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335" r:id="rId5"/>
    <p:sldId id="258" r:id="rId6"/>
    <p:sldId id="319" r:id="rId7"/>
    <p:sldId id="320" r:id="rId8"/>
    <p:sldId id="322" r:id="rId9"/>
    <p:sldId id="323" r:id="rId10"/>
    <p:sldId id="324" r:id="rId11"/>
    <p:sldId id="321" r:id="rId12"/>
    <p:sldId id="289" r:id="rId13"/>
    <p:sldId id="330" r:id="rId14"/>
    <p:sldId id="331" r:id="rId15"/>
    <p:sldId id="332" r:id="rId16"/>
    <p:sldId id="333" r:id="rId17"/>
    <p:sldId id="334" r:id="rId18"/>
    <p:sldId id="29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0A87-D74E-4D3C-B644-D136EC19606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539B-F0F7-4FDC-A953-7D9AA81A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6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3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432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42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046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chia nhỏ</a:t>
            </a:r>
            <a:r>
              <a:rPr lang="en-US" baseline="0"/>
              <a:t> câu hỏi để k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1+2+3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r>
              <a:rPr lang="en-US" baseline="0"/>
              <a:t>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539B-F0F7-4FDC-A953-7D9AA81AD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9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6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2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19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7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0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62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3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7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2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0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37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1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62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36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31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3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2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5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5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3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4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5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5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9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3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6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microsoft.com/office/2007/relationships/media" Target="../media/media1.mp3"/><Relationship Id="rId16" Type="http://schemas.microsoft.com/office/2007/relationships/hdphoto" Target="../media/hdphoto1.wdp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1.png"/><Relationship Id="rId18" Type="http://schemas.openxmlformats.org/officeDocument/2006/relationships/image" Target="../media/image28.png"/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17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openxmlformats.org/officeDocument/2006/relationships/image" Target="../media/image26.emf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3.xml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microsoft.com/office/2007/relationships/media" Target="../media/media1.mp3"/><Relationship Id="rId16" Type="http://schemas.openxmlformats.org/officeDocument/2006/relationships/image" Target="../media/image27.png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6.emf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6" Type="http://schemas.openxmlformats.org/officeDocument/2006/relationships/image" Target="../media/image28.png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8.png"/><Relationship Id="rId1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8.xml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4.xml"/><Relationship Id="rId5" Type="http://schemas.microsoft.com/office/2007/relationships/media" Target="../media/media2.mp3"/><Relationship Id="rId4" Type="http://schemas.openxmlformats.org/officeDocument/2006/relationships/audio" Target="NULL" TargetMode="Externa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94" y="-291985"/>
            <a:ext cx="4827375" cy="3671523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918" y="1763486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462544" y="429338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216795" y="10832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10513" y="5617408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9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12 -0.11088 L 0.35612 -0.11065 C 0.35274 -0.10579 0.34987 -0.1 0.34623 -0.09561 C 0.34479 -0.09422 0.34284 -0.09468 0.34128 -0.09352 C 0.33958 -0.0926 0.33815 -0.09051 0.33646 -0.08912 C 0.32956 -0.08403 0.33607 -0.09051 0.328 -0.08496 C 0.32617 -0.08403 0.32487 -0.08125 0.32305 -0.08056 C 0.31862 -0.07894 0.31406 -0.0794 0.30977 -0.07848 C 0.28906 -0.07431 0.31419 -0.0757 0.27435 -0.07408 L 0.17305 -0.07199 L 0.16458 -0.06968 C 0.16211 -0.06922 0.15977 -0.06783 0.15729 -0.0676 C 0.14948 -0.06667 0.1418 -0.06598 0.13399 -0.06551 C 0.12461 -0.05718 0.13216 -0.06227 0.11576 -0.05903 C 0.11341 -0.05834 0.11094 -0.05764 0.10847 -0.05672 C 0.10677 -0.05625 0.10521 -0.05487 0.10365 -0.05463 C 0.07865 -0.04815 0.10091 -0.05579 0.08529 -0.05024 C 0.07383 -0.04005 0.08815 -0.05186 0.07305 -0.04375 C 0.07136 -0.04283 0.06992 -0.04051 0.06823 -0.03959 C 0.06367 -0.03681 0.05716 -0.03449 0.05248 -0.03311 C 0.05117 -0.03149 0.05 -0.0294 0.04857 -0.02871 C 0.04636 -0.02709 0.04375 -0.02709 0.04128 -0.02662 C 0.03945 -0.02593 0.03737 -0.025 0.03529 -0.02431 C 0.03373 -0.02385 0.0319 -0.02292 0.03034 -0.02223 C 0.02917 -0.02153 0.028 -0.02037 0.02669 -0.02014 C 0.02344 -0.01875 0.02031 -0.01852 0.01706 -0.01783 C 0.01029 -0.01389 0.01628 -0.01783 0.00977 -0.01135 C 0.0082 -0.00949 0.00625 -0.00857 0.00482 -0.00718 C -0.00456 0.00393 0.00833 -0.00811 -1.45833E-6 -0.00024 L -1.45833E-6 4.07407E-6 " pathEditMode="relative" rAng="0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5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47649"/>
            <a:ext cx="11687175" cy="6219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7CF913-175C-D11C-5EE1-CC2050062467}"/>
              </a:ext>
            </a:extLst>
          </p:cNvPr>
          <p:cNvCxnSpPr>
            <a:endCxn id="7" idx="2"/>
          </p:cNvCxnSpPr>
          <p:nvPr/>
        </p:nvCxnSpPr>
        <p:spPr>
          <a:xfrm>
            <a:off x="2480462" y="3150351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031C020C-71F1-63F7-35E3-BA342B94F6D1}"/>
              </a:ext>
            </a:extLst>
          </p:cNvPr>
          <p:cNvSpPr txBox="1">
            <a:spLocks/>
          </p:cNvSpPr>
          <p:nvPr/>
        </p:nvSpPr>
        <p:spPr>
          <a:xfrm>
            <a:off x="437738" y="257176"/>
            <a:ext cx="5731588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 – 3 = 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1DCDDF-1102-77F8-A0DA-6A6D9BA407D8}"/>
              </a:ext>
            </a:extLst>
          </p:cNvPr>
          <p:cNvSpPr/>
          <p:nvPr/>
        </p:nvSpPr>
        <p:spPr>
          <a:xfrm>
            <a:off x="1031875" y="2338974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2768B-2A53-F5E3-79AB-ED080F8CF20C}"/>
              </a:ext>
            </a:extLst>
          </p:cNvPr>
          <p:cNvSpPr/>
          <p:nvPr/>
        </p:nvSpPr>
        <p:spPr>
          <a:xfrm>
            <a:off x="4172144" y="2338974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4A9C09-7D12-0B7C-E922-D332E9C178D7}"/>
              </a:ext>
            </a:extLst>
          </p:cNvPr>
          <p:cNvSpPr/>
          <p:nvPr/>
        </p:nvSpPr>
        <p:spPr>
          <a:xfrm>
            <a:off x="7265519" y="2338974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F4C28D-0B1E-14D7-7105-DF407366FA3D}"/>
              </a:ext>
            </a:extLst>
          </p:cNvPr>
          <p:cNvCxnSpPr/>
          <p:nvPr/>
        </p:nvCxnSpPr>
        <p:spPr>
          <a:xfrm>
            <a:off x="5647372" y="3178170"/>
            <a:ext cx="163840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446C5E4D-AB37-B758-DFCE-C905D6CE34CD}"/>
              </a:ext>
            </a:extLst>
          </p:cNvPr>
          <p:cNvSpPr txBox="1">
            <a:spLocks/>
          </p:cNvSpPr>
          <p:nvPr/>
        </p:nvSpPr>
        <p:spPr>
          <a:xfrm>
            <a:off x="2682777" y="2104448"/>
            <a:ext cx="1694119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AC18EA5A-063A-0901-22A1-FC1895C00DA6}"/>
              </a:ext>
            </a:extLst>
          </p:cNvPr>
          <p:cNvSpPr txBox="1">
            <a:spLocks/>
          </p:cNvSpPr>
          <p:nvPr/>
        </p:nvSpPr>
        <p:spPr>
          <a:xfrm>
            <a:off x="5869686" y="2087188"/>
            <a:ext cx="1560379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FCB444-DB23-757D-18E1-40AB40F9B6D4}"/>
              </a:ext>
            </a:extLst>
          </p:cNvPr>
          <p:cNvSpPr/>
          <p:nvPr/>
        </p:nvSpPr>
        <p:spPr>
          <a:xfrm>
            <a:off x="4172144" y="2338974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9A09E7F-EF77-802D-8CB9-6CA15B2A59B6}"/>
              </a:ext>
            </a:extLst>
          </p:cNvPr>
          <p:cNvSpPr/>
          <p:nvPr/>
        </p:nvSpPr>
        <p:spPr>
          <a:xfrm>
            <a:off x="7265519" y="2338974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27B237-2BB4-D99C-5468-F868936C6641}"/>
              </a:ext>
            </a:extLst>
          </p:cNvPr>
          <p:cNvSpPr/>
          <p:nvPr/>
        </p:nvSpPr>
        <p:spPr>
          <a:xfrm>
            <a:off x="10446387" y="2338974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C62338-E652-F84A-6443-64CFC05D2F23}"/>
              </a:ext>
            </a:extLst>
          </p:cNvPr>
          <p:cNvCxnSpPr/>
          <p:nvPr/>
        </p:nvCxnSpPr>
        <p:spPr>
          <a:xfrm>
            <a:off x="8828240" y="3178170"/>
            <a:ext cx="163840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4">
            <a:extLst>
              <a:ext uri="{FF2B5EF4-FFF2-40B4-BE49-F238E27FC236}">
                <a16:creationId xmlns:a16="http://schemas.microsoft.com/office/drawing/2014/main" id="{B3392496-4FC7-60F0-5D78-DFC93301CF56}"/>
              </a:ext>
            </a:extLst>
          </p:cNvPr>
          <p:cNvSpPr txBox="1">
            <a:spLocks/>
          </p:cNvSpPr>
          <p:nvPr/>
        </p:nvSpPr>
        <p:spPr>
          <a:xfrm>
            <a:off x="9093928" y="2104448"/>
            <a:ext cx="1377576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0FF931-9D8E-7B89-D088-1921A6220B2F}"/>
              </a:ext>
            </a:extLst>
          </p:cNvPr>
          <p:cNvSpPr/>
          <p:nvPr/>
        </p:nvSpPr>
        <p:spPr>
          <a:xfrm>
            <a:off x="10446387" y="2338974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9EBEC4-013C-043A-17A3-3D9C271C4543}"/>
              </a:ext>
            </a:extLst>
          </p:cNvPr>
          <p:cNvGrpSpPr/>
          <p:nvPr/>
        </p:nvGrpSpPr>
        <p:grpSpPr>
          <a:xfrm>
            <a:off x="3362341" y="4625976"/>
            <a:ext cx="5731588" cy="1383031"/>
            <a:chOff x="2357449" y="3790950"/>
            <a:chExt cx="4298691" cy="1037273"/>
          </a:xfrm>
        </p:grpSpPr>
        <p:sp>
          <p:nvSpPr>
            <p:cNvPr id="34" name="Title 4">
              <a:extLst>
                <a:ext uri="{FF2B5EF4-FFF2-40B4-BE49-F238E27FC236}">
                  <a16:creationId xmlns:a16="http://schemas.microsoft.com/office/drawing/2014/main" id="{86984E8B-E0C4-0C45-F40B-8E937353BBBB}"/>
                </a:ext>
              </a:extLst>
            </p:cNvPr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53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 – 3 = </a:t>
              </a:r>
            </a:p>
          </p:txBody>
        </p:sp>
        <p:sp>
          <p:nvSpPr>
            <p:cNvPr id="35" name="Rounded Rectangle 18">
              <a:extLst>
                <a:ext uri="{FF2B5EF4-FFF2-40B4-BE49-F238E27FC236}">
                  <a16:creationId xmlns:a16="http://schemas.microsoft.com/office/drawing/2014/main" id="{DA85DD3E-FFEE-39C6-18BC-1922C445D542}"/>
                </a:ext>
              </a:extLst>
            </p:cNvPr>
            <p:cNvSpPr/>
            <p:nvPr/>
          </p:nvSpPr>
          <p:spPr>
            <a:xfrm>
              <a:off x="4572000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6" name="Rounded Rectangle 19">
            <a:extLst>
              <a:ext uri="{FF2B5EF4-FFF2-40B4-BE49-F238E27FC236}">
                <a16:creationId xmlns:a16="http://schemas.microsoft.com/office/drawing/2014/main" id="{7E837214-F9B7-3765-8601-D31407C2EC47}"/>
              </a:ext>
            </a:extLst>
          </p:cNvPr>
          <p:cNvSpPr/>
          <p:nvPr/>
        </p:nvSpPr>
        <p:spPr>
          <a:xfrm>
            <a:off x="6322664" y="4698736"/>
            <a:ext cx="1110011" cy="1110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5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8" grpId="0"/>
      <p:bldP spid="20" grpId="0"/>
      <p:bldP spid="22" grpId="0" animBg="1"/>
      <p:bldP spid="28" grpId="0" animBg="1"/>
      <p:bldP spid="29" grpId="0" animBg="1"/>
      <p:bldP spid="31" grpId="0"/>
      <p:bldP spid="32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47649"/>
            <a:ext cx="11687175" cy="6219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B9DFF5-E371-C551-CD34-0146AC894ED8}"/>
              </a:ext>
            </a:extLst>
          </p:cNvPr>
          <p:cNvCxnSpPr/>
          <p:nvPr/>
        </p:nvCxnSpPr>
        <p:spPr>
          <a:xfrm>
            <a:off x="9321800" y="3014858"/>
            <a:ext cx="135405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D4C5A3-D681-D6C6-DE8C-8B48399E0A30}"/>
              </a:ext>
            </a:extLst>
          </p:cNvPr>
          <p:cNvCxnSpPr/>
          <p:nvPr/>
        </p:nvCxnSpPr>
        <p:spPr>
          <a:xfrm>
            <a:off x="6833762" y="3014858"/>
            <a:ext cx="135405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25CC62-54B9-C562-CC28-2AD93FB58651}"/>
              </a:ext>
            </a:extLst>
          </p:cNvPr>
          <p:cNvCxnSpPr>
            <a:endCxn id="12" idx="2"/>
          </p:cNvCxnSpPr>
          <p:nvPr/>
        </p:nvCxnSpPr>
        <p:spPr>
          <a:xfrm>
            <a:off x="1503760" y="2987040"/>
            <a:ext cx="167885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41AF45A7-0384-3636-1F7F-D5CE874A5013}"/>
              </a:ext>
            </a:extLst>
          </p:cNvPr>
          <p:cNvSpPr txBox="1">
            <a:spLocks/>
          </p:cNvSpPr>
          <p:nvPr/>
        </p:nvSpPr>
        <p:spPr>
          <a:xfrm>
            <a:off x="599663" y="606426"/>
            <a:ext cx="5731588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 – 4 = 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F6B376-2D03-1241-082D-F6C281E6B569}"/>
              </a:ext>
            </a:extLst>
          </p:cNvPr>
          <p:cNvSpPr/>
          <p:nvPr/>
        </p:nvSpPr>
        <p:spPr>
          <a:xfrm>
            <a:off x="584200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53D7D6-7A16-13D5-30EF-2C9F243CCEC0}"/>
              </a:ext>
            </a:extLst>
          </p:cNvPr>
          <p:cNvSpPr/>
          <p:nvPr/>
        </p:nvSpPr>
        <p:spPr>
          <a:xfrm>
            <a:off x="3182613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33A721-5A33-2F21-F810-BA31AB975D90}"/>
              </a:ext>
            </a:extLst>
          </p:cNvPr>
          <p:cNvSpPr/>
          <p:nvPr/>
        </p:nvSpPr>
        <p:spPr>
          <a:xfrm>
            <a:off x="5734132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4E1C8A-1A9F-4879-390D-F798B3810FBD}"/>
              </a:ext>
            </a:extLst>
          </p:cNvPr>
          <p:cNvCxnSpPr/>
          <p:nvPr/>
        </p:nvCxnSpPr>
        <p:spPr>
          <a:xfrm>
            <a:off x="4407622" y="3014858"/>
            <a:ext cx="135405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C779BFE0-DDCC-60AB-7C62-BC224A624EFE}"/>
              </a:ext>
            </a:extLst>
          </p:cNvPr>
          <p:cNvSpPr txBox="1">
            <a:spLocks/>
          </p:cNvSpPr>
          <p:nvPr/>
        </p:nvSpPr>
        <p:spPr>
          <a:xfrm>
            <a:off x="2061884" y="2061150"/>
            <a:ext cx="160589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E0AAAE3A-2D5F-7370-3291-21A9610F6610}"/>
              </a:ext>
            </a:extLst>
          </p:cNvPr>
          <p:cNvSpPr txBox="1">
            <a:spLocks/>
          </p:cNvSpPr>
          <p:nvPr/>
        </p:nvSpPr>
        <p:spPr>
          <a:xfrm>
            <a:off x="4546601" y="2061150"/>
            <a:ext cx="1949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 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5AD48A-8C73-949E-EB66-5731D5391943}"/>
              </a:ext>
            </a:extLst>
          </p:cNvPr>
          <p:cNvSpPr/>
          <p:nvPr/>
        </p:nvSpPr>
        <p:spPr>
          <a:xfrm>
            <a:off x="3182613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ED1D52-2944-59FD-B117-6B78D19C9FA5}"/>
              </a:ext>
            </a:extLst>
          </p:cNvPr>
          <p:cNvSpPr/>
          <p:nvPr/>
        </p:nvSpPr>
        <p:spPr>
          <a:xfrm>
            <a:off x="5734132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AF17CE-8789-8176-4DE0-E1644C13E483}"/>
              </a:ext>
            </a:extLst>
          </p:cNvPr>
          <p:cNvSpPr/>
          <p:nvPr/>
        </p:nvSpPr>
        <p:spPr>
          <a:xfrm>
            <a:off x="8183880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BF58A0B1-C533-9879-688E-F96A6A093547}"/>
              </a:ext>
            </a:extLst>
          </p:cNvPr>
          <p:cNvSpPr txBox="1">
            <a:spLocks/>
          </p:cNvSpPr>
          <p:nvPr/>
        </p:nvSpPr>
        <p:spPr>
          <a:xfrm>
            <a:off x="7117344" y="2061150"/>
            <a:ext cx="139165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900C35-D0C6-B8CA-FC69-9977F444B911}"/>
              </a:ext>
            </a:extLst>
          </p:cNvPr>
          <p:cNvSpPr/>
          <p:nvPr/>
        </p:nvSpPr>
        <p:spPr>
          <a:xfrm>
            <a:off x="8183880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4647F2-5086-7FBB-DEAB-60C39C14A01D}"/>
              </a:ext>
            </a:extLst>
          </p:cNvPr>
          <p:cNvSpPr/>
          <p:nvPr/>
        </p:nvSpPr>
        <p:spPr>
          <a:xfrm>
            <a:off x="10671919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622ABF89-0168-BFBA-FF6E-C2FF26F563C9}"/>
              </a:ext>
            </a:extLst>
          </p:cNvPr>
          <p:cNvSpPr txBox="1">
            <a:spLocks/>
          </p:cNvSpPr>
          <p:nvPr/>
        </p:nvSpPr>
        <p:spPr>
          <a:xfrm>
            <a:off x="9671236" y="2061150"/>
            <a:ext cx="1391656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F5144D-15C5-B433-2828-696183988CAD}"/>
              </a:ext>
            </a:extLst>
          </p:cNvPr>
          <p:cNvSpPr/>
          <p:nvPr/>
        </p:nvSpPr>
        <p:spPr>
          <a:xfrm>
            <a:off x="10671919" y="2316480"/>
            <a:ext cx="1341120" cy="13411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F29C52-601B-8E3F-B5AC-434A30F48E88}"/>
              </a:ext>
            </a:extLst>
          </p:cNvPr>
          <p:cNvGrpSpPr/>
          <p:nvPr/>
        </p:nvGrpSpPr>
        <p:grpSpPr>
          <a:xfrm>
            <a:off x="3524266" y="4873626"/>
            <a:ext cx="5731588" cy="1383031"/>
            <a:chOff x="2357449" y="3790950"/>
            <a:chExt cx="4298691" cy="1037273"/>
          </a:xfrm>
        </p:grpSpPr>
        <p:sp>
          <p:nvSpPr>
            <p:cNvPr id="40" name="Title 4">
              <a:extLst>
                <a:ext uri="{FF2B5EF4-FFF2-40B4-BE49-F238E27FC236}">
                  <a16:creationId xmlns:a16="http://schemas.microsoft.com/office/drawing/2014/main" id="{0D8D235B-E0F3-7258-DD42-5DC0D45F4706}"/>
                </a:ext>
              </a:extLst>
            </p:cNvPr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53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 – 4 = </a:t>
              </a:r>
            </a:p>
          </p:txBody>
        </p: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FBB83988-C92A-2447-F241-9A91DA772539}"/>
                </a:ext>
              </a:extLst>
            </p:cNvPr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42" name="Rounded Rectangle 24">
            <a:extLst>
              <a:ext uri="{FF2B5EF4-FFF2-40B4-BE49-F238E27FC236}">
                <a16:creationId xmlns:a16="http://schemas.microsoft.com/office/drawing/2014/main" id="{FEA18809-8D73-873C-E359-24B43BEA02A9}"/>
              </a:ext>
            </a:extLst>
          </p:cNvPr>
          <p:cNvSpPr/>
          <p:nvPr/>
        </p:nvSpPr>
        <p:spPr>
          <a:xfrm>
            <a:off x="6207985" y="4946386"/>
            <a:ext cx="1110011" cy="1110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1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9" grpId="0"/>
      <p:bldP spid="21" grpId="0" animBg="1"/>
      <p:bldP spid="23" grpId="0" animBg="1"/>
      <p:bldP spid="24" grpId="0" animBg="1"/>
      <p:bldP spid="25" grpId="0"/>
      <p:bldP spid="26" grpId="0" animBg="1"/>
      <p:bldP spid="27" grpId="0" animBg="1"/>
      <p:bldP spid="37" grpId="0"/>
      <p:bldP spid="38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66699"/>
            <a:ext cx="1168717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EBB5BF-F626-2069-A300-D714ADB497E2}"/>
              </a:ext>
            </a:extLst>
          </p:cNvPr>
          <p:cNvSpPr/>
          <p:nvPr/>
        </p:nvSpPr>
        <p:spPr>
          <a:xfrm>
            <a:off x="472346" y="269240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4C49C8-8D20-1BF0-6A50-ED2006938D36}"/>
              </a:ext>
            </a:extLst>
          </p:cNvPr>
          <p:cNvSpPr txBox="1">
            <a:spLocks/>
          </p:cNvSpPr>
          <p:nvPr/>
        </p:nvSpPr>
        <p:spPr>
          <a:xfrm>
            <a:off x="1219200" y="-12517"/>
            <a:ext cx="4207152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Đ, 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0E3029-10E0-AA66-041F-DA88F6714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1" y="189832"/>
            <a:ext cx="11241471" cy="64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17140DB5-8260-D28C-9CFD-C63427D2CDB4}"/>
              </a:ext>
            </a:extLst>
          </p:cNvPr>
          <p:cNvSpPr/>
          <p:nvPr/>
        </p:nvSpPr>
        <p:spPr>
          <a:xfrm>
            <a:off x="7369014" y="2123310"/>
            <a:ext cx="689229" cy="68922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BFBF3EA7-88B3-5859-3A33-01FE8F89B975}"/>
              </a:ext>
            </a:extLst>
          </p:cNvPr>
          <p:cNvSpPr/>
          <p:nvPr/>
        </p:nvSpPr>
        <p:spPr>
          <a:xfrm>
            <a:off x="10629296" y="2110400"/>
            <a:ext cx="689229" cy="68922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7F7D966A-6C0B-9024-D275-1EF3898F673F}"/>
              </a:ext>
            </a:extLst>
          </p:cNvPr>
          <p:cNvSpPr/>
          <p:nvPr/>
        </p:nvSpPr>
        <p:spPr>
          <a:xfrm>
            <a:off x="10648648" y="5461000"/>
            <a:ext cx="689229" cy="68922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A7076835-ECD7-167B-182F-89E0F545E06B}"/>
              </a:ext>
            </a:extLst>
          </p:cNvPr>
          <p:cNvSpPr/>
          <p:nvPr/>
        </p:nvSpPr>
        <p:spPr>
          <a:xfrm>
            <a:off x="7349662" y="5441648"/>
            <a:ext cx="689229" cy="68922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0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66699"/>
            <a:ext cx="11687175" cy="6410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FD85EC-E732-A428-A4E7-0CD88AFCFCEF}"/>
              </a:ext>
            </a:extLst>
          </p:cNvPr>
          <p:cNvSpPr/>
          <p:nvPr/>
        </p:nvSpPr>
        <p:spPr>
          <a:xfrm>
            <a:off x="530428" y="302052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B40A1C0-84A7-EA48-BDF6-3AD12D2A5DDA}"/>
              </a:ext>
            </a:extLst>
          </p:cNvPr>
          <p:cNvSpPr txBox="1">
            <a:spLocks/>
          </p:cNvSpPr>
          <p:nvPr/>
        </p:nvSpPr>
        <p:spPr>
          <a:xfrm>
            <a:off x="1341776" y="45235"/>
            <a:ext cx="10850224" cy="12840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C5A1C40-AF42-32F2-3372-21C7F2FA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25076"/>
            <a:ext cx="8229600" cy="609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D0A1852A-1622-A509-50D6-70AB53D7B634}"/>
              </a:ext>
            </a:extLst>
          </p:cNvPr>
          <p:cNvSpPr/>
          <p:nvPr/>
        </p:nvSpPr>
        <p:spPr>
          <a:xfrm>
            <a:off x="4876800" y="2133600"/>
            <a:ext cx="2472267" cy="2015067"/>
          </a:xfrm>
          <a:custGeom>
            <a:avLst/>
            <a:gdLst>
              <a:gd name="connsiteX0" fmla="*/ 0 w 1854200"/>
              <a:gd name="connsiteY0" fmla="*/ 0 h 1511300"/>
              <a:gd name="connsiteX1" fmla="*/ 1092200 w 1854200"/>
              <a:gd name="connsiteY1" fmla="*/ 609600 h 1511300"/>
              <a:gd name="connsiteX2" fmla="*/ 1854200 w 1854200"/>
              <a:gd name="connsiteY2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200" h="1511300">
                <a:moveTo>
                  <a:pt x="0" y="0"/>
                </a:moveTo>
                <a:cubicBezTo>
                  <a:pt x="391583" y="178858"/>
                  <a:pt x="783167" y="357717"/>
                  <a:pt x="1092200" y="609600"/>
                </a:cubicBezTo>
                <a:cubicBezTo>
                  <a:pt x="1401233" y="861483"/>
                  <a:pt x="1627716" y="1186391"/>
                  <a:pt x="1854200" y="151130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BD01CC4-448D-4ECA-3CF0-13C441D182F5}"/>
              </a:ext>
            </a:extLst>
          </p:cNvPr>
          <p:cNvSpPr/>
          <p:nvPr/>
        </p:nvSpPr>
        <p:spPr>
          <a:xfrm>
            <a:off x="4859867" y="2167467"/>
            <a:ext cx="2523067" cy="3911600"/>
          </a:xfrm>
          <a:custGeom>
            <a:avLst/>
            <a:gdLst>
              <a:gd name="connsiteX0" fmla="*/ 0 w 1892300"/>
              <a:gd name="connsiteY0" fmla="*/ 2933700 h 2933700"/>
              <a:gd name="connsiteX1" fmla="*/ 889000 w 1892300"/>
              <a:gd name="connsiteY1" fmla="*/ 1473200 h 2933700"/>
              <a:gd name="connsiteX2" fmla="*/ 1892300 w 1892300"/>
              <a:gd name="connsiteY2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2300" h="2933700">
                <a:moveTo>
                  <a:pt x="0" y="2933700"/>
                </a:moveTo>
                <a:cubicBezTo>
                  <a:pt x="286808" y="2447925"/>
                  <a:pt x="573617" y="1962150"/>
                  <a:pt x="889000" y="1473200"/>
                </a:cubicBezTo>
                <a:cubicBezTo>
                  <a:pt x="1204383" y="984250"/>
                  <a:pt x="1548341" y="492125"/>
                  <a:pt x="1892300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7F87108D-8930-A82E-66B2-86A79BCEB8B4}"/>
              </a:ext>
            </a:extLst>
          </p:cNvPr>
          <p:cNvSpPr/>
          <p:nvPr/>
        </p:nvSpPr>
        <p:spPr>
          <a:xfrm>
            <a:off x="4826000" y="4114800"/>
            <a:ext cx="2573867" cy="1998133"/>
          </a:xfrm>
          <a:custGeom>
            <a:avLst/>
            <a:gdLst>
              <a:gd name="connsiteX0" fmla="*/ 0 w 1930400"/>
              <a:gd name="connsiteY0" fmla="*/ 0 h 1498600"/>
              <a:gd name="connsiteX1" fmla="*/ 1054100 w 1930400"/>
              <a:gd name="connsiteY1" fmla="*/ 787400 h 1498600"/>
              <a:gd name="connsiteX2" fmla="*/ 1930400 w 1930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98600">
                <a:moveTo>
                  <a:pt x="0" y="0"/>
                </a:moveTo>
                <a:cubicBezTo>
                  <a:pt x="366183" y="268816"/>
                  <a:pt x="732367" y="537633"/>
                  <a:pt x="1054100" y="787400"/>
                </a:cubicBezTo>
                <a:cubicBezTo>
                  <a:pt x="1375833" y="1037167"/>
                  <a:pt x="1653116" y="1267883"/>
                  <a:pt x="1930400" y="149860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692E48-D100-5236-6E32-3C866E227B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11059" r="69902" b="59558"/>
          <a:stretch/>
        </p:blipFill>
        <p:spPr>
          <a:xfrm>
            <a:off x="2034219" y="1084371"/>
            <a:ext cx="2523067" cy="17871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3CCB47-9060-5D9F-37AA-D0C3086FCB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6" t="10665" r="37886" b="59952"/>
          <a:stretch/>
        </p:blipFill>
        <p:spPr>
          <a:xfrm>
            <a:off x="2034219" y="2921001"/>
            <a:ext cx="2523067" cy="17871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DBA8CE-CBF3-4F0B-C670-81F44A8D6B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2" t="11475" r="5019" b="59142"/>
          <a:stretch/>
        </p:blipFill>
        <p:spPr>
          <a:xfrm>
            <a:off x="2133600" y="4812731"/>
            <a:ext cx="2523067" cy="1787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392F2C-91F6-0B70-481F-DF5A036AA6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65744" r="71108" b="4873"/>
          <a:stretch/>
        </p:blipFill>
        <p:spPr>
          <a:xfrm>
            <a:off x="7668581" y="1084370"/>
            <a:ext cx="2523067" cy="1787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BE14C7-E0FB-2B09-8EAA-5BD1521DB7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11059" r="69902" b="59558"/>
          <a:stretch/>
        </p:blipFill>
        <p:spPr>
          <a:xfrm>
            <a:off x="2034219" y="1109099"/>
            <a:ext cx="2523067" cy="1787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5CD91-A9B6-E567-D027-8D7EF073AF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0" t="65505" r="38161" b="5112"/>
          <a:stretch/>
        </p:blipFill>
        <p:spPr>
          <a:xfrm>
            <a:off x="7668581" y="2921001"/>
            <a:ext cx="2523067" cy="1787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4CADDB-FC32-29C2-9A4B-707DD5E2F4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0" t="67652" r="5891" b="2965"/>
          <a:stretch/>
        </p:blipFill>
        <p:spPr>
          <a:xfrm>
            <a:off x="7668581" y="4812731"/>
            <a:ext cx="2523067" cy="1787172"/>
          </a:xfrm>
          <a:prstGeom prst="rect">
            <a:avLst/>
          </a:prstGeom>
        </p:spPr>
      </p:pic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057EF128-33F1-962A-0810-ED6778D9E7ED}"/>
              </a:ext>
            </a:extLst>
          </p:cNvPr>
          <p:cNvSpPr/>
          <p:nvPr/>
        </p:nvSpPr>
        <p:spPr>
          <a:xfrm>
            <a:off x="1078595" y="1846404"/>
            <a:ext cx="812800" cy="508000"/>
          </a:xfrm>
          <a:prstGeom prst="roundRect">
            <a:avLst/>
          </a:prstGeom>
          <a:solidFill>
            <a:srgbClr val="BA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C28F6FFC-2E60-9EAB-AEF2-8561F90B89F8}"/>
              </a:ext>
            </a:extLst>
          </p:cNvPr>
          <p:cNvSpPr/>
          <p:nvPr/>
        </p:nvSpPr>
        <p:spPr>
          <a:xfrm>
            <a:off x="1078595" y="3709263"/>
            <a:ext cx="812800" cy="508000"/>
          </a:xfrm>
          <a:prstGeom prst="roundRect">
            <a:avLst/>
          </a:prstGeom>
          <a:solidFill>
            <a:srgbClr val="BA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D8B4F43A-BF9A-A144-A1B1-127698C9901E}"/>
              </a:ext>
            </a:extLst>
          </p:cNvPr>
          <p:cNvSpPr/>
          <p:nvPr/>
        </p:nvSpPr>
        <p:spPr>
          <a:xfrm>
            <a:off x="1085979" y="5579533"/>
            <a:ext cx="812800" cy="508000"/>
          </a:xfrm>
          <a:prstGeom prst="roundRect">
            <a:avLst/>
          </a:prstGeom>
          <a:solidFill>
            <a:srgbClr val="BA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7D41B0C5-80B8-805A-0A30-587F1BD28A13}"/>
              </a:ext>
            </a:extLst>
          </p:cNvPr>
          <p:cNvSpPr/>
          <p:nvPr/>
        </p:nvSpPr>
        <p:spPr>
          <a:xfrm>
            <a:off x="10511163" y="1846404"/>
            <a:ext cx="812800" cy="508000"/>
          </a:xfrm>
          <a:prstGeom prst="roundRect">
            <a:avLst/>
          </a:prstGeom>
          <a:solidFill>
            <a:srgbClr val="EBE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AF9851C7-9BCC-7139-4B35-57CF0DEE7E63}"/>
              </a:ext>
            </a:extLst>
          </p:cNvPr>
          <p:cNvSpPr/>
          <p:nvPr/>
        </p:nvSpPr>
        <p:spPr>
          <a:xfrm>
            <a:off x="10511163" y="3640667"/>
            <a:ext cx="812800" cy="508000"/>
          </a:xfrm>
          <a:prstGeom prst="roundRect">
            <a:avLst/>
          </a:prstGeom>
          <a:solidFill>
            <a:srgbClr val="EBE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1334E5DD-1E5F-2CF3-079B-C61055F7D4B8}"/>
              </a:ext>
            </a:extLst>
          </p:cNvPr>
          <p:cNvSpPr/>
          <p:nvPr/>
        </p:nvSpPr>
        <p:spPr>
          <a:xfrm>
            <a:off x="10511163" y="5436245"/>
            <a:ext cx="812800" cy="508000"/>
          </a:xfrm>
          <a:prstGeom prst="roundRect">
            <a:avLst/>
          </a:prstGeom>
          <a:solidFill>
            <a:srgbClr val="EBE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0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66699"/>
            <a:ext cx="11687175" cy="6410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60AAD3-1849-8AFC-2B7E-9642E8A76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5912" r="27156" b="27579"/>
          <a:stretch/>
        </p:blipFill>
        <p:spPr bwMode="auto">
          <a:xfrm>
            <a:off x="2202661" y="1600200"/>
            <a:ext cx="8592457" cy="35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A33E54-EBC3-AB33-17FE-5E4E7F683356}"/>
              </a:ext>
            </a:extLst>
          </p:cNvPr>
          <p:cNvSpPr/>
          <p:nvPr/>
        </p:nvSpPr>
        <p:spPr>
          <a:xfrm>
            <a:off x="282904" y="40893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7EB7943-F085-8B8A-27D2-DDB5534F2A82}"/>
              </a:ext>
            </a:extLst>
          </p:cNvPr>
          <p:cNvSpPr txBox="1">
            <a:spLocks/>
          </p:cNvSpPr>
          <p:nvPr/>
        </p:nvSpPr>
        <p:spPr>
          <a:xfrm>
            <a:off x="1023496" y="-560487"/>
            <a:ext cx="11168504" cy="29406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D7A620-7F52-BE9C-3634-BB95D62E9913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5335083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365358F5-E5B4-5BBF-D266-A97A7A1B9C35}"/>
              </a:ext>
            </a:extLst>
          </p:cNvPr>
          <p:cNvSpPr/>
          <p:nvPr/>
        </p:nvSpPr>
        <p:spPr>
          <a:xfrm>
            <a:off x="3482109" y="5570808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2BE79A48-C7F8-550B-3FCC-98BF03B27519}"/>
              </a:ext>
            </a:extLst>
          </p:cNvPr>
          <p:cNvSpPr/>
          <p:nvPr/>
        </p:nvSpPr>
        <p:spPr>
          <a:xfrm>
            <a:off x="6299200" y="5584111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973655D6-117C-B05B-8345-5AA98C0581BA}"/>
              </a:ext>
            </a:extLst>
          </p:cNvPr>
          <p:cNvSpPr/>
          <p:nvPr/>
        </p:nvSpPr>
        <p:spPr>
          <a:xfrm>
            <a:off x="9042400" y="5635580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00640B14-B04D-513E-7093-72E01D9B1E7E}"/>
              </a:ext>
            </a:extLst>
          </p:cNvPr>
          <p:cNvSpPr/>
          <p:nvPr/>
        </p:nvSpPr>
        <p:spPr>
          <a:xfrm>
            <a:off x="4867563" y="5613014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0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5912" r="27156" b="27579"/>
          <a:stretch/>
        </p:blipFill>
        <p:spPr bwMode="auto">
          <a:xfrm>
            <a:off x="2202661" y="1600200"/>
            <a:ext cx="8592457" cy="35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8604" y="8508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50923" y="-312837"/>
            <a:ext cx="11168504" cy="29406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18 bạn rùa và thỏ chơi trốn tìm, trong đó có 8 bạn rùa. Hỏi có bao nhiêu bạn thỏ?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352800" y="5335083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3482109" y="5570808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99200" y="5584111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042400" y="5635580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867563" y="5613014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10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15 – 5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21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25 – 4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16 – 4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12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45 –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43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1181.693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47649"/>
            <a:ext cx="11687175" cy="6219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DBEA89-299F-95F2-7C74-C3E4F6957B44}"/>
              </a:ext>
            </a:extLst>
          </p:cNvPr>
          <p:cNvCxnSpPr>
            <a:endCxn id="12" idx="2"/>
          </p:cNvCxnSpPr>
          <p:nvPr/>
        </p:nvCxnSpPr>
        <p:spPr>
          <a:xfrm>
            <a:off x="3389948" y="3750426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05372ACC-E59F-82C6-15F4-0CEABDB1AF3E}"/>
              </a:ext>
            </a:extLst>
          </p:cNvPr>
          <p:cNvSpPr txBox="1">
            <a:spLocks/>
          </p:cNvSpPr>
          <p:nvPr/>
        </p:nvSpPr>
        <p:spPr>
          <a:xfrm>
            <a:off x="1549306" y="29075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số thích hợp theo mẫu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2EB32C-0A8C-22D4-3E36-626DF4924519}"/>
              </a:ext>
            </a:extLst>
          </p:cNvPr>
          <p:cNvSpPr/>
          <p:nvPr/>
        </p:nvSpPr>
        <p:spPr>
          <a:xfrm>
            <a:off x="884670" y="48548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FFC568B-8FED-996D-B82D-A918FA714902}"/>
              </a:ext>
            </a:extLst>
          </p:cNvPr>
          <p:cNvSpPr txBox="1">
            <a:spLocks/>
          </p:cNvSpPr>
          <p:nvPr/>
        </p:nvSpPr>
        <p:spPr>
          <a:xfrm>
            <a:off x="913988" y="1369812"/>
            <a:ext cx="5731588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– 2 = 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D4D8A6-2827-2293-4A40-863F40848FCF}"/>
              </a:ext>
            </a:extLst>
          </p:cNvPr>
          <p:cNvSpPr/>
          <p:nvPr/>
        </p:nvSpPr>
        <p:spPr>
          <a:xfrm>
            <a:off x="1941361" y="2939049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DAD63B-4D18-1570-B0A9-E7FF1AF3C266}"/>
              </a:ext>
            </a:extLst>
          </p:cNvPr>
          <p:cNvSpPr/>
          <p:nvPr/>
        </p:nvSpPr>
        <p:spPr>
          <a:xfrm>
            <a:off x="5081630" y="2939049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281940-0F08-C71E-7B60-78626E2AE5D2}"/>
              </a:ext>
            </a:extLst>
          </p:cNvPr>
          <p:cNvSpPr/>
          <p:nvPr/>
        </p:nvSpPr>
        <p:spPr>
          <a:xfrm>
            <a:off x="8175005" y="2939049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5EC456-DC99-1871-47CF-F0B89CE2AACC}"/>
              </a:ext>
            </a:extLst>
          </p:cNvPr>
          <p:cNvCxnSpPr/>
          <p:nvPr/>
        </p:nvCxnSpPr>
        <p:spPr>
          <a:xfrm>
            <a:off x="6556858" y="3778245"/>
            <a:ext cx="163840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8AEB5087-3406-BEB2-0E14-EF42AA914B15}"/>
              </a:ext>
            </a:extLst>
          </p:cNvPr>
          <p:cNvSpPr txBox="1">
            <a:spLocks/>
          </p:cNvSpPr>
          <p:nvPr/>
        </p:nvSpPr>
        <p:spPr>
          <a:xfrm>
            <a:off x="3733498" y="2704521"/>
            <a:ext cx="2058808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F576CA66-E73D-6320-A5E4-59BA729C8132}"/>
              </a:ext>
            </a:extLst>
          </p:cNvPr>
          <p:cNvSpPr txBox="1">
            <a:spLocks/>
          </p:cNvSpPr>
          <p:nvPr/>
        </p:nvSpPr>
        <p:spPr>
          <a:xfrm>
            <a:off x="6871737" y="2704521"/>
            <a:ext cx="2058808" cy="13830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DA1683-0071-E239-766D-3C037F938256}"/>
              </a:ext>
            </a:extLst>
          </p:cNvPr>
          <p:cNvSpPr/>
          <p:nvPr/>
        </p:nvSpPr>
        <p:spPr>
          <a:xfrm>
            <a:off x="5081630" y="2939049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C2A243-8E8C-1A91-5348-4EBDE6B3ADC2}"/>
              </a:ext>
            </a:extLst>
          </p:cNvPr>
          <p:cNvSpPr/>
          <p:nvPr/>
        </p:nvSpPr>
        <p:spPr>
          <a:xfrm>
            <a:off x="8175005" y="2939049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952399-7ECE-3B87-B234-DB767727535B}"/>
              </a:ext>
            </a:extLst>
          </p:cNvPr>
          <p:cNvGrpSpPr/>
          <p:nvPr/>
        </p:nvGrpSpPr>
        <p:grpSpPr>
          <a:xfrm>
            <a:off x="3838591" y="5226051"/>
            <a:ext cx="5731588" cy="1383031"/>
            <a:chOff x="2357449" y="3790950"/>
            <a:chExt cx="4298691" cy="1037273"/>
          </a:xfrm>
        </p:grpSpPr>
        <p:sp>
          <p:nvSpPr>
            <p:cNvPr id="25" name="Title 4">
              <a:extLst>
                <a:ext uri="{FF2B5EF4-FFF2-40B4-BE49-F238E27FC236}">
                  <a16:creationId xmlns:a16="http://schemas.microsoft.com/office/drawing/2014/main" id="{FE563019-F26C-6554-3B2A-080B4990902E}"/>
                </a:ext>
              </a:extLst>
            </p:cNvPr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53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35 – 2 = </a:t>
              </a:r>
            </a:p>
          </p:txBody>
        </p:sp>
        <p:sp>
          <p:nvSpPr>
            <p:cNvPr id="26" name="Rounded Rectangle 1">
              <a:extLst>
                <a:ext uri="{FF2B5EF4-FFF2-40B4-BE49-F238E27FC236}">
                  <a16:creationId xmlns:a16="http://schemas.microsoft.com/office/drawing/2014/main" id="{460D810A-460E-EC0C-53A2-E7B585D57D56}"/>
                </a:ext>
              </a:extLst>
            </p:cNvPr>
            <p:cNvSpPr/>
            <p:nvPr/>
          </p:nvSpPr>
          <p:spPr>
            <a:xfrm>
              <a:off x="4572000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38144804-3F19-2C7E-24CB-D4F163C6F151}"/>
              </a:ext>
            </a:extLst>
          </p:cNvPr>
          <p:cNvSpPr/>
          <p:nvPr/>
        </p:nvSpPr>
        <p:spPr>
          <a:xfrm>
            <a:off x="6791130" y="5298811"/>
            <a:ext cx="1110011" cy="1110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9" grpId="0"/>
      <p:bldP spid="21" grpId="0" animBg="1"/>
      <p:bldP spid="23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ài 31 Tiết 2"/>
  <p:tag name="ISPRING_ULTRA_SCORM_COURSE_ID" val="AE55AE58-0998-43FF-A5A7-392ABDF16FE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1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005BA5-CB19-45D2-B63C-F4D35A1E9863}: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7AB236-20B7-4970-995A-6495192CC523}:3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EDE6B1-4B32-4BC2-B1DF-80A1103A1F27}:3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318942-CE97-44D0-B27A-1070725FB0FE}:3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015B99-AECD-47EA-80CA-81A2C315C6FE}:3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37453B-2CE0-4975-8D9F-DEEA4561F992}:3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0A9854-B5B7-4867-9F4B-C03F0F41E1D6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4E8F4F-6F07-44D4-96A7-B09C64ED0748}:3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3FBCEB-C610-47B7-971C-99FEC7F7BFE9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C18359-9E0C-48A4-A776-5F2C9435636D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974D46-23D1-4A9E-BB01-D6ECC21A63F3}: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DC1828-3B67-433D-886F-C1602DF720AD}:3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482199-D0DC-4B2C-A0FF-C0427934AC8D}:3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250A17-0B14-44E4-9B4A-BF169EDC9306}: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7B2EEE-F2CA-4B9E-A811-8D25691B0FE6}:32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474</Words>
  <Application>Microsoft Office PowerPoint</Application>
  <PresentationFormat>Widescreen</PresentationFormat>
  <Paragraphs>124</Paragraphs>
  <Slides>15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微软雅黑</vt:lpstr>
      <vt:lpstr>宋体</vt:lpstr>
      <vt:lpstr>.VnArial</vt:lpstr>
      <vt:lpstr>Arabia</vt:lpstr>
      <vt:lpstr>Arial</vt:lpstr>
      <vt:lpstr>Calibri</vt:lpstr>
      <vt:lpstr>Calibri Light</vt:lpstr>
      <vt:lpstr>等线</vt:lpstr>
      <vt:lpstr>DFPOP1-W9</vt:lpstr>
      <vt:lpstr>iCiel Cadena</vt:lpstr>
      <vt:lpstr>Tahoma</vt:lpstr>
      <vt:lpstr>Times New Roman</vt:lpstr>
      <vt:lpstr>华康少女文字W5</vt:lpstr>
      <vt:lpstr>字魂27号-布丁体</vt:lpstr>
      <vt:lpstr>思源黑体 CN Normal</vt:lpstr>
      <vt:lpstr>迷你简细行楷</vt:lpstr>
      <vt:lpstr>Office 主题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31 Tiết 2</dc:title>
  <dc:creator>thao</dc:creator>
  <cp:lastModifiedBy>STD_NHU</cp:lastModifiedBy>
  <cp:revision>19</cp:revision>
  <dcterms:created xsi:type="dcterms:W3CDTF">2021-12-27T14:53:18Z</dcterms:created>
  <dcterms:modified xsi:type="dcterms:W3CDTF">2025-03-28T00:31:12Z</dcterms:modified>
</cp:coreProperties>
</file>