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81" r:id="rId3"/>
    <p:sldId id="282" r:id="rId4"/>
    <p:sldId id="283" r:id="rId5"/>
    <p:sldId id="284" r:id="rId6"/>
    <p:sldId id="28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CF53-06EA-472E-9566-6073BEC8DFE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695E9-5479-43C3-9DFF-627BAFD3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0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6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95E9-5479-43C3-9DFF-627BAFD3CB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3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37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49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B293-76E6-425A-B675-877ECA17F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4C99-55F2-4373-B49C-EECD870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ontrol" Target="../activeX/activeX1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5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wmf"/><Relationship Id="rId5" Type="http://schemas.openxmlformats.org/officeDocument/2006/relationships/control" Target="../activeX/activeX3.xml"/><Relationship Id="rId10" Type="http://schemas.openxmlformats.org/officeDocument/2006/relationships/image" Target="../media/image3.wmf"/><Relationship Id="rId4" Type="http://schemas.openxmlformats.org/officeDocument/2006/relationships/control" Target="../activeX/activeX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ontrol" Target="../activeX/activeX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wmf"/><Relationship Id="rId5" Type="http://schemas.openxmlformats.org/officeDocument/2006/relationships/control" Target="../activeX/activeX6.xml"/><Relationship Id="rId10" Type="http://schemas.openxmlformats.org/officeDocument/2006/relationships/image" Target="../media/image3.wmf"/><Relationship Id="rId4" Type="http://schemas.openxmlformats.org/officeDocument/2006/relationships/control" Target="../activeX/activeX5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8.wmf"/><Relationship Id="rId3" Type="http://schemas.openxmlformats.org/officeDocument/2006/relationships/control" Target="../activeX/activeX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0.xml"/><Relationship Id="rId11" Type="http://schemas.openxmlformats.org/officeDocument/2006/relationships/image" Target="../media/image3.wmf"/><Relationship Id="rId5" Type="http://schemas.openxmlformats.org/officeDocument/2006/relationships/control" Target="../activeX/activeX9.xml"/><Relationship Id="rId10" Type="http://schemas.microsoft.com/office/2007/relationships/hdphoto" Target="../media/hdphoto4.wdp"/><Relationship Id="rId4" Type="http://schemas.openxmlformats.org/officeDocument/2006/relationships/control" Target="../activeX/activeX8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.wmf"/><Relationship Id="rId3" Type="http://schemas.openxmlformats.org/officeDocument/2006/relationships/control" Target="../activeX/activeX11.xml"/><Relationship Id="rId7" Type="http://schemas.openxmlformats.org/officeDocument/2006/relationships/control" Target="../activeX/activeX15.xml"/><Relationship Id="rId12" Type="http://schemas.openxmlformats.org/officeDocument/2006/relationships/image" Target="../media/image10.w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4.xml"/><Relationship Id="rId11" Type="http://schemas.microsoft.com/office/2007/relationships/hdphoto" Target="../media/hdphoto5.wdp"/><Relationship Id="rId5" Type="http://schemas.openxmlformats.org/officeDocument/2006/relationships/control" Target="../activeX/activeX13.xml"/><Relationship Id="rId10" Type="http://schemas.openxmlformats.org/officeDocument/2006/relationships/image" Target="../media/image11.png"/><Relationship Id="rId4" Type="http://schemas.openxmlformats.org/officeDocument/2006/relationships/control" Target="../activeX/activeX12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24288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=""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4081" y="3696738"/>
            <a:ext cx="6218944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Hà</a:t>
            </a:r>
          </a:p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2A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1266" y="3271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8082" y="1733340"/>
            <a:ext cx="9738803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vật nuôi; </a:t>
            </a:r>
            <a:endParaRPr lang="en-US" sz="2400" b="1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nêu đặc điểm của các loài vật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377869" y="481338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Xếp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hợp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phận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0759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đầu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097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chân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1600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mắt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36933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dê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667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lợn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5589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mỏ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3645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cổ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584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đuôi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3645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gà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3813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bò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097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cánh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38736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vịt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50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lông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mắt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sừng</a:t>
            </a:r>
            <a:r>
              <a:rPr lang="en-US" sz="2400" dirty="0">
                <a:latin typeface="UTM Avo" panose="02040603050506020204" pitchFamily="18" charset="0"/>
              </a:rPr>
              <a:t>,…)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44" name="TextBox1" r:id="rId3" imgW="2979360" imgH="678240"/>
        </mc:Choice>
        <mc:Fallback>
          <p:control name="TextBox1" r:id="rId3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56968" y="2438401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5" name="TextBox2" r:id="rId4" imgW="2476440" imgH="678240"/>
        </mc:Choice>
        <mc:Fallback>
          <p:control name="TextBox2" r:id="rId4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6" name="TextBox3" r:id="rId5" imgW="1752480" imgH="685800"/>
        </mc:Choice>
        <mc:Fallback>
          <p:control name="TextBox3" r:id="rId5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123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lông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mắt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sừng</a:t>
            </a:r>
            <a:r>
              <a:rPr lang="en-US" sz="2400" dirty="0">
                <a:latin typeface="UTM Avo" panose="02040603050506020204" pitchFamily="18" charset="0"/>
              </a:rPr>
              <a:t>,…)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Sừng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8" name="TextBox1" r:id="rId3" imgW="2979360" imgH="678240"/>
        </mc:Choice>
        <mc:Fallback>
          <p:control name="TextBox1" r:id="rId3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9" name="TextBox2" r:id="rId4" imgW="2476440" imgH="678240"/>
        </mc:Choice>
        <mc:Fallback>
          <p:control name="TextBox2" r:id="rId4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0" name="TextBox3" r:id="rId5" imgW="2476440" imgH="678240"/>
        </mc:Choice>
        <mc:Fallback>
          <p:control name="TextBox3" r:id="rId5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6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lông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mắt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sừng</a:t>
            </a:r>
            <a:r>
              <a:rPr lang="en-US" sz="2400" dirty="0">
                <a:latin typeface="UTM Avo" panose="02040603050506020204" pitchFamily="18" charset="0"/>
              </a:rPr>
              <a:t>,…)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mào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móng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mỏ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98" name="TextBox1" r:id="rId3" imgW="2979360" imgH="678240"/>
        </mc:Choice>
        <mc:Fallback>
          <p:control name="TextBox1" r:id="rId3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9" name="TextBox2" r:id="rId4" imgW="2476440" imgH="678240"/>
        </mc:Choice>
        <mc:Fallback>
          <p:control name="TextBox2" r:id="rId4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00" name="TextBox3" r:id="rId5" imgW="2476440" imgH="678240"/>
        </mc:Choice>
        <mc:Fallback>
          <p:control name="TextBox3" r:id="rId5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01" name="TextBox4" r:id="rId6" imgW="2476440" imgH="685800"/>
        </mc:Choice>
        <mc:Fallback>
          <p:control name="TextBox4" r:id="rId6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62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073069" y="499774"/>
            <a:ext cx="810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lông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mắt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sừng</a:t>
            </a:r>
            <a:r>
              <a:rPr lang="en-US" sz="2400" dirty="0">
                <a:latin typeface="UTM Avo" panose="02040603050506020204" pitchFamily="18" charset="0"/>
              </a:rPr>
              <a:t>,…)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28" name="TextBox1" r:id="rId3" imgW="2971800" imgH="685800"/>
        </mc:Choice>
        <mc:Fallback>
          <p:control name="TextBox1" r:id="rId3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9" name="TextBox2" r:id="rId4" imgW="2476440" imgH="678240"/>
        </mc:Choice>
        <mc:Fallback>
          <p:control name="TextBox2" r:id="rId4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30" name="TextBox3" r:id="rId5" imgW="2476440" imgH="678240"/>
        </mc:Choice>
        <mc:Fallback>
          <p:control name="TextBox3" r:id="rId5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31" name="TextBox4" r:id="rId6" imgW="2476440" imgH="678240"/>
        </mc:Choice>
        <mc:Fallback>
          <p:control name="TextBox4" r:id="rId6" imgW="2476440" imgH="67824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32" name="TextBox5" r:id="rId7" imgW="2476440" imgH="685800"/>
        </mc:Choice>
        <mc:Fallback>
          <p:control name="TextBox5" r:id="rId7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875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947855-74AC-4F9E-806E-6724B47A211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12 - Luyện tập - Mở rộng vốn từ về vật nuôi; Câu nêu đặc điểm của các loài vậ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5745B7-ACF1-4FC0-8775-F29AFC57F5B5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55ADF9-D5F1-4F87-98FD-A06A0C37CCB7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10D440-3EF3-4532-8143-E3B2309FD13B}: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0963F7-BD73-48E1-A6A4-D15E60139F21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03D43A-47AC-4DE3-AA56-5CF221E1D890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191</Words>
  <Application>Microsoft Office PowerPoint</Application>
  <PresentationFormat>Widescreen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Bài12 - Luyện tập - Mở rộng vốn từ về vật nuôi; Câu nêu đặc điểm của các loài vật</dc:title>
  <dc:creator>STD_NHA</dc:creator>
  <cp:lastModifiedBy>STD_NHA</cp:lastModifiedBy>
  <cp:revision>5</cp:revision>
  <dcterms:created xsi:type="dcterms:W3CDTF">2025-03-04T08:32:01Z</dcterms:created>
  <dcterms:modified xsi:type="dcterms:W3CDTF">2025-03-04T08:56:58Z</dcterms:modified>
</cp:coreProperties>
</file>