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9" r:id="rId2"/>
    <p:sldId id="258" r:id="rId3"/>
    <p:sldId id="261" r:id="rId4"/>
    <p:sldId id="264" r:id="rId5"/>
    <p:sldId id="310" r:id="rId6"/>
    <p:sldId id="2670" r:id="rId7"/>
    <p:sldId id="275" r:id="rId8"/>
    <p:sldId id="302" r:id="rId9"/>
    <p:sldId id="276" r:id="rId10"/>
    <p:sldId id="279" r:id="rId11"/>
    <p:sldId id="281" r:id="rId12"/>
    <p:sldId id="2683" r:id="rId13"/>
    <p:sldId id="284" r:id="rId14"/>
    <p:sldId id="286"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62" d="100"/>
          <a:sy n="62" d="100"/>
        </p:scale>
        <p:origin x="4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8CFDA-D825-4CBD-A2A8-12A93D56CD9F}" type="datetimeFigureOut">
              <a:rPr lang="en-US" smtClean="0"/>
              <a:t>07-Mar-25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6D37A-2AEC-435E-BB69-EE4DE3524C44}" type="slidenum">
              <a:rPr lang="en-US" smtClean="0"/>
              <a:t>‹#›</a:t>
            </a:fld>
            <a:endParaRPr lang="en-US"/>
          </a:p>
        </p:txBody>
      </p:sp>
    </p:spTree>
    <p:extLst>
      <p:ext uri="{BB962C8B-B14F-4D97-AF65-F5344CB8AC3E}">
        <p14:creationId xmlns:p14="http://schemas.microsoft.com/office/powerpoint/2010/main" val="377162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5563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0850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3973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10349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37196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1578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8349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8610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3782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4362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8352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0484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6405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0186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18026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7163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94226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5553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7548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35482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07622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3605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425690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121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10633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07-Mar-25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74017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 xmlns:a16="http://schemas.microsoft.com/office/drawing/2014/main" id="{B1F370C9-4CCD-4459-8BE5-6252DEF24F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04950" y="323850"/>
            <a:ext cx="1181100" cy="1181100"/>
          </a:xfrm>
          <a:prstGeom prst="rect">
            <a:avLst/>
          </a:prstGeom>
        </p:spPr>
      </p:pic>
    </p:spTree>
    <p:extLst>
      <p:ext uri="{BB962C8B-B14F-4D97-AF65-F5344CB8AC3E}">
        <p14:creationId xmlns:p14="http://schemas.microsoft.com/office/powerpoint/2010/main" val="291663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31.jpe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png"/><Relationship Id="rId3" Type="http://schemas.openxmlformats.org/officeDocument/2006/relationships/slideLayout" Target="../slideLayouts/slideLayout12.xml"/><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4.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1.png"/><Relationship Id="rId4" Type="http://schemas.openxmlformats.org/officeDocument/2006/relationships/notesSlide" Target="../notesSlides/notesSlide11.xml"/><Relationship Id="rId9" Type="http://schemas.openxmlformats.org/officeDocument/2006/relationships/image" Target="../media/image16.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3.xml"/><Relationship Id="rId7" Type="http://schemas.openxmlformats.org/officeDocument/2006/relationships/image" Target="../media/image21.png"/><Relationship Id="rId12"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18.png"/><Relationship Id="rId11" Type="http://schemas.openxmlformats.org/officeDocument/2006/relationships/image" Target="../media/image33.png"/><Relationship Id="rId5" Type="http://schemas.openxmlformats.org/officeDocument/2006/relationships/image" Target="../media/image43.png"/><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4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png"/><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image" Target="../media/image46.png"/><Relationship Id="rId4" Type="http://schemas.openxmlformats.org/officeDocument/2006/relationships/notesSlide" Target="../notesSlides/notesSlide14.xm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png"/><Relationship Id="rId3" Type="http://schemas.openxmlformats.org/officeDocument/2006/relationships/slideLayout" Target="../slideLayouts/slideLayout12.xml"/><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4.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image" Target="../media/image16.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6.png"/><Relationship Id="rId3" Type="http://schemas.openxmlformats.org/officeDocument/2006/relationships/slideLayout" Target="../slideLayouts/slideLayout12.xml"/><Relationship Id="rId7" Type="http://schemas.openxmlformats.org/officeDocument/2006/relationships/slide" Target="slide5.xml"/><Relationship Id="rId12" Type="http://schemas.openxmlformats.org/officeDocument/2006/relationships/image" Target="../media/image2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notesSlide" Target="../notesSlides/notesSlide5.xml"/><Relationship Id="rId9" Type="http://schemas.openxmlformats.org/officeDocument/2006/relationships/image" Target="../media/image18.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png"/><Relationship Id="rId3" Type="http://schemas.openxmlformats.org/officeDocument/2006/relationships/slideLayout" Target="../slideLayouts/slideLayout12.xml"/><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4.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30.png"/><Relationship Id="rId10" Type="http://schemas.openxmlformats.org/officeDocument/2006/relationships/image" Target="../media/image11.png"/><Relationship Id="rId4" Type="http://schemas.openxmlformats.org/officeDocument/2006/relationships/notesSlide" Target="../notesSlides/notesSlide7.xml"/><Relationship Id="rId9" Type="http://schemas.openxmlformats.org/officeDocument/2006/relationships/image" Target="../media/image16.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7.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jpe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783771"/>
            <a:ext cx="6543304" cy="6190088"/>
          </a:xfrm>
          <a:prstGeom prst="rect">
            <a:avLst/>
          </a:prstGeom>
        </p:spPr>
      </p:pic>
      <p:pic>
        <p:nvPicPr>
          <p:cNvPr id="9" name="图片 36">
            <a:extLst>
              <a:ext uri="{FF2B5EF4-FFF2-40B4-BE49-F238E27FC236}">
                <a16:creationId xmlns="" xmlns:a16="http://schemas.microsoft.com/office/drawing/2014/main" id="{822312E0-E2A3-4623-B5A9-6B790E5A05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9766" y="1642740"/>
            <a:ext cx="1727788" cy="1727788"/>
          </a:xfrm>
          <a:prstGeom prst="rect">
            <a:avLst/>
          </a:prstGeom>
        </p:spPr>
      </p:pic>
      <p:pic>
        <p:nvPicPr>
          <p:cNvPr id="10" name="图形 85">
            <a:extLst>
              <a:ext uri="{FF2B5EF4-FFF2-40B4-BE49-F238E27FC236}">
                <a16:creationId xmlns="" xmlns:a16="http://schemas.microsoft.com/office/drawing/2014/main" id="{C69C4A99-2D7C-4571-9EA7-00C525FF3B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93392" y="92720"/>
            <a:ext cx="1041400" cy="1054100"/>
          </a:xfrm>
          <a:prstGeom prst="rect">
            <a:avLst/>
          </a:prstGeom>
        </p:spPr>
      </p:pic>
      <p:pic>
        <p:nvPicPr>
          <p:cNvPr id="11" name="Picture 5" descr="C:\Users\Administrator\Desktop\小鸟.png">
            <a:extLst>
              <a:ext uri="{FF2B5EF4-FFF2-40B4-BE49-F238E27FC236}">
                <a16:creationId xmlns="" xmlns:a16="http://schemas.microsoft.com/office/drawing/2014/main" id="{ADD208CA-3C01-444E-9CB0-D3777BCF10E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068500" y="666677"/>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35">
            <a:extLst>
              <a:ext uri="{FF2B5EF4-FFF2-40B4-BE49-F238E27FC236}">
                <a16:creationId xmlns="" xmlns:a16="http://schemas.microsoft.com/office/drawing/2014/main" id="{CC3A8347-D735-4639-9D8B-02C554FD0C1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7759" y="457788"/>
            <a:ext cx="1475295" cy="1475295"/>
          </a:xfrm>
          <a:prstGeom prst="rect">
            <a:avLst/>
          </a:prstGeom>
        </p:spPr>
      </p:pic>
      <p:pic>
        <p:nvPicPr>
          <p:cNvPr id="13" name="图片 36">
            <a:extLst>
              <a:ext uri="{FF2B5EF4-FFF2-40B4-BE49-F238E27FC236}">
                <a16:creationId xmlns="" xmlns:a16="http://schemas.microsoft.com/office/drawing/2014/main" id="{822312E0-E2A3-4623-B5A9-6B790E5A05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7845" y="349362"/>
            <a:ext cx="1727788" cy="1727788"/>
          </a:xfrm>
          <a:prstGeom prst="rect">
            <a:avLst/>
          </a:prstGeom>
        </p:spPr>
      </p:pic>
      <p:pic>
        <p:nvPicPr>
          <p:cNvPr id="14" name="图片 28">
            <a:extLst>
              <a:ext uri="{FF2B5EF4-FFF2-40B4-BE49-F238E27FC236}">
                <a16:creationId xmlns="" xmlns:a16="http://schemas.microsoft.com/office/drawing/2014/main" id="{AB411A0C-6243-4A33-9951-FB125D0D1E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10190" y="106196"/>
            <a:ext cx="1609724" cy="1320799"/>
          </a:xfrm>
          <a:prstGeom prst="rect">
            <a:avLst/>
          </a:prstGeom>
        </p:spPr>
      </p:pic>
      <p:grpSp>
        <p:nvGrpSpPr>
          <p:cNvPr id="2" name="Group 1"/>
          <p:cNvGrpSpPr/>
          <p:nvPr/>
        </p:nvGrpSpPr>
        <p:grpSpPr>
          <a:xfrm>
            <a:off x="4852314" y="1868304"/>
            <a:ext cx="6099858" cy="2008388"/>
            <a:chOff x="4337964" y="2716029"/>
            <a:chExt cx="6099858" cy="2008388"/>
          </a:xfrm>
        </p:grpSpPr>
        <p:pic>
          <p:nvPicPr>
            <p:cNvPr id="15" name="图片 38">
              <a:extLst>
                <a:ext uri="{FF2B5EF4-FFF2-40B4-BE49-F238E27FC236}">
                  <a16:creationId xmlns="" xmlns:a16="http://schemas.microsoft.com/office/drawing/2014/main" id="{CEA5C366-64F3-4D49-BB13-6ADBFB1BE4D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843936" y="2716029"/>
              <a:ext cx="5087915" cy="2008388"/>
            </a:xfrm>
            <a:prstGeom prst="rect">
              <a:avLst/>
            </a:prstGeom>
          </p:spPr>
        </p:pic>
        <p:sp>
          <p:nvSpPr>
            <p:cNvPr id="7" name="TextBox 6">
              <a:extLst>
                <a:ext uri="{FF2B5EF4-FFF2-40B4-BE49-F238E27FC236}">
                  <a16:creationId xmlns="" xmlns:a16="http://schemas.microsoft.com/office/drawing/2014/main" id="{8C67CD02-C13B-460B-974B-3F4B40293086}"/>
                </a:ext>
              </a:extLst>
            </p:cNvPr>
            <p:cNvSpPr txBox="1"/>
            <p:nvPr/>
          </p:nvSpPr>
          <p:spPr>
            <a:xfrm>
              <a:off x="4337964" y="3109374"/>
              <a:ext cx="60998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TOÁN</a:t>
              </a:r>
            </a:p>
          </p:txBody>
        </p:sp>
      </p:grpSp>
      <p:pic>
        <p:nvPicPr>
          <p:cNvPr id="5" name="Picture 4">
            <a:extLst>
              <a:ext uri="{FF2B5EF4-FFF2-40B4-BE49-F238E27FC236}">
                <a16:creationId xmlns="" xmlns:a16="http://schemas.microsoft.com/office/drawing/2014/main" id="{C517D802-8D81-4AC5-946E-D0ED2DD37208}"/>
              </a:ext>
            </a:extLst>
          </p:cNvPr>
          <p:cNvPicPr>
            <a:picLocks noChangeAspect="1"/>
          </p:cNvPicPr>
          <p:nvPr/>
        </p:nvPicPr>
        <p:blipFill>
          <a:blip r:embed="rId11"/>
          <a:stretch>
            <a:fillRect/>
          </a:stretch>
        </p:blipFill>
        <p:spPr>
          <a:xfrm>
            <a:off x="4249360" y="3654452"/>
            <a:ext cx="7236579" cy="2292295"/>
          </a:xfrm>
          <a:prstGeom prst="rect">
            <a:avLst/>
          </a:prstGeom>
        </p:spPr>
      </p:pic>
      <p:sp>
        <p:nvSpPr>
          <p:cNvPr id="16" name="TextBox 15">
            <a:extLst>
              <a:ext uri="{FF2B5EF4-FFF2-40B4-BE49-F238E27FC236}">
                <a16:creationId xmlns:a16="http://schemas.microsoft.com/office/drawing/2014/main" xmlns="" id="{AF079947-89BE-4366-8173-C57382B22343}"/>
              </a:ext>
            </a:extLst>
          </p:cNvPr>
          <p:cNvSpPr txBox="1"/>
          <p:nvPr/>
        </p:nvSpPr>
        <p:spPr>
          <a:xfrm>
            <a:off x="5369819" y="1426995"/>
            <a:ext cx="65317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effectLst/>
                <a:uLnTx/>
                <a:uFillTx/>
                <a:latin typeface="Calibri" panose="020F0502020204030204" pitchFamily="34" charset="0"/>
                <a:cs typeface="Calibri" panose="020F0502020204030204" pitchFamily="34" charset="0"/>
              </a:rPr>
              <a:t>TRƯỜNG</a:t>
            </a:r>
            <a:r>
              <a:rPr kumimoji="0" lang="en-US" sz="3200" b="1" i="0" u="none" strike="noStrike" kern="1200" cap="none" spc="0" normalizeH="0" noProof="0" smtClean="0">
                <a:ln>
                  <a:noFill/>
                </a:ln>
                <a:effectLst/>
                <a:uLnTx/>
                <a:uFillTx/>
                <a:latin typeface="Calibri" panose="020F0502020204030204" pitchFamily="34" charset="0"/>
                <a:cs typeface="Calibri" panose="020F0502020204030204" pitchFamily="34" charset="0"/>
              </a:rPr>
              <a:t> TIỂU HỌC QUANG TRUNG</a:t>
            </a:r>
            <a:endParaRPr kumimoji="0" lang="en-US" sz="32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AF079947-89BE-4366-8173-C57382B22343}"/>
              </a:ext>
            </a:extLst>
          </p:cNvPr>
          <p:cNvSpPr txBox="1"/>
          <p:nvPr/>
        </p:nvSpPr>
        <p:spPr>
          <a:xfrm>
            <a:off x="5915314" y="5796381"/>
            <a:ext cx="449051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mtClean="0">
                <a:latin typeface="Calibri" panose="020F0502020204030204" pitchFamily="34" charset="0"/>
                <a:cs typeface="Calibri" panose="020F0502020204030204" pitchFamily="34" charset="0"/>
              </a:rPr>
              <a:t>Giáo viên: Vũ Thị Thòa</a:t>
            </a:r>
            <a:endParaRPr kumimoji="0" lang="en-US" sz="32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7945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0" presetClass="path" presetSubtype="0" accel="50000" decel="50000" fill="hold" nodeType="withEffect">
                                  <p:stCondLst>
                                    <p:cond delay="0"/>
                                  </p:stCondLst>
                                  <p:childTnLst>
                                    <p:animMotion origin="layout" path="M 3.125E-6 -0.00024 C -0.01237 0.00138 -0.02305 0.00717 -0.03542 0.00902 C -0.04805 0.01551 -0.05977 0.01666 -0.07292 0.01851 C -0.18841 0.01551 -0.19063 0.03287 -0.25625 0.00347 C -0.26302 -0.00463 -0.26459 -0.01112 -0.27084 -0.02246 C -0.28073 -0.04005 -0.29128 -0.0588 -0.30521 -0.06505 C -0.34102 -0.10718 -0.42318 -0.09028 -0.44896 -0.09074 C -0.45951 -0.09561 -0.47058 -0.09723 -0.48125 -0.10209 C -0.48802 -0.1051 -0.49414 -0.10926 -0.50104 -0.11135 C -0.51055 -0.11806 -0.52123 -0.125 -0.53125 -0.12801 C -0.54701 -0.1419 -0.56315 -0.15324 -0.58021 -0.16135 C -0.58633 -0.16412 -0.59128 -0.17014 -0.59688 -0.17431 C -0.6099 -0.18357 -0.62552 -0.19074 -0.63959 -0.19468 C -0.67188 -0.19306 -0.70313 -0.19098 -0.73542 -0.1926 C -0.74987 -0.20116 -0.76446 -0.20834 -0.77813 -0.22037 C -0.78425 -0.22593 -0.79024 -0.23218 -0.79701 -0.23519 C -0.81003 -0.24908 -0.79466 -0.23403 -0.80729 -0.2426 C -0.81302 -0.2463 -0.81836 -0.25301 -0.82409 -0.25741 C -0.83008 -0.26204 -0.82617 -0.25649 -0.83138 -0.26112 C -0.84102 -0.26968 -0.85104 -0.27801 -0.86146 -0.28334 C -0.87084 -0.29445 -0.88112 -0.30556 -0.8918 -0.31297 C -0.89961 -0.32709 -0.91211 -0.33449 -0.91875 -0.35186 C -0.92019 -0.35556 -0.92201 -0.35903 -0.92292 -0.36297 C -0.92357 -0.36598 -0.92396 -0.36945 -0.925 -0.37223 C -0.92761 -0.37963 -0.93164 -0.38519 -0.93438 -0.3926 C -0.9405 -0.40857 -0.94545 -0.41783 -0.95313 -0.43149 " pathEditMode="relative" rAng="0" ptsTypes="AAAAAAAAAAAAAAAAAAAAAAAAAA">
                                      <p:cBhvr>
                                        <p:cTn id="19" dur="6500" fill="hold"/>
                                        <p:tgtEl>
                                          <p:spTgt spid="11"/>
                                        </p:tgtEl>
                                        <p:attrNameLst>
                                          <p:attrName>ppt_x</p:attrName>
                                          <p:attrName>ppt_y</p:attrName>
                                        </p:attrNameLst>
                                      </p:cBhvr>
                                      <p:rCtr x="-47656" y="-20509"/>
                                    </p:animMotion>
                                  </p:childTnLst>
                                </p:cTn>
                              </p:par>
                              <p:par>
                                <p:cTn id="20" presetID="49" presetClass="entr" presetSubtype="0"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0-#ppt_w/2"/>
                                          </p:val>
                                        </p:tav>
                                        <p:tav tm="100000">
                                          <p:val>
                                            <p:strVal val="#ppt_x"/>
                                          </p:val>
                                        </p:tav>
                                      </p:tavLst>
                                    </p:anim>
                                    <p:anim calcmode="lin" valueType="num">
                                      <p:cBhvr additive="base">
                                        <p:cTn id="29" dur="1000" fill="hold"/>
                                        <p:tgtEl>
                                          <p:spTgt spid="13"/>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 xmlns:a16="http://schemas.microsoft.com/office/drawing/2014/main" id="{E754327C-BE9A-4F32-A99A-276949685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9" name="Group 68">
            <a:extLst>
              <a:ext uri="{FF2B5EF4-FFF2-40B4-BE49-F238E27FC236}">
                <a16:creationId xmlns="" xmlns:a16="http://schemas.microsoft.com/office/drawing/2014/main" id="{46DA9EDB-A3C8-4E30-ABA5-00B5C348EDD0}"/>
              </a:ext>
            </a:extLst>
          </p:cNvPr>
          <p:cNvGrpSpPr/>
          <p:nvPr/>
        </p:nvGrpSpPr>
        <p:grpSpPr>
          <a:xfrm>
            <a:off x="436144" y="2161458"/>
            <a:ext cx="2666899" cy="3342016"/>
            <a:chOff x="2557324" y="2574770"/>
            <a:chExt cx="3188568" cy="3932518"/>
          </a:xfrm>
        </p:grpSpPr>
        <p:pic>
          <p:nvPicPr>
            <p:cNvPr id="70" name="Graphic 69">
              <a:extLst>
                <a:ext uri="{FF2B5EF4-FFF2-40B4-BE49-F238E27FC236}">
                  <a16:creationId xmlns="" xmlns:a16="http://schemas.microsoft.com/office/drawing/2014/main" id="{EA30FB09-F1C2-486B-9149-453F2C66028A}"/>
                </a:ext>
              </a:extLst>
            </p:cNvPr>
            <p:cNvPicPr>
              <a:picLocks noChangeAspect="1"/>
            </p:cNvPicPr>
            <p:nvPr/>
          </p:nvPicPr>
          <p:blipFill>
            <a:blip r:embed="rId5"/>
            <a:stretch>
              <a:fillRect/>
            </a:stretch>
          </p:blipFill>
          <p:spPr>
            <a:xfrm>
              <a:off x="3680781" y="2574770"/>
              <a:ext cx="1865268" cy="3890794"/>
            </a:xfrm>
            <a:prstGeom prst="rect">
              <a:avLst/>
            </a:prstGeom>
          </p:spPr>
        </p:pic>
        <p:pic>
          <p:nvPicPr>
            <p:cNvPr id="80" name="Graphic 79">
              <a:extLst>
                <a:ext uri="{FF2B5EF4-FFF2-40B4-BE49-F238E27FC236}">
                  <a16:creationId xmlns="" xmlns:a16="http://schemas.microsoft.com/office/drawing/2014/main" id="{4BB66D30-97FD-4B34-9293-7A84EC7EBB2B}"/>
                </a:ext>
              </a:extLst>
            </p:cNvPr>
            <p:cNvPicPr>
              <a:picLocks noChangeAspect="1"/>
            </p:cNvPicPr>
            <p:nvPr/>
          </p:nvPicPr>
          <p:blipFill>
            <a:blip r:embed="rId6"/>
            <a:stretch>
              <a:fillRect/>
            </a:stretch>
          </p:blipFill>
          <p:spPr>
            <a:xfrm flipH="1">
              <a:off x="4625920" y="5505908"/>
              <a:ext cx="606166" cy="906141"/>
            </a:xfrm>
            <a:prstGeom prst="rect">
              <a:avLst/>
            </a:prstGeom>
          </p:spPr>
        </p:pic>
        <p:pic>
          <p:nvPicPr>
            <p:cNvPr id="82" name="Graphic 81">
              <a:extLst>
                <a:ext uri="{FF2B5EF4-FFF2-40B4-BE49-F238E27FC236}">
                  <a16:creationId xmlns="" xmlns:a16="http://schemas.microsoft.com/office/drawing/2014/main" id="{59FE0584-7C36-458E-80CB-A60FE0F14A48}"/>
                </a:ext>
              </a:extLst>
            </p:cNvPr>
            <p:cNvPicPr>
              <a:picLocks noChangeAspect="1"/>
            </p:cNvPicPr>
            <p:nvPr/>
          </p:nvPicPr>
          <p:blipFill>
            <a:blip r:embed="rId7"/>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 xmlns:a16="http://schemas.microsoft.com/office/drawing/2014/main"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 xmlns:a16="http://schemas.microsoft.com/office/drawing/2014/main"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1" name="Freeform: Shape 90">
                <a:extLst>
                  <a:ext uri="{FF2B5EF4-FFF2-40B4-BE49-F238E27FC236}">
                    <a16:creationId xmlns="" xmlns:a16="http://schemas.microsoft.com/office/drawing/2014/main"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nvGrpSpPr>
              <p:cNvPr id="93" name="Graphic 37">
                <a:extLst>
                  <a:ext uri="{FF2B5EF4-FFF2-40B4-BE49-F238E27FC236}">
                    <a16:creationId xmlns="" xmlns:a16="http://schemas.microsoft.com/office/drawing/2014/main"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 xmlns:a16="http://schemas.microsoft.com/office/drawing/2014/main"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5" name="Freeform: Shape 94">
                  <a:extLst>
                    <a:ext uri="{FF2B5EF4-FFF2-40B4-BE49-F238E27FC236}">
                      <a16:creationId xmlns="" xmlns:a16="http://schemas.microsoft.com/office/drawing/2014/main"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7" name="Freeform: Shape 96">
                  <a:extLst>
                    <a:ext uri="{FF2B5EF4-FFF2-40B4-BE49-F238E27FC236}">
                      <a16:creationId xmlns="" xmlns:a16="http://schemas.microsoft.com/office/drawing/2014/main"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8" name="Freeform: Shape 97">
                  <a:extLst>
                    <a:ext uri="{FF2B5EF4-FFF2-40B4-BE49-F238E27FC236}">
                      <a16:creationId xmlns="" xmlns:a16="http://schemas.microsoft.com/office/drawing/2014/main"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grpSp>
        <p:pic>
          <p:nvPicPr>
            <p:cNvPr id="85" name="Graphic 84">
              <a:extLst>
                <a:ext uri="{FF2B5EF4-FFF2-40B4-BE49-F238E27FC236}">
                  <a16:creationId xmlns="" xmlns:a16="http://schemas.microsoft.com/office/drawing/2014/main" id="{078B60BC-5287-458E-B152-9C5F0363EFF6}"/>
                </a:ext>
              </a:extLst>
            </p:cNvPr>
            <p:cNvPicPr>
              <a:picLocks noChangeAspect="1"/>
            </p:cNvPicPr>
            <p:nvPr/>
          </p:nvPicPr>
          <p:blipFill>
            <a:blip r:embed="rId8"/>
            <a:stretch>
              <a:fillRect/>
            </a:stretch>
          </p:blipFill>
          <p:spPr>
            <a:xfrm rot="19251136">
              <a:off x="5084967" y="5002653"/>
              <a:ext cx="660925" cy="1071565"/>
            </a:xfrm>
            <a:prstGeom prst="rect">
              <a:avLst/>
            </a:prstGeom>
          </p:spPr>
        </p:pic>
        <p:pic>
          <p:nvPicPr>
            <p:cNvPr id="86" name="Picture 85">
              <a:extLst>
                <a:ext uri="{FF2B5EF4-FFF2-40B4-BE49-F238E27FC236}">
                  <a16:creationId xmlns="" xmlns:a16="http://schemas.microsoft.com/office/drawing/2014/main" id="{16750CE4-0AE8-41EF-8F79-7F647A783CC4}"/>
                </a:ext>
              </a:extLst>
            </p:cNvPr>
            <p:cNvPicPr>
              <a:picLocks noChangeAspect="1"/>
            </p:cNvPicPr>
            <p:nvPr/>
          </p:nvPicPr>
          <p:blipFill rotWithShape="1">
            <a:blip r:embed="rId9"/>
            <a:srcRect r="53218"/>
            <a:stretch/>
          </p:blipFill>
          <p:spPr>
            <a:xfrm rot="8835952" flipH="1">
              <a:off x="5223036" y="4761020"/>
              <a:ext cx="384784" cy="474698"/>
            </a:xfrm>
            <a:prstGeom prst="rect">
              <a:avLst/>
            </a:prstGeom>
          </p:spPr>
        </p:pic>
        <p:pic>
          <p:nvPicPr>
            <p:cNvPr id="87" name="Picture 86">
              <a:extLst>
                <a:ext uri="{FF2B5EF4-FFF2-40B4-BE49-F238E27FC236}">
                  <a16:creationId xmlns="" xmlns:a16="http://schemas.microsoft.com/office/drawing/2014/main" id="{F91F7015-C735-443A-B631-F5D5921E03B7}"/>
                </a:ext>
              </a:extLst>
            </p:cNvPr>
            <p:cNvPicPr>
              <a:picLocks noChangeAspect="1"/>
            </p:cNvPicPr>
            <p:nvPr/>
          </p:nvPicPr>
          <p:blipFill rotWithShape="1">
            <a:blip r:embed="rId9"/>
            <a:srcRect r="53218"/>
            <a:stretch/>
          </p:blipFill>
          <p:spPr>
            <a:xfrm rot="12406025">
              <a:off x="3699315" y="4820254"/>
              <a:ext cx="402585" cy="484489"/>
            </a:xfrm>
            <a:prstGeom prst="rect">
              <a:avLst/>
            </a:prstGeom>
          </p:spPr>
        </p:pic>
        <p:pic>
          <p:nvPicPr>
            <p:cNvPr id="89" name="Graphic 88">
              <a:extLst>
                <a:ext uri="{FF2B5EF4-FFF2-40B4-BE49-F238E27FC236}">
                  <a16:creationId xmlns="" xmlns:a16="http://schemas.microsoft.com/office/drawing/2014/main" id="{5A573BA9-79A4-43FB-8B79-793712D603CD}"/>
                </a:ext>
              </a:extLst>
            </p:cNvPr>
            <p:cNvPicPr>
              <a:picLocks noChangeAspect="1"/>
            </p:cNvPicPr>
            <p:nvPr/>
          </p:nvPicPr>
          <p:blipFill>
            <a:blip r:embed="rId10"/>
            <a:stretch>
              <a:fillRect/>
            </a:stretch>
          </p:blipFill>
          <p:spPr>
            <a:xfrm rot="1263660">
              <a:off x="2557324" y="4783554"/>
              <a:ext cx="1387239" cy="1723734"/>
            </a:xfrm>
            <a:prstGeom prst="rect">
              <a:avLst/>
            </a:prstGeom>
          </p:spPr>
        </p:pic>
      </p:grpSp>
      <p:grpSp>
        <p:nvGrpSpPr>
          <p:cNvPr id="5" name="Group 4"/>
          <p:cNvGrpSpPr/>
          <p:nvPr/>
        </p:nvGrpSpPr>
        <p:grpSpPr>
          <a:xfrm>
            <a:off x="2777403" y="372533"/>
            <a:ext cx="4086241" cy="2900816"/>
            <a:chOff x="2777403" y="372533"/>
            <a:chExt cx="4086241" cy="2900816"/>
          </a:xfrm>
        </p:grpSpPr>
        <p:grpSp>
          <p:nvGrpSpPr>
            <p:cNvPr id="34" name="Graphic 98">
              <a:extLst>
                <a:ext uri="{FF2B5EF4-FFF2-40B4-BE49-F238E27FC236}">
                  <a16:creationId xmlns="" xmlns:a16="http://schemas.microsoft.com/office/drawing/2014/main" id="{8719DC1F-9488-49D8-A6ED-6C21456BF3CA}"/>
                </a:ext>
              </a:extLst>
            </p:cNvPr>
            <p:cNvGrpSpPr/>
            <p:nvPr/>
          </p:nvGrpSpPr>
          <p:grpSpPr>
            <a:xfrm>
              <a:off x="2777403" y="372533"/>
              <a:ext cx="4086241" cy="2900816"/>
              <a:chOff x="3057735" y="231289"/>
              <a:chExt cx="4264042" cy="2567751"/>
            </a:xfrm>
          </p:grpSpPr>
          <p:sp>
            <p:nvSpPr>
              <p:cNvPr id="35" name="Freeform: Shape 34">
                <a:extLst>
                  <a:ext uri="{FF2B5EF4-FFF2-40B4-BE49-F238E27FC236}">
                    <a16:creationId xmlns="" xmlns:a16="http://schemas.microsoft.com/office/drawing/2014/main" id="{E0BC1CBE-5917-4C8F-A085-A95B1CBF3910}"/>
                  </a:ext>
                </a:extLst>
              </p:cNvPr>
              <p:cNvSpPr/>
              <p:nvPr/>
            </p:nvSpPr>
            <p:spPr>
              <a:xfrm>
                <a:off x="3116573" y="313938"/>
                <a:ext cx="1252946" cy="1986305"/>
              </a:xfrm>
              <a:custGeom>
                <a:avLst/>
                <a:gdLst>
                  <a:gd name="connsiteX0" fmla="*/ 9153 w 1252946"/>
                  <a:gd name="connsiteY0" fmla="*/ 1274525 h 1986305"/>
                  <a:gd name="connsiteX1" fmla="*/ 271588 w 1252946"/>
                  <a:gd name="connsiteY1" fmla="*/ 499788 h 1986305"/>
                  <a:gd name="connsiteX2" fmla="*/ 1252946 w 1252946"/>
                  <a:gd name="connsiteY2" fmla="*/ 0 h 1986305"/>
                  <a:gd name="connsiteX3" fmla="*/ 291917 w 1252946"/>
                  <a:gd name="connsiteY3" fmla="*/ 619275 h 1986305"/>
                  <a:gd name="connsiteX4" fmla="*/ 166244 w 1252946"/>
                  <a:gd name="connsiteY4" fmla="*/ 1417138 h 1986305"/>
                  <a:gd name="connsiteX5" fmla="*/ 445312 w 1252946"/>
                  <a:gd name="connsiteY5" fmla="*/ 1866819 h 1986305"/>
                  <a:gd name="connsiteX6" fmla="*/ 517389 w 1252946"/>
                  <a:gd name="connsiteY6" fmla="*/ 1947761 h 1986305"/>
                  <a:gd name="connsiteX7" fmla="*/ 439768 w 1252946"/>
                  <a:gd name="connsiteY7" fmla="*/ 1986305 h 1986305"/>
                  <a:gd name="connsiteX8" fmla="*/ 195814 w 1252946"/>
                  <a:gd name="connsiteY8" fmla="*/ 1697225 h 1986305"/>
                  <a:gd name="connsiteX9" fmla="*/ 9153 w 1252946"/>
                  <a:gd name="connsiteY9" fmla="*/ 1274525 h 198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946" h="1986305">
                    <a:moveTo>
                      <a:pt x="9153" y="1274525"/>
                    </a:moveTo>
                    <a:cubicBezTo>
                      <a:pt x="-31506" y="1006001"/>
                      <a:pt x="64597" y="728483"/>
                      <a:pt x="271588" y="499788"/>
                    </a:cubicBezTo>
                    <a:cubicBezTo>
                      <a:pt x="497060" y="249252"/>
                      <a:pt x="855598" y="75803"/>
                      <a:pt x="1252946" y="0"/>
                    </a:cubicBezTo>
                    <a:cubicBezTo>
                      <a:pt x="840813" y="110493"/>
                      <a:pt x="485971" y="327625"/>
                      <a:pt x="291917" y="619275"/>
                    </a:cubicBezTo>
                    <a:cubicBezTo>
                      <a:pt x="129281" y="867242"/>
                      <a:pt x="77534" y="1151184"/>
                      <a:pt x="166244" y="1417138"/>
                    </a:cubicBezTo>
                    <a:cubicBezTo>
                      <a:pt x="219840" y="1577738"/>
                      <a:pt x="325183" y="1726775"/>
                      <a:pt x="445312" y="1866819"/>
                    </a:cubicBezTo>
                    <a:cubicBezTo>
                      <a:pt x="469338" y="1893800"/>
                      <a:pt x="491515" y="1920780"/>
                      <a:pt x="517389" y="1947761"/>
                    </a:cubicBezTo>
                    <a:cubicBezTo>
                      <a:pt x="487819" y="1956755"/>
                      <a:pt x="461945" y="1969603"/>
                      <a:pt x="439768" y="1986305"/>
                    </a:cubicBezTo>
                    <a:cubicBezTo>
                      <a:pt x="343665" y="1896369"/>
                      <a:pt x="266043" y="1794870"/>
                      <a:pt x="195814" y="1697225"/>
                    </a:cubicBezTo>
                    <a:cubicBezTo>
                      <a:pt x="99711" y="1564890"/>
                      <a:pt x="31330" y="1423562"/>
                      <a:pt x="9153" y="1274525"/>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6" name="Freeform: Shape 35">
                <a:extLst>
                  <a:ext uri="{FF2B5EF4-FFF2-40B4-BE49-F238E27FC236}">
                    <a16:creationId xmlns="" xmlns:a16="http://schemas.microsoft.com/office/drawing/2014/main" id="{B0E27EE7-A4D6-4B59-B964-7F52FDA3D1E2}"/>
                  </a:ext>
                </a:extLst>
              </p:cNvPr>
              <p:cNvSpPr/>
              <p:nvPr/>
            </p:nvSpPr>
            <p:spPr>
              <a:xfrm>
                <a:off x="3293994" y="272053"/>
                <a:ext cx="3965316" cy="2349533"/>
              </a:xfrm>
              <a:custGeom>
                <a:avLst/>
                <a:gdLst>
                  <a:gd name="connsiteX0" fmla="*/ 1951540 w 3965316"/>
                  <a:gd name="connsiteY0" fmla="*/ 2349391 h 2349533"/>
                  <a:gd name="connsiteX1" fmla="*/ 1203047 w 3965316"/>
                  <a:gd name="connsiteY1" fmla="*/ 2308277 h 2349533"/>
                  <a:gd name="connsiteX2" fmla="*/ 966486 w 3965316"/>
                  <a:gd name="connsiteY2" fmla="*/ 2273588 h 2349533"/>
                  <a:gd name="connsiteX3" fmla="*/ 973878 w 3965316"/>
                  <a:gd name="connsiteY3" fmla="*/ 2215772 h 2349533"/>
                  <a:gd name="connsiteX4" fmla="*/ 663392 w 3965316"/>
                  <a:gd name="connsiteY4" fmla="*/ 1976798 h 2349533"/>
                  <a:gd name="connsiteX5" fmla="*/ 652303 w 3965316"/>
                  <a:gd name="connsiteY5" fmla="*/ 1974229 h 2349533"/>
                  <a:gd name="connsiteX6" fmla="*/ 648607 w 3965316"/>
                  <a:gd name="connsiteY6" fmla="*/ 1974229 h 2349533"/>
                  <a:gd name="connsiteX7" fmla="*/ 637518 w 3965316"/>
                  <a:gd name="connsiteY7" fmla="*/ 1972944 h 2349533"/>
                  <a:gd name="connsiteX8" fmla="*/ 620885 w 3965316"/>
                  <a:gd name="connsiteY8" fmla="*/ 1972944 h 2349533"/>
                  <a:gd name="connsiteX9" fmla="*/ 526630 w 3965316"/>
                  <a:gd name="connsiteY9" fmla="*/ 1983222 h 2349533"/>
                  <a:gd name="connsiteX10" fmla="*/ 495212 w 3965316"/>
                  <a:gd name="connsiteY10" fmla="*/ 1976798 h 2349533"/>
                  <a:gd name="connsiteX11" fmla="*/ 484123 w 3965316"/>
                  <a:gd name="connsiteY11" fmla="*/ 1974229 h 2349533"/>
                  <a:gd name="connsiteX12" fmla="*/ 480427 w 3965316"/>
                  <a:gd name="connsiteY12" fmla="*/ 1974229 h 2349533"/>
                  <a:gd name="connsiteX13" fmla="*/ 469338 w 3965316"/>
                  <a:gd name="connsiteY13" fmla="*/ 1972944 h 2349533"/>
                  <a:gd name="connsiteX14" fmla="*/ 452705 w 3965316"/>
                  <a:gd name="connsiteY14" fmla="*/ 1972944 h 2349533"/>
                  <a:gd name="connsiteX15" fmla="*/ 389868 w 3965316"/>
                  <a:gd name="connsiteY15" fmla="*/ 1976798 h 2349533"/>
                  <a:gd name="connsiteX16" fmla="*/ 197662 w 3965316"/>
                  <a:gd name="connsiteY16" fmla="*/ 1739110 h 2349533"/>
                  <a:gd name="connsiteX17" fmla="*/ 9153 w 3965316"/>
                  <a:gd name="connsiteY17" fmla="*/ 1315125 h 2349533"/>
                  <a:gd name="connsiteX18" fmla="*/ 271588 w 3965316"/>
                  <a:gd name="connsiteY18" fmla="*/ 540388 h 2349533"/>
                  <a:gd name="connsiteX19" fmla="*/ 2395092 w 3965316"/>
                  <a:gd name="connsiteY19" fmla="*/ 109979 h 2349533"/>
                  <a:gd name="connsiteX20" fmla="*/ 3235993 w 3965316"/>
                  <a:gd name="connsiteY20" fmla="*/ 319402 h 2349533"/>
                  <a:gd name="connsiteX21" fmla="*/ 3875447 w 3965316"/>
                  <a:gd name="connsiteY21" fmla="*/ 780647 h 2349533"/>
                  <a:gd name="connsiteX22" fmla="*/ 3237841 w 3965316"/>
                  <a:gd name="connsiteY22" fmla="*/ 2150247 h 2349533"/>
                  <a:gd name="connsiteX23" fmla="*/ 1951540 w 3965316"/>
                  <a:gd name="connsiteY23" fmla="*/ 2349391 h 234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65316" h="2349533">
                    <a:moveTo>
                      <a:pt x="1951540" y="2349391"/>
                    </a:moveTo>
                    <a:cubicBezTo>
                      <a:pt x="1702042" y="2348106"/>
                      <a:pt x="1450696" y="2337828"/>
                      <a:pt x="1203047" y="2308277"/>
                    </a:cubicBezTo>
                    <a:cubicBezTo>
                      <a:pt x="1123577" y="2299284"/>
                      <a:pt x="1044107" y="2287721"/>
                      <a:pt x="966486" y="2273588"/>
                    </a:cubicBezTo>
                    <a:cubicBezTo>
                      <a:pt x="972030" y="2255600"/>
                      <a:pt x="975726" y="2236328"/>
                      <a:pt x="973878" y="2215772"/>
                    </a:cubicBezTo>
                    <a:cubicBezTo>
                      <a:pt x="966486" y="2092430"/>
                      <a:pt x="826027" y="2007633"/>
                      <a:pt x="663392" y="1976798"/>
                    </a:cubicBezTo>
                    <a:cubicBezTo>
                      <a:pt x="659695" y="1975513"/>
                      <a:pt x="657847" y="1975513"/>
                      <a:pt x="652303" y="1974229"/>
                    </a:cubicBezTo>
                    <a:cubicBezTo>
                      <a:pt x="650455" y="1974229"/>
                      <a:pt x="650455" y="1974229"/>
                      <a:pt x="648607" y="1974229"/>
                    </a:cubicBezTo>
                    <a:cubicBezTo>
                      <a:pt x="644910" y="1974229"/>
                      <a:pt x="641214" y="1972944"/>
                      <a:pt x="637518" y="1972944"/>
                    </a:cubicBezTo>
                    <a:cubicBezTo>
                      <a:pt x="631973" y="1971659"/>
                      <a:pt x="626429" y="1972944"/>
                      <a:pt x="620885" y="1972944"/>
                    </a:cubicBezTo>
                    <a:cubicBezTo>
                      <a:pt x="587618" y="1972944"/>
                      <a:pt x="556200" y="1976798"/>
                      <a:pt x="526630" y="1983222"/>
                    </a:cubicBezTo>
                    <a:cubicBezTo>
                      <a:pt x="515541" y="1980653"/>
                      <a:pt x="506300" y="1978083"/>
                      <a:pt x="495212" y="1976798"/>
                    </a:cubicBezTo>
                    <a:cubicBezTo>
                      <a:pt x="491515" y="1975513"/>
                      <a:pt x="489667" y="1975513"/>
                      <a:pt x="484123" y="1974229"/>
                    </a:cubicBezTo>
                    <a:cubicBezTo>
                      <a:pt x="482275" y="1974229"/>
                      <a:pt x="482275" y="1974229"/>
                      <a:pt x="480427" y="1974229"/>
                    </a:cubicBezTo>
                    <a:cubicBezTo>
                      <a:pt x="476730" y="1974229"/>
                      <a:pt x="473034" y="1972944"/>
                      <a:pt x="469338" y="1972944"/>
                    </a:cubicBezTo>
                    <a:cubicBezTo>
                      <a:pt x="463793" y="1971659"/>
                      <a:pt x="458249" y="1972944"/>
                      <a:pt x="452705" y="1972944"/>
                    </a:cubicBezTo>
                    <a:cubicBezTo>
                      <a:pt x="430527" y="1972944"/>
                      <a:pt x="410198" y="1974229"/>
                      <a:pt x="389868" y="1976798"/>
                    </a:cubicBezTo>
                    <a:cubicBezTo>
                      <a:pt x="317791" y="1900995"/>
                      <a:pt x="254954" y="1817483"/>
                      <a:pt x="197662" y="1739110"/>
                    </a:cubicBezTo>
                    <a:cubicBezTo>
                      <a:pt x="101559" y="1605490"/>
                      <a:pt x="33178" y="1464162"/>
                      <a:pt x="9153" y="1315125"/>
                    </a:cubicBezTo>
                    <a:cubicBezTo>
                      <a:pt x="-31506" y="1046601"/>
                      <a:pt x="64597" y="769083"/>
                      <a:pt x="271588" y="540388"/>
                    </a:cubicBezTo>
                    <a:cubicBezTo>
                      <a:pt x="715139" y="57302"/>
                      <a:pt x="1650295" y="-143127"/>
                      <a:pt x="2395092" y="109979"/>
                    </a:cubicBezTo>
                    <a:cubicBezTo>
                      <a:pt x="2664920" y="202485"/>
                      <a:pt x="2958773" y="242314"/>
                      <a:pt x="3235993" y="319402"/>
                    </a:cubicBezTo>
                    <a:cubicBezTo>
                      <a:pt x="3546479" y="405484"/>
                      <a:pt x="3768255" y="557091"/>
                      <a:pt x="3875447" y="780647"/>
                    </a:cubicBezTo>
                    <a:cubicBezTo>
                      <a:pt x="4112008" y="1270157"/>
                      <a:pt x="3875447" y="1863735"/>
                      <a:pt x="3237841" y="2150247"/>
                    </a:cubicBezTo>
                    <a:cubicBezTo>
                      <a:pt x="2860822" y="2321125"/>
                      <a:pt x="2391396" y="2351961"/>
                      <a:pt x="1951540" y="2349391"/>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7" name="Freeform: Shape 36">
                <a:extLst>
                  <a:ext uri="{FF2B5EF4-FFF2-40B4-BE49-F238E27FC236}">
                    <a16:creationId xmlns="" xmlns:a16="http://schemas.microsoft.com/office/drawing/2014/main" id="{5F945A55-F037-44FE-8B09-79CFC3348269}"/>
                  </a:ext>
                </a:extLst>
              </p:cNvPr>
              <p:cNvSpPr/>
              <p:nvPr/>
            </p:nvSpPr>
            <p:spPr>
              <a:xfrm>
                <a:off x="3526257" y="2287395"/>
                <a:ext cx="268492" cy="373877"/>
              </a:xfrm>
              <a:custGeom>
                <a:avLst/>
                <a:gdLst>
                  <a:gd name="connsiteX0" fmla="*/ 218592 w 268492"/>
                  <a:gd name="connsiteY0" fmla="*/ 0 h 373877"/>
                  <a:gd name="connsiteX1" fmla="*/ 109553 w 268492"/>
                  <a:gd name="connsiteY1" fmla="*/ 182442 h 373877"/>
                  <a:gd name="connsiteX2" fmla="*/ 268492 w 268492"/>
                  <a:gd name="connsiteY2" fmla="*/ 373878 h 373877"/>
                  <a:gd name="connsiteX3" fmla="*/ 4209 w 268492"/>
                  <a:gd name="connsiteY3" fmla="*/ 199144 h 373877"/>
                  <a:gd name="connsiteX4" fmla="*/ 218592 w 268492"/>
                  <a:gd name="connsiteY4" fmla="*/ 0 h 373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92" h="373877">
                    <a:moveTo>
                      <a:pt x="218592" y="0"/>
                    </a:moveTo>
                    <a:cubicBezTo>
                      <a:pt x="144667" y="41114"/>
                      <a:pt x="100312" y="110493"/>
                      <a:pt x="109553" y="182442"/>
                    </a:cubicBezTo>
                    <a:cubicBezTo>
                      <a:pt x="118793" y="258245"/>
                      <a:pt x="179782" y="330194"/>
                      <a:pt x="268492" y="373878"/>
                    </a:cubicBezTo>
                    <a:cubicBezTo>
                      <a:pt x="137275" y="366169"/>
                      <a:pt x="28235" y="289081"/>
                      <a:pt x="4209" y="199144"/>
                    </a:cubicBezTo>
                    <a:cubicBezTo>
                      <a:pt x="-21665" y="97645"/>
                      <a:pt x="74438" y="2570"/>
                      <a:pt x="218592" y="0"/>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8" name="Freeform: Shape 37">
                <a:extLst>
                  <a:ext uri="{FF2B5EF4-FFF2-40B4-BE49-F238E27FC236}">
                    <a16:creationId xmlns="" xmlns:a16="http://schemas.microsoft.com/office/drawing/2014/main" id="{EE0C39EB-425D-4675-B072-50ADD07E6B03}"/>
                  </a:ext>
                </a:extLst>
              </p:cNvPr>
              <p:cNvSpPr/>
              <p:nvPr/>
            </p:nvSpPr>
            <p:spPr>
              <a:xfrm>
                <a:off x="3692487" y="2286973"/>
                <a:ext cx="517204" cy="374430"/>
              </a:xfrm>
              <a:custGeom>
                <a:avLst/>
                <a:gdLst>
                  <a:gd name="connsiteX0" fmla="*/ 4312 w 517204"/>
                  <a:gd name="connsiteY0" fmla="*/ 198282 h 374430"/>
                  <a:gd name="connsiteX1" fmla="*/ 242721 w 517204"/>
                  <a:gd name="connsiteY1" fmla="*/ 423 h 374430"/>
                  <a:gd name="connsiteX2" fmla="*/ 508852 w 517204"/>
                  <a:gd name="connsiteY2" fmla="*/ 161023 h 374430"/>
                  <a:gd name="connsiteX3" fmla="*/ 301861 w 517204"/>
                  <a:gd name="connsiteY3" fmla="*/ 374301 h 374430"/>
                  <a:gd name="connsiteX4" fmla="*/ 4312 w 517204"/>
                  <a:gd name="connsiteY4" fmla="*/ 198282 h 37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204" h="374430">
                    <a:moveTo>
                      <a:pt x="4312" y="198282"/>
                    </a:moveTo>
                    <a:cubicBezTo>
                      <a:pt x="-23410" y="91644"/>
                      <a:pt x="85630" y="-7286"/>
                      <a:pt x="242721" y="423"/>
                    </a:cubicBezTo>
                    <a:cubicBezTo>
                      <a:pt x="361001" y="20980"/>
                      <a:pt x="475586" y="73656"/>
                      <a:pt x="508852" y="161023"/>
                    </a:cubicBezTo>
                    <a:cubicBezTo>
                      <a:pt x="545815" y="261238"/>
                      <a:pt x="457104" y="369161"/>
                      <a:pt x="301861" y="374301"/>
                    </a:cubicBezTo>
                    <a:cubicBezTo>
                      <a:pt x="154011" y="378155"/>
                      <a:pt x="30186" y="295927"/>
                      <a:pt x="4312" y="19828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0" name="Freeform: Shape 39">
                <a:extLst>
                  <a:ext uri="{FF2B5EF4-FFF2-40B4-BE49-F238E27FC236}">
                    <a16:creationId xmlns="" xmlns:a16="http://schemas.microsoft.com/office/drawing/2014/main" id="{810D9FCA-0B38-4C3F-9D99-27D0AE78BB45}"/>
                  </a:ext>
                </a:extLst>
              </p:cNvPr>
              <p:cNvSpPr/>
              <p:nvPr/>
            </p:nvSpPr>
            <p:spPr>
              <a:xfrm>
                <a:off x="3230516" y="2534773"/>
                <a:ext cx="243599" cy="223211"/>
              </a:xfrm>
              <a:custGeom>
                <a:avLst/>
                <a:gdLst>
                  <a:gd name="connsiteX0" fmla="*/ 141011 w 243599"/>
                  <a:gd name="connsiteY0" fmla="*/ 12152 h 223211"/>
                  <a:gd name="connsiteX1" fmla="*/ 144707 w 243599"/>
                  <a:gd name="connsiteY1" fmla="*/ 14722 h 223211"/>
                  <a:gd name="connsiteX2" fmla="*/ 155796 w 243599"/>
                  <a:gd name="connsiteY2" fmla="*/ 26285 h 223211"/>
                  <a:gd name="connsiteX3" fmla="*/ 237114 w 243599"/>
                  <a:gd name="connsiteY3" fmla="*/ 161189 h 223211"/>
                  <a:gd name="connsiteX4" fmla="*/ 105896 w 243599"/>
                  <a:gd name="connsiteY4" fmla="*/ 222860 h 223211"/>
                  <a:gd name="connsiteX5" fmla="*/ 553 w 243599"/>
                  <a:gd name="connsiteY5" fmla="*/ 107228 h 223211"/>
                  <a:gd name="connsiteX6" fmla="*/ 20882 w 243599"/>
                  <a:gd name="connsiteY6" fmla="*/ 31424 h 223211"/>
                  <a:gd name="connsiteX7" fmla="*/ 141011 w 243599"/>
                  <a:gd name="connsiteY7" fmla="*/ 12152 h 2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99" h="223211">
                    <a:moveTo>
                      <a:pt x="141011" y="12152"/>
                    </a:moveTo>
                    <a:cubicBezTo>
                      <a:pt x="142859" y="13437"/>
                      <a:pt x="142859" y="13437"/>
                      <a:pt x="144707" y="14722"/>
                    </a:cubicBezTo>
                    <a:cubicBezTo>
                      <a:pt x="146555" y="18576"/>
                      <a:pt x="150251" y="22431"/>
                      <a:pt x="155796" y="26285"/>
                    </a:cubicBezTo>
                    <a:cubicBezTo>
                      <a:pt x="214936" y="55836"/>
                      <a:pt x="261139" y="109797"/>
                      <a:pt x="237114" y="161189"/>
                    </a:cubicBezTo>
                    <a:cubicBezTo>
                      <a:pt x="220480" y="198449"/>
                      <a:pt x="163188" y="226714"/>
                      <a:pt x="105896" y="222860"/>
                    </a:cubicBezTo>
                    <a:cubicBezTo>
                      <a:pt x="24578" y="217721"/>
                      <a:pt x="4249" y="154765"/>
                      <a:pt x="553" y="107228"/>
                    </a:cubicBezTo>
                    <a:cubicBezTo>
                      <a:pt x="-1295" y="81532"/>
                      <a:pt x="553" y="53266"/>
                      <a:pt x="20882" y="31424"/>
                    </a:cubicBezTo>
                    <a:cubicBezTo>
                      <a:pt x="46756" y="3159"/>
                      <a:pt x="104048" y="-12259"/>
                      <a:pt x="141011" y="1215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1" name="Freeform: Shape 40">
                <a:extLst>
                  <a:ext uri="{FF2B5EF4-FFF2-40B4-BE49-F238E27FC236}">
                    <a16:creationId xmlns="" xmlns:a16="http://schemas.microsoft.com/office/drawing/2014/main" id="{8BF824F1-D9B5-49C5-90D0-3266745CE2A0}"/>
                  </a:ext>
                </a:extLst>
              </p:cNvPr>
              <p:cNvSpPr/>
              <p:nvPr/>
            </p:nvSpPr>
            <p:spPr>
              <a:xfrm>
                <a:off x="3057735" y="231289"/>
                <a:ext cx="4264042" cy="2470133"/>
              </a:xfrm>
              <a:custGeom>
                <a:avLst/>
                <a:gdLst>
                  <a:gd name="connsiteX0" fmla="*/ 42116 w 4264042"/>
                  <a:gd name="connsiteY0" fmla="*/ 1499786 h 2470133"/>
                  <a:gd name="connsiteX1" fmla="*/ 321184 w 4264042"/>
                  <a:gd name="connsiteY1" fmla="*/ 1949467 h 2470133"/>
                  <a:gd name="connsiteX2" fmla="*/ 461642 w 4264042"/>
                  <a:gd name="connsiteY2" fmla="*/ 2099789 h 2470133"/>
                  <a:gd name="connsiteX3" fmla="*/ 409895 w 4264042"/>
                  <a:gd name="connsiteY3" fmla="*/ 2237264 h 2470133"/>
                  <a:gd name="connsiteX4" fmla="*/ 740710 w 4264042"/>
                  <a:gd name="connsiteY4" fmla="*/ 2469813 h 2470133"/>
                  <a:gd name="connsiteX5" fmla="*/ 836813 w 4264042"/>
                  <a:gd name="connsiteY5" fmla="*/ 2462104 h 2470133"/>
                  <a:gd name="connsiteX6" fmla="*/ 907042 w 4264042"/>
                  <a:gd name="connsiteY6" fmla="*/ 2469813 h 2470133"/>
                  <a:gd name="connsiteX7" fmla="*/ 1162085 w 4264042"/>
                  <a:gd name="connsiteY7" fmla="*/ 2378592 h 2470133"/>
                  <a:gd name="connsiteX8" fmla="*/ 1413431 w 4264042"/>
                  <a:gd name="connsiteY8" fmla="*/ 2404288 h 2470133"/>
                  <a:gd name="connsiteX9" fmla="*/ 2121266 w 4264042"/>
                  <a:gd name="connsiteY9" fmla="*/ 2428699 h 2470133"/>
                  <a:gd name="connsiteX10" fmla="*/ 2400334 w 4264042"/>
                  <a:gd name="connsiteY10" fmla="*/ 2427414 h 2470133"/>
                  <a:gd name="connsiteX11" fmla="*/ 3642279 w 4264042"/>
                  <a:gd name="connsiteY11" fmla="*/ 2155036 h 2470133"/>
                  <a:gd name="connsiteX12" fmla="*/ 4119097 w 4264042"/>
                  <a:gd name="connsiteY12" fmla="*/ 719911 h 2470133"/>
                  <a:gd name="connsiteX13" fmla="*/ 3514758 w 4264042"/>
                  <a:gd name="connsiteY13" fmla="*/ 326761 h 2470133"/>
                  <a:gd name="connsiteX14" fmla="*/ 2660921 w 4264042"/>
                  <a:gd name="connsiteY14" fmla="*/ 114769 h 2470133"/>
                  <a:gd name="connsiteX15" fmla="*/ 1851438 w 4264042"/>
                  <a:gd name="connsiteY15" fmla="*/ 1706 h 2470133"/>
                  <a:gd name="connsiteX16" fmla="*/ 169637 w 4264042"/>
                  <a:gd name="connsiteY16" fmla="*/ 701924 h 2470133"/>
                  <a:gd name="connsiteX17" fmla="*/ 42116 w 4264042"/>
                  <a:gd name="connsiteY17" fmla="*/ 1499786 h 2470133"/>
                  <a:gd name="connsiteX18" fmla="*/ 687115 w 4264042"/>
                  <a:gd name="connsiteY18" fmla="*/ 2056106 h 2470133"/>
                  <a:gd name="connsiteX19" fmla="*/ 578075 w 4264042"/>
                  <a:gd name="connsiteY19" fmla="*/ 2238548 h 2470133"/>
                  <a:gd name="connsiteX20" fmla="*/ 737014 w 4264042"/>
                  <a:gd name="connsiteY20" fmla="*/ 2429984 h 2470133"/>
                  <a:gd name="connsiteX21" fmla="*/ 472731 w 4264042"/>
                  <a:gd name="connsiteY21" fmla="*/ 2255251 h 2470133"/>
                  <a:gd name="connsiteX22" fmla="*/ 687115 w 4264042"/>
                  <a:gd name="connsiteY22" fmla="*/ 2056106 h 2470133"/>
                  <a:gd name="connsiteX23" fmla="*/ 934764 w 4264042"/>
                  <a:gd name="connsiteY23" fmla="*/ 2429984 h 2470133"/>
                  <a:gd name="connsiteX24" fmla="*/ 639063 w 4264042"/>
                  <a:gd name="connsiteY24" fmla="*/ 2253966 h 2470133"/>
                  <a:gd name="connsiteX25" fmla="*/ 877472 w 4264042"/>
                  <a:gd name="connsiteY25" fmla="*/ 2056106 h 2470133"/>
                  <a:gd name="connsiteX26" fmla="*/ 1143603 w 4264042"/>
                  <a:gd name="connsiteY26" fmla="*/ 2216707 h 2470133"/>
                  <a:gd name="connsiteX27" fmla="*/ 934764 w 4264042"/>
                  <a:gd name="connsiteY27" fmla="*/ 2429984 h 2470133"/>
                  <a:gd name="connsiteX28" fmla="*/ 3474099 w 4264042"/>
                  <a:gd name="connsiteY28" fmla="*/ 2191011 h 2470133"/>
                  <a:gd name="connsiteX29" fmla="*/ 2185951 w 4264042"/>
                  <a:gd name="connsiteY29" fmla="*/ 2390155 h 2470133"/>
                  <a:gd name="connsiteX30" fmla="*/ 1437457 w 4264042"/>
                  <a:gd name="connsiteY30" fmla="*/ 2349041 h 2470133"/>
                  <a:gd name="connsiteX31" fmla="*/ 1200896 w 4264042"/>
                  <a:gd name="connsiteY31" fmla="*/ 2314352 h 2470133"/>
                  <a:gd name="connsiteX32" fmla="*/ 1208288 w 4264042"/>
                  <a:gd name="connsiteY32" fmla="*/ 2256536 h 2470133"/>
                  <a:gd name="connsiteX33" fmla="*/ 897802 w 4264042"/>
                  <a:gd name="connsiteY33" fmla="*/ 2017562 h 2470133"/>
                  <a:gd name="connsiteX34" fmla="*/ 886713 w 4264042"/>
                  <a:gd name="connsiteY34" fmla="*/ 2014992 h 2470133"/>
                  <a:gd name="connsiteX35" fmla="*/ 883017 w 4264042"/>
                  <a:gd name="connsiteY35" fmla="*/ 2014992 h 2470133"/>
                  <a:gd name="connsiteX36" fmla="*/ 871928 w 4264042"/>
                  <a:gd name="connsiteY36" fmla="*/ 2013708 h 2470133"/>
                  <a:gd name="connsiteX37" fmla="*/ 855295 w 4264042"/>
                  <a:gd name="connsiteY37" fmla="*/ 2013708 h 2470133"/>
                  <a:gd name="connsiteX38" fmla="*/ 761040 w 4264042"/>
                  <a:gd name="connsiteY38" fmla="*/ 2023986 h 2470133"/>
                  <a:gd name="connsiteX39" fmla="*/ 729622 w 4264042"/>
                  <a:gd name="connsiteY39" fmla="*/ 2017562 h 2470133"/>
                  <a:gd name="connsiteX40" fmla="*/ 718533 w 4264042"/>
                  <a:gd name="connsiteY40" fmla="*/ 2014992 h 2470133"/>
                  <a:gd name="connsiteX41" fmla="*/ 714837 w 4264042"/>
                  <a:gd name="connsiteY41" fmla="*/ 2014992 h 2470133"/>
                  <a:gd name="connsiteX42" fmla="*/ 703748 w 4264042"/>
                  <a:gd name="connsiteY42" fmla="*/ 2013708 h 2470133"/>
                  <a:gd name="connsiteX43" fmla="*/ 687115 w 4264042"/>
                  <a:gd name="connsiteY43" fmla="*/ 2013708 h 2470133"/>
                  <a:gd name="connsiteX44" fmla="*/ 624278 w 4264042"/>
                  <a:gd name="connsiteY44" fmla="*/ 2017562 h 2470133"/>
                  <a:gd name="connsiteX45" fmla="*/ 432072 w 4264042"/>
                  <a:gd name="connsiteY45" fmla="*/ 1779873 h 2470133"/>
                  <a:gd name="connsiteX46" fmla="*/ 243563 w 4264042"/>
                  <a:gd name="connsiteY46" fmla="*/ 1355889 h 2470133"/>
                  <a:gd name="connsiteX47" fmla="*/ 505998 w 4264042"/>
                  <a:gd name="connsiteY47" fmla="*/ 581152 h 2470133"/>
                  <a:gd name="connsiteX48" fmla="*/ 2631350 w 4264042"/>
                  <a:gd name="connsiteY48" fmla="*/ 150743 h 2470133"/>
                  <a:gd name="connsiteX49" fmla="*/ 3472251 w 4264042"/>
                  <a:gd name="connsiteY49" fmla="*/ 360166 h 2470133"/>
                  <a:gd name="connsiteX50" fmla="*/ 4111705 w 4264042"/>
                  <a:gd name="connsiteY50" fmla="*/ 821410 h 2470133"/>
                  <a:gd name="connsiteX51" fmla="*/ 3474099 w 4264042"/>
                  <a:gd name="connsiteY51" fmla="*/ 2191011 h 2470133"/>
                  <a:gd name="connsiteX52" fmla="*/ 254651 w 4264042"/>
                  <a:gd name="connsiteY52" fmla="*/ 1781158 h 2470133"/>
                  <a:gd name="connsiteX53" fmla="*/ 66142 w 4264042"/>
                  <a:gd name="connsiteY53" fmla="*/ 1357173 h 2470133"/>
                  <a:gd name="connsiteX54" fmla="*/ 328577 w 4264042"/>
                  <a:gd name="connsiteY54" fmla="*/ 582437 h 2470133"/>
                  <a:gd name="connsiteX55" fmla="*/ 1311784 w 4264042"/>
                  <a:gd name="connsiteY55" fmla="*/ 82649 h 2470133"/>
                  <a:gd name="connsiteX56" fmla="*/ 350754 w 4264042"/>
                  <a:gd name="connsiteY56" fmla="*/ 701924 h 2470133"/>
                  <a:gd name="connsiteX57" fmla="*/ 225081 w 4264042"/>
                  <a:gd name="connsiteY57" fmla="*/ 1499786 h 2470133"/>
                  <a:gd name="connsiteX58" fmla="*/ 504149 w 4264042"/>
                  <a:gd name="connsiteY58" fmla="*/ 1949467 h 2470133"/>
                  <a:gd name="connsiteX59" fmla="*/ 576227 w 4264042"/>
                  <a:gd name="connsiteY59" fmla="*/ 2030410 h 2470133"/>
                  <a:gd name="connsiteX60" fmla="*/ 498605 w 4264042"/>
                  <a:gd name="connsiteY60" fmla="*/ 2068954 h 2470133"/>
                  <a:gd name="connsiteX61" fmla="*/ 254651 w 4264042"/>
                  <a:gd name="connsiteY61" fmla="*/ 1781158 h 24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64042" h="2470133">
                    <a:moveTo>
                      <a:pt x="42116" y="1499786"/>
                    </a:moveTo>
                    <a:cubicBezTo>
                      <a:pt x="95712" y="1660387"/>
                      <a:pt x="201056" y="1809424"/>
                      <a:pt x="321184" y="1949467"/>
                    </a:cubicBezTo>
                    <a:cubicBezTo>
                      <a:pt x="365539" y="2000860"/>
                      <a:pt x="409895" y="2052252"/>
                      <a:pt x="461642" y="2099789"/>
                    </a:cubicBezTo>
                    <a:cubicBezTo>
                      <a:pt x="424680" y="2138334"/>
                      <a:pt x="404350" y="2187156"/>
                      <a:pt x="409895" y="2237264"/>
                    </a:cubicBezTo>
                    <a:cubicBezTo>
                      <a:pt x="422832" y="2355465"/>
                      <a:pt x="565138" y="2464674"/>
                      <a:pt x="740710" y="2469813"/>
                    </a:cubicBezTo>
                    <a:cubicBezTo>
                      <a:pt x="773977" y="2471098"/>
                      <a:pt x="807243" y="2468528"/>
                      <a:pt x="836813" y="2462104"/>
                    </a:cubicBezTo>
                    <a:cubicBezTo>
                      <a:pt x="858991" y="2465958"/>
                      <a:pt x="883017" y="2469813"/>
                      <a:pt x="907042" y="2469813"/>
                    </a:cubicBezTo>
                    <a:cubicBezTo>
                      <a:pt x="1016082" y="2473667"/>
                      <a:pt x="1108489" y="2436408"/>
                      <a:pt x="1162085" y="2378592"/>
                    </a:cubicBezTo>
                    <a:cubicBezTo>
                      <a:pt x="1247099" y="2388870"/>
                      <a:pt x="1332113" y="2396579"/>
                      <a:pt x="1413431" y="2404288"/>
                    </a:cubicBezTo>
                    <a:cubicBezTo>
                      <a:pt x="1646296" y="2424845"/>
                      <a:pt x="1884705" y="2432554"/>
                      <a:pt x="2121266" y="2428699"/>
                    </a:cubicBezTo>
                    <a:cubicBezTo>
                      <a:pt x="2213672" y="2429984"/>
                      <a:pt x="2307927" y="2428699"/>
                      <a:pt x="2400334" y="2427414"/>
                    </a:cubicBezTo>
                    <a:cubicBezTo>
                      <a:pt x="2842038" y="2417136"/>
                      <a:pt x="3292982" y="2354180"/>
                      <a:pt x="3642279" y="2155036"/>
                    </a:cubicBezTo>
                    <a:cubicBezTo>
                      <a:pt x="4231834" y="1819702"/>
                      <a:pt x="4427736" y="1201712"/>
                      <a:pt x="4119097" y="719911"/>
                    </a:cubicBezTo>
                    <a:cubicBezTo>
                      <a:pt x="3998969" y="532330"/>
                      <a:pt x="3784585" y="405134"/>
                      <a:pt x="3514758" y="326761"/>
                    </a:cubicBezTo>
                    <a:cubicBezTo>
                      <a:pt x="3233842" y="247103"/>
                      <a:pt x="2934444" y="208559"/>
                      <a:pt x="2660921" y="114769"/>
                    </a:cubicBezTo>
                    <a:cubicBezTo>
                      <a:pt x="2402182" y="27402"/>
                      <a:pt x="2123114" y="-8572"/>
                      <a:pt x="1851438" y="1706"/>
                    </a:cubicBezTo>
                    <a:cubicBezTo>
                      <a:pt x="1162085" y="-23990"/>
                      <a:pt x="470883" y="247103"/>
                      <a:pt x="169637" y="701924"/>
                    </a:cubicBezTo>
                    <a:cubicBezTo>
                      <a:pt x="5153" y="949891"/>
                      <a:pt x="-44746" y="1233832"/>
                      <a:pt x="42116" y="1499786"/>
                    </a:cubicBezTo>
                    <a:close/>
                    <a:moveTo>
                      <a:pt x="687115" y="2056106"/>
                    </a:moveTo>
                    <a:cubicBezTo>
                      <a:pt x="613189" y="2097220"/>
                      <a:pt x="568834" y="2166599"/>
                      <a:pt x="578075" y="2238548"/>
                    </a:cubicBezTo>
                    <a:cubicBezTo>
                      <a:pt x="587315" y="2314352"/>
                      <a:pt x="648304" y="2386301"/>
                      <a:pt x="737014" y="2429984"/>
                    </a:cubicBezTo>
                    <a:cubicBezTo>
                      <a:pt x="605797" y="2422275"/>
                      <a:pt x="496757" y="2345187"/>
                      <a:pt x="472731" y="2255251"/>
                    </a:cubicBezTo>
                    <a:cubicBezTo>
                      <a:pt x="446857" y="2153751"/>
                      <a:pt x="542960" y="2058676"/>
                      <a:pt x="687115" y="2056106"/>
                    </a:cubicBezTo>
                    <a:close/>
                    <a:moveTo>
                      <a:pt x="934764" y="2429984"/>
                    </a:moveTo>
                    <a:cubicBezTo>
                      <a:pt x="788762" y="2435123"/>
                      <a:pt x="664937" y="2351611"/>
                      <a:pt x="639063" y="2253966"/>
                    </a:cubicBezTo>
                    <a:cubicBezTo>
                      <a:pt x="611341" y="2147327"/>
                      <a:pt x="720381" y="2048397"/>
                      <a:pt x="877472" y="2056106"/>
                    </a:cubicBezTo>
                    <a:cubicBezTo>
                      <a:pt x="995753" y="2076663"/>
                      <a:pt x="1110337" y="2129340"/>
                      <a:pt x="1143603" y="2216707"/>
                    </a:cubicBezTo>
                    <a:cubicBezTo>
                      <a:pt x="1180566" y="2316921"/>
                      <a:pt x="1091856" y="2424845"/>
                      <a:pt x="934764" y="2429984"/>
                    </a:cubicBezTo>
                    <a:close/>
                    <a:moveTo>
                      <a:pt x="3474099" y="2191011"/>
                    </a:moveTo>
                    <a:cubicBezTo>
                      <a:pt x="3095232" y="2361889"/>
                      <a:pt x="2627654" y="2392725"/>
                      <a:pt x="2185951" y="2390155"/>
                    </a:cubicBezTo>
                    <a:cubicBezTo>
                      <a:pt x="1936452" y="2388870"/>
                      <a:pt x="1685106" y="2378592"/>
                      <a:pt x="1437457" y="2349041"/>
                    </a:cubicBezTo>
                    <a:cubicBezTo>
                      <a:pt x="1357987" y="2340048"/>
                      <a:pt x="1278517" y="2328484"/>
                      <a:pt x="1200896" y="2314352"/>
                    </a:cubicBezTo>
                    <a:cubicBezTo>
                      <a:pt x="1206440" y="2296364"/>
                      <a:pt x="1210136" y="2277092"/>
                      <a:pt x="1208288" y="2256536"/>
                    </a:cubicBezTo>
                    <a:cubicBezTo>
                      <a:pt x="1200896" y="2133194"/>
                      <a:pt x="1060437" y="2048397"/>
                      <a:pt x="897802" y="2017562"/>
                    </a:cubicBezTo>
                    <a:cubicBezTo>
                      <a:pt x="894105" y="2016277"/>
                      <a:pt x="892257" y="2016277"/>
                      <a:pt x="886713" y="2014992"/>
                    </a:cubicBezTo>
                    <a:cubicBezTo>
                      <a:pt x="884865" y="2014992"/>
                      <a:pt x="884865" y="2014992"/>
                      <a:pt x="883017" y="2014992"/>
                    </a:cubicBezTo>
                    <a:cubicBezTo>
                      <a:pt x="879320" y="2014992"/>
                      <a:pt x="875624" y="2013708"/>
                      <a:pt x="871928" y="2013708"/>
                    </a:cubicBezTo>
                    <a:cubicBezTo>
                      <a:pt x="866383" y="2012423"/>
                      <a:pt x="860839" y="2013708"/>
                      <a:pt x="855295" y="2013708"/>
                    </a:cubicBezTo>
                    <a:cubicBezTo>
                      <a:pt x="822028" y="2013708"/>
                      <a:pt x="790610" y="2017562"/>
                      <a:pt x="761040" y="2023986"/>
                    </a:cubicBezTo>
                    <a:cubicBezTo>
                      <a:pt x="749951" y="2021417"/>
                      <a:pt x="740710" y="2018847"/>
                      <a:pt x="729622" y="2017562"/>
                    </a:cubicBezTo>
                    <a:cubicBezTo>
                      <a:pt x="725925" y="2016277"/>
                      <a:pt x="724077" y="2016277"/>
                      <a:pt x="718533" y="2014992"/>
                    </a:cubicBezTo>
                    <a:cubicBezTo>
                      <a:pt x="716685" y="2014992"/>
                      <a:pt x="716685" y="2014992"/>
                      <a:pt x="714837" y="2014992"/>
                    </a:cubicBezTo>
                    <a:cubicBezTo>
                      <a:pt x="711140" y="2014992"/>
                      <a:pt x="707444" y="2013708"/>
                      <a:pt x="703748" y="2013708"/>
                    </a:cubicBezTo>
                    <a:cubicBezTo>
                      <a:pt x="698203" y="2012423"/>
                      <a:pt x="692659" y="2013708"/>
                      <a:pt x="687115" y="2013708"/>
                    </a:cubicBezTo>
                    <a:cubicBezTo>
                      <a:pt x="664937" y="2013708"/>
                      <a:pt x="644608" y="2014992"/>
                      <a:pt x="624278" y="2017562"/>
                    </a:cubicBezTo>
                    <a:cubicBezTo>
                      <a:pt x="552201" y="1941759"/>
                      <a:pt x="489364" y="1858247"/>
                      <a:pt x="432072" y="1779873"/>
                    </a:cubicBezTo>
                    <a:cubicBezTo>
                      <a:pt x="335969" y="1646254"/>
                      <a:pt x="267588" y="1504926"/>
                      <a:pt x="243563" y="1355889"/>
                    </a:cubicBezTo>
                    <a:cubicBezTo>
                      <a:pt x="202904" y="1087365"/>
                      <a:pt x="299007" y="809847"/>
                      <a:pt x="505998" y="581152"/>
                    </a:cubicBezTo>
                    <a:cubicBezTo>
                      <a:pt x="951398" y="98066"/>
                      <a:pt x="1886553" y="-102363"/>
                      <a:pt x="2631350" y="150743"/>
                    </a:cubicBezTo>
                    <a:cubicBezTo>
                      <a:pt x="2901178" y="243249"/>
                      <a:pt x="3195031" y="283078"/>
                      <a:pt x="3472251" y="360166"/>
                    </a:cubicBezTo>
                    <a:cubicBezTo>
                      <a:pt x="3782737" y="446248"/>
                      <a:pt x="4004513" y="597855"/>
                      <a:pt x="4111705" y="821410"/>
                    </a:cubicBezTo>
                    <a:cubicBezTo>
                      <a:pt x="4350114" y="1309636"/>
                      <a:pt x="4111705" y="1904499"/>
                      <a:pt x="3474099" y="2191011"/>
                    </a:cubicBezTo>
                    <a:close/>
                    <a:moveTo>
                      <a:pt x="254651" y="1781158"/>
                    </a:moveTo>
                    <a:cubicBezTo>
                      <a:pt x="158549" y="1647539"/>
                      <a:pt x="90168" y="1506210"/>
                      <a:pt x="66142" y="1357173"/>
                    </a:cubicBezTo>
                    <a:cubicBezTo>
                      <a:pt x="25483" y="1088649"/>
                      <a:pt x="121586" y="811132"/>
                      <a:pt x="328577" y="582437"/>
                    </a:cubicBezTo>
                    <a:cubicBezTo>
                      <a:pt x="555897" y="331900"/>
                      <a:pt x="914435" y="158452"/>
                      <a:pt x="1311784" y="82649"/>
                    </a:cubicBezTo>
                    <a:cubicBezTo>
                      <a:pt x="899650" y="193142"/>
                      <a:pt x="544808" y="410273"/>
                      <a:pt x="350754" y="701924"/>
                    </a:cubicBezTo>
                    <a:cubicBezTo>
                      <a:pt x="188119" y="949891"/>
                      <a:pt x="136371" y="1233832"/>
                      <a:pt x="225081" y="1499786"/>
                    </a:cubicBezTo>
                    <a:cubicBezTo>
                      <a:pt x="278677" y="1660387"/>
                      <a:pt x="384021" y="1809424"/>
                      <a:pt x="504149" y="1949467"/>
                    </a:cubicBezTo>
                    <a:cubicBezTo>
                      <a:pt x="528175" y="1976448"/>
                      <a:pt x="550353" y="2003429"/>
                      <a:pt x="576227" y="2030410"/>
                    </a:cubicBezTo>
                    <a:cubicBezTo>
                      <a:pt x="546656" y="2039404"/>
                      <a:pt x="520783" y="2052252"/>
                      <a:pt x="498605" y="2068954"/>
                    </a:cubicBezTo>
                    <a:cubicBezTo>
                      <a:pt x="402502" y="1980303"/>
                      <a:pt x="324881" y="1877519"/>
                      <a:pt x="254651" y="1781158"/>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2" name="Freeform: Shape 41">
                <a:extLst>
                  <a:ext uri="{FF2B5EF4-FFF2-40B4-BE49-F238E27FC236}">
                    <a16:creationId xmlns="" xmlns:a16="http://schemas.microsoft.com/office/drawing/2014/main" id="{1AE415A4-6218-4BA8-BDCC-CC617D1219C5}"/>
                  </a:ext>
                </a:extLst>
              </p:cNvPr>
              <p:cNvSpPr/>
              <p:nvPr/>
            </p:nvSpPr>
            <p:spPr>
              <a:xfrm>
                <a:off x="3172844" y="2494403"/>
                <a:ext cx="362970" cy="304638"/>
              </a:xfrm>
              <a:custGeom>
                <a:avLst/>
                <a:gdLst>
                  <a:gd name="connsiteX0" fmla="*/ 12022 w 362970"/>
                  <a:gd name="connsiteY0" fmla="*/ 80788 h 304638"/>
                  <a:gd name="connsiteX1" fmla="*/ 109973 w 362970"/>
                  <a:gd name="connsiteY1" fmla="*/ 295350 h 304638"/>
                  <a:gd name="connsiteX2" fmla="*/ 346534 w 362970"/>
                  <a:gd name="connsiteY2" fmla="*/ 228540 h 304638"/>
                  <a:gd name="connsiteX3" fmla="*/ 250431 w 362970"/>
                  <a:gd name="connsiteY3" fmla="*/ 33250 h 304638"/>
                  <a:gd name="connsiteX4" fmla="*/ 243038 w 362970"/>
                  <a:gd name="connsiteY4" fmla="*/ 24257 h 304638"/>
                  <a:gd name="connsiteX5" fmla="*/ 12022 w 362970"/>
                  <a:gd name="connsiteY5" fmla="*/ 80788 h 304638"/>
                  <a:gd name="connsiteX6" fmla="*/ 80403 w 362970"/>
                  <a:gd name="connsiteY6" fmla="*/ 71794 h 304638"/>
                  <a:gd name="connsiteX7" fmla="*/ 198683 w 362970"/>
                  <a:gd name="connsiteY7" fmla="*/ 53807 h 304638"/>
                  <a:gd name="connsiteX8" fmla="*/ 202379 w 362970"/>
                  <a:gd name="connsiteY8" fmla="*/ 56377 h 304638"/>
                  <a:gd name="connsiteX9" fmla="*/ 213468 w 362970"/>
                  <a:gd name="connsiteY9" fmla="*/ 67940 h 304638"/>
                  <a:gd name="connsiteX10" fmla="*/ 294786 w 362970"/>
                  <a:gd name="connsiteY10" fmla="*/ 202844 h 304638"/>
                  <a:gd name="connsiteX11" fmla="*/ 163569 w 362970"/>
                  <a:gd name="connsiteY11" fmla="*/ 264515 h 304638"/>
                  <a:gd name="connsiteX12" fmla="*/ 58225 w 362970"/>
                  <a:gd name="connsiteY12" fmla="*/ 148883 h 304638"/>
                  <a:gd name="connsiteX13" fmla="*/ 80403 w 362970"/>
                  <a:gd name="connsiteY13" fmla="*/ 71794 h 30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970" h="304638">
                    <a:moveTo>
                      <a:pt x="12022" y="80788"/>
                    </a:moveTo>
                    <a:cubicBezTo>
                      <a:pt x="-17548" y="148883"/>
                      <a:pt x="4629" y="263230"/>
                      <a:pt x="109973" y="295350"/>
                    </a:cubicBezTo>
                    <a:cubicBezTo>
                      <a:pt x="196835" y="322331"/>
                      <a:pt x="307723" y="287641"/>
                      <a:pt x="346534" y="228540"/>
                    </a:cubicBezTo>
                    <a:cubicBezTo>
                      <a:pt x="392737" y="156592"/>
                      <a:pt x="335445" y="76934"/>
                      <a:pt x="250431" y="33250"/>
                    </a:cubicBezTo>
                    <a:cubicBezTo>
                      <a:pt x="248583" y="29396"/>
                      <a:pt x="246735" y="26826"/>
                      <a:pt x="243038" y="24257"/>
                    </a:cubicBezTo>
                    <a:cubicBezTo>
                      <a:pt x="159872" y="-29705"/>
                      <a:pt x="41592" y="13978"/>
                      <a:pt x="12022" y="80788"/>
                    </a:cubicBezTo>
                    <a:close/>
                    <a:moveTo>
                      <a:pt x="80403" y="71794"/>
                    </a:moveTo>
                    <a:cubicBezTo>
                      <a:pt x="104428" y="44814"/>
                      <a:pt x="161720" y="28111"/>
                      <a:pt x="198683" y="53807"/>
                    </a:cubicBezTo>
                    <a:cubicBezTo>
                      <a:pt x="200531" y="55092"/>
                      <a:pt x="200531" y="55092"/>
                      <a:pt x="202379" y="56377"/>
                    </a:cubicBezTo>
                    <a:cubicBezTo>
                      <a:pt x="204227" y="60231"/>
                      <a:pt x="207924" y="64086"/>
                      <a:pt x="213468" y="67940"/>
                    </a:cubicBezTo>
                    <a:cubicBezTo>
                      <a:pt x="272608" y="97490"/>
                      <a:pt x="318812" y="151452"/>
                      <a:pt x="294786" y="202844"/>
                    </a:cubicBezTo>
                    <a:cubicBezTo>
                      <a:pt x="278153" y="240104"/>
                      <a:pt x="220861" y="268369"/>
                      <a:pt x="163569" y="264515"/>
                    </a:cubicBezTo>
                    <a:cubicBezTo>
                      <a:pt x="82251" y="259376"/>
                      <a:pt x="61921" y="196420"/>
                      <a:pt x="58225" y="148883"/>
                    </a:cubicBezTo>
                    <a:cubicBezTo>
                      <a:pt x="60073" y="121902"/>
                      <a:pt x="61921" y="93636"/>
                      <a:pt x="80403" y="71794"/>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sp>
          <p:nvSpPr>
            <p:cNvPr id="45" name="TextBox 44">
              <a:extLst>
                <a:ext uri="{FF2B5EF4-FFF2-40B4-BE49-F238E27FC236}">
                  <a16:creationId xmlns="" xmlns:a16="http://schemas.microsoft.com/office/drawing/2014/main" id="{69D88B89-81BA-42A3-9B2F-83138AABCCAF}"/>
                </a:ext>
              </a:extLst>
            </p:cNvPr>
            <p:cNvSpPr txBox="1"/>
            <p:nvPr/>
          </p:nvSpPr>
          <p:spPr>
            <a:xfrm>
              <a:off x="3355037" y="855321"/>
              <a:ext cx="3075592"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cs typeface="Baloo 2" pitchFamily="2" charset="0"/>
                </a:rPr>
                <a:t>Không</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có</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gì</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đâu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nè</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Tụi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mình</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đến</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đây</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để</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giải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cứu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đại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dương</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mà</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hihi</a:t>
              </a:r>
              <a:r>
                <a:rPr kumimoji="0" lang="en-US" sz="2800" b="0" i="0" u="none" strike="noStrike" kern="1200" cap="none" spc="0" normalizeH="0" baseline="0" noProof="0" dirty="0">
                  <a:ln>
                    <a:noFill/>
                  </a:ln>
                  <a:solidFill>
                    <a:prstClr val="black"/>
                  </a:solidFill>
                  <a:effectLst/>
                  <a:uLnTx/>
                  <a:uFillTx/>
                  <a:cs typeface="Baloo 2" pitchFamily="2" charset="0"/>
                </a:rPr>
                <a:t>.</a:t>
              </a:r>
            </a:p>
          </p:txBody>
        </p:sp>
      </p:grpSp>
      <p:pic>
        <p:nvPicPr>
          <p:cNvPr id="2050" name="Picture 2">
            <a:extLst>
              <a:ext uri="{FF2B5EF4-FFF2-40B4-BE49-F238E27FC236}">
                <a16:creationId xmlns="" xmlns:a16="http://schemas.microsoft.com/office/drawing/2014/main" id="{C34FAAFD-8A7D-4EE4-9B21-6449B6D06B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6312" y="3429000"/>
            <a:ext cx="4770402" cy="261488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 xmlns:a16="http://schemas.microsoft.com/office/drawing/2014/main" id="{8196A5B4-1A06-45D8-958B-679C3BFC8545}"/>
              </a:ext>
            </a:extLst>
          </p:cNvPr>
          <p:cNvGrpSpPr/>
          <p:nvPr/>
        </p:nvGrpSpPr>
        <p:grpSpPr>
          <a:xfrm>
            <a:off x="7541143" y="1655754"/>
            <a:ext cx="3412456" cy="1781822"/>
            <a:chOff x="7541143" y="1655754"/>
            <a:chExt cx="3412456" cy="1781822"/>
          </a:xfrm>
        </p:grpSpPr>
        <p:sp>
          <p:nvSpPr>
            <p:cNvPr id="2" name="Speech Bubble: Oval 1">
              <a:extLst>
                <a:ext uri="{FF2B5EF4-FFF2-40B4-BE49-F238E27FC236}">
                  <a16:creationId xmlns="" xmlns:a16="http://schemas.microsoft.com/office/drawing/2014/main" id="{BD2C140D-D9C3-4BCD-8ECC-A7F293E50896}"/>
                </a:ext>
              </a:extLst>
            </p:cNvPr>
            <p:cNvSpPr/>
            <p:nvPr/>
          </p:nvSpPr>
          <p:spPr>
            <a:xfrm>
              <a:off x="7541143" y="1655754"/>
              <a:ext cx="3412456" cy="1781822"/>
            </a:xfrm>
            <a:prstGeom prst="wedgeEllipseCallout">
              <a:avLst>
                <a:gd name="adj1" fmla="val -46636"/>
                <a:gd name="adj2" fmla="val 6440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Baloo 2" pitchFamily="2" charset="0"/>
              </a:endParaRPr>
            </a:p>
          </p:txBody>
        </p:sp>
        <p:sp>
          <p:nvSpPr>
            <p:cNvPr id="3" name="TextBox 2">
              <a:extLst>
                <a:ext uri="{FF2B5EF4-FFF2-40B4-BE49-F238E27FC236}">
                  <a16:creationId xmlns="" xmlns:a16="http://schemas.microsoft.com/office/drawing/2014/main" id="{E2D3352B-710E-4BDA-BB96-98813A2E39B6}"/>
                </a:ext>
              </a:extLst>
            </p:cNvPr>
            <p:cNvSpPr txBox="1"/>
            <p:nvPr/>
          </p:nvSpPr>
          <p:spPr>
            <a:xfrm>
              <a:off x="7857620" y="2046050"/>
              <a:ext cx="29122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cs typeface="Baloo 2" pitchFamily="2" charset="0"/>
                </a:rPr>
                <a:t>Cảm</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ơn</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các</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cậu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đã</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cứu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mình</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nhé</a:t>
              </a:r>
              <a:r>
                <a:rPr kumimoji="0" lang="en-US" sz="2800" b="0" i="0" u="none" strike="noStrike" kern="1200" cap="none" spc="0" normalizeH="0" baseline="0" noProof="0" dirty="0">
                  <a:ln>
                    <a:noFill/>
                  </a:ln>
                  <a:solidFill>
                    <a:prstClr val="black"/>
                  </a:solidFill>
                  <a:effectLst/>
                  <a:uLnTx/>
                  <a:uFillTx/>
                  <a:cs typeface="Baloo 2" pitchFamily="2" charset="0"/>
                </a:rPr>
                <a:t>!</a:t>
              </a:r>
            </a:p>
          </p:txBody>
        </p:sp>
      </p:grpSp>
    </p:spTree>
    <p:custDataLst>
      <p:tags r:id="rId1"/>
    </p:custDataLst>
    <p:extLst>
      <p:ext uri="{BB962C8B-B14F-4D97-AF65-F5344CB8AC3E}">
        <p14:creationId xmlns:p14="http://schemas.microsoft.com/office/powerpoint/2010/main" val="68534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图形 28">
            <a:extLst>
              <a:ext uri="{FF2B5EF4-FFF2-40B4-BE49-F238E27FC236}">
                <a16:creationId xmlns="" xmlns:a16="http://schemas.microsoft.com/office/drawing/2014/main" id="{4FE65AA6-D1F6-4137-AD4F-5945CA955B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 xmlns:a16="http://schemas.microsoft.com/office/drawing/2014/main" id="{4380BD0E-40AE-4A67-8DB6-C4AA1FCBB7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 xmlns:a16="http://schemas.microsoft.com/office/drawing/2014/main" id="{B3137540-41A9-4BC4-98CA-8E030CAEE6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 xmlns:a16="http://schemas.microsoft.com/office/drawing/2014/main" id="{68F1CC2B-7157-491C-AB19-9D501DFCA0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 xmlns:a16="http://schemas.microsoft.com/office/drawing/2014/main" id="{5B668911-A1C2-4773-84AC-84CC2248D9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 xmlns:a16="http://schemas.microsoft.com/office/drawing/2014/main" id="{989F83EF-93AA-4B31-B75D-4C82E6F45603}"/>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 xmlns:a16="http://schemas.microsoft.com/office/drawing/2014/main" id="{4F3C7359-E244-44F7-AFF4-A49199937C20}"/>
              </a:ext>
            </a:extLst>
          </p:cNvPr>
          <p:cNvPicPr>
            <a:picLocks noChangeAspect="1"/>
          </p:cNvPicPr>
          <p:nvPr/>
        </p:nvPicPr>
        <p:blipFill>
          <a:blip r:embed="rId10"/>
          <a:stretch>
            <a:fillRect/>
          </a:stretch>
        </p:blipFill>
        <p:spPr>
          <a:xfrm>
            <a:off x="3581718" y="2225148"/>
            <a:ext cx="4823610" cy="3332533"/>
          </a:xfrm>
          <a:prstGeom prst="rect">
            <a:avLst/>
          </a:prstGeom>
        </p:spPr>
      </p:pic>
      <p:pic>
        <p:nvPicPr>
          <p:cNvPr id="50" name="Picture 49">
            <a:extLst>
              <a:ext uri="{FF2B5EF4-FFF2-40B4-BE49-F238E27FC236}">
                <a16:creationId xmlns="" xmlns:a16="http://schemas.microsoft.com/office/drawing/2014/main" id="{2DD0DCB9-E731-4540-99E0-8D22AE6A0B96}"/>
              </a:ext>
            </a:extLst>
          </p:cNvPr>
          <p:cNvPicPr>
            <a:picLocks noChangeAspect="1"/>
          </p:cNvPicPr>
          <p:nvPr/>
        </p:nvPicPr>
        <p:blipFill>
          <a:blip r:embed="rId11"/>
          <a:srcRect/>
          <a:stretch>
            <a:fillRect/>
          </a:stretch>
        </p:blipFill>
        <p:spPr>
          <a:xfrm>
            <a:off x="3951447" y="5139535"/>
            <a:ext cx="1346562" cy="749586"/>
          </a:xfrm>
          <a:prstGeom prst="rect">
            <a:avLst/>
          </a:prstGeom>
        </p:spPr>
      </p:pic>
      <p:pic>
        <p:nvPicPr>
          <p:cNvPr id="51" name="Picture 50">
            <a:extLst>
              <a:ext uri="{FF2B5EF4-FFF2-40B4-BE49-F238E27FC236}">
                <a16:creationId xmlns="" xmlns:a16="http://schemas.microsoft.com/office/drawing/2014/main" id="{991E2545-63EE-4E6A-862E-C83EE11FB104}"/>
              </a:ext>
            </a:extLst>
          </p:cNvPr>
          <p:cNvPicPr>
            <a:picLocks noChangeAspect="1"/>
          </p:cNvPicPr>
          <p:nvPr/>
        </p:nvPicPr>
        <p:blipFill>
          <a:blip r:embed="rId11"/>
          <a:srcRect/>
          <a:stretch>
            <a:fillRect/>
          </a:stretch>
        </p:blipFill>
        <p:spPr>
          <a:xfrm>
            <a:off x="7110846" y="5214399"/>
            <a:ext cx="1346562" cy="749586"/>
          </a:xfrm>
          <a:prstGeom prst="rect">
            <a:avLst/>
          </a:prstGeom>
        </p:spPr>
      </p:pic>
      <p:pic>
        <p:nvPicPr>
          <p:cNvPr id="41" name="Graphic 40">
            <a:extLst>
              <a:ext uri="{FF2B5EF4-FFF2-40B4-BE49-F238E27FC236}">
                <a16:creationId xmlns="" xmlns:a16="http://schemas.microsoft.com/office/drawing/2014/main" id="{66D766F2-383E-4803-8629-1D2AF587392B}"/>
              </a:ext>
            </a:extLst>
          </p:cNvPr>
          <p:cNvPicPr>
            <a:picLocks noChangeAspect="1"/>
          </p:cNvPicPr>
          <p:nvPr/>
        </p:nvPicPr>
        <p:blipFill>
          <a:blip r:embed="rId12"/>
          <a:stretch>
            <a:fillRect/>
          </a:stretch>
        </p:blipFill>
        <p:spPr>
          <a:xfrm>
            <a:off x="8100377" y="2308141"/>
            <a:ext cx="1817635" cy="3610314"/>
          </a:xfrm>
          <a:prstGeom prst="rect">
            <a:avLst/>
          </a:prstGeom>
        </p:spPr>
      </p:pic>
      <p:pic>
        <p:nvPicPr>
          <p:cNvPr id="47" name="Graphic 46">
            <a:extLst>
              <a:ext uri="{FF2B5EF4-FFF2-40B4-BE49-F238E27FC236}">
                <a16:creationId xmlns="" xmlns:a16="http://schemas.microsoft.com/office/drawing/2014/main" id="{254487A9-352E-4260-8D27-DFC3211223C1}"/>
              </a:ext>
            </a:extLst>
          </p:cNvPr>
          <p:cNvPicPr>
            <a:picLocks noChangeAspect="1"/>
          </p:cNvPicPr>
          <p:nvPr/>
        </p:nvPicPr>
        <p:blipFill>
          <a:blip r:embed="rId13"/>
          <a:stretch>
            <a:fillRect/>
          </a:stretch>
        </p:blipFill>
        <p:spPr>
          <a:xfrm>
            <a:off x="1934776" y="2346031"/>
            <a:ext cx="2050229" cy="3572424"/>
          </a:xfrm>
          <a:prstGeom prst="rect">
            <a:avLst/>
          </a:prstGeom>
        </p:spPr>
      </p:pic>
      <p:pic>
        <p:nvPicPr>
          <p:cNvPr id="3" name="Picture 2">
            <a:extLst>
              <a:ext uri="{FF2B5EF4-FFF2-40B4-BE49-F238E27FC236}">
                <a16:creationId xmlns="" xmlns:a16="http://schemas.microsoft.com/office/drawing/2014/main" id="{00CF1422-4783-48FA-B0CB-D1515DB4A01B}"/>
              </a:ext>
            </a:extLst>
          </p:cNvPr>
          <p:cNvPicPr>
            <a:picLocks noChangeAspect="1"/>
          </p:cNvPicPr>
          <p:nvPr/>
        </p:nvPicPr>
        <p:blipFill>
          <a:blip r:embed="rId14"/>
          <a:stretch>
            <a:fillRect/>
          </a:stretch>
        </p:blipFill>
        <p:spPr>
          <a:xfrm>
            <a:off x="3261881" y="0"/>
            <a:ext cx="5553937" cy="2194750"/>
          </a:xfrm>
          <a:prstGeom prst="rect">
            <a:avLst/>
          </a:prstGeom>
        </p:spPr>
      </p:pic>
      <p:pic>
        <p:nvPicPr>
          <p:cNvPr id="4" name="Picture 3">
            <a:extLst>
              <a:ext uri="{FF2B5EF4-FFF2-40B4-BE49-F238E27FC236}">
                <a16:creationId xmlns="" xmlns:a16="http://schemas.microsoft.com/office/drawing/2014/main" id="{66AC0E49-30DD-4AD6-9456-80D7222E8778}"/>
              </a:ext>
            </a:extLst>
          </p:cNvPr>
          <p:cNvPicPr>
            <a:picLocks noChangeAspect="1"/>
          </p:cNvPicPr>
          <p:nvPr/>
        </p:nvPicPr>
        <p:blipFill>
          <a:blip r:embed="rId15"/>
          <a:stretch>
            <a:fillRect/>
          </a:stretch>
        </p:blipFill>
        <p:spPr>
          <a:xfrm>
            <a:off x="3343057" y="2311421"/>
            <a:ext cx="5029636" cy="2444708"/>
          </a:xfrm>
          <a:prstGeom prst="rect">
            <a:avLst/>
          </a:prstGeom>
        </p:spPr>
      </p:pic>
    </p:spTree>
    <p:custDataLst>
      <p:tags r:id="rId1"/>
    </p:custDataLst>
    <p:extLst>
      <p:ext uri="{BB962C8B-B14F-4D97-AF65-F5344CB8AC3E}">
        <p14:creationId xmlns:p14="http://schemas.microsoft.com/office/powerpoint/2010/main" val="116333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 xmlns:a16="http://schemas.microsoft.com/office/drawing/2014/main" id="{E754327C-BE9A-4F32-A99A-276949685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 xmlns:a16="http://schemas.microsoft.com/office/drawing/2014/main" id="{0DFA06DC-5505-4E52-86F1-E2B4D2C142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Rectangle 1"/>
          <p:cNvSpPr>
            <a:spLocks noChangeArrowheads="1"/>
          </p:cNvSpPr>
          <p:nvPr/>
        </p:nvSpPr>
        <p:spPr bwMode="auto">
          <a:xfrm>
            <a:off x="409575" y="1125012"/>
            <a:ext cx="114490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spcBef>
                <a:spcPts val="600"/>
              </a:spcBef>
              <a:spcAft>
                <a:spcPts val="600"/>
              </a:spcAft>
              <a:defRPr/>
            </a:pP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Sáu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có</a:t>
            </a:r>
            <a:r>
              <a:rPr lang="en-US" altLang="en-US" sz="3600" dirty="0">
                <a:solidFill>
                  <a:prstClr val="black"/>
                </a:solidFill>
                <a:latin typeface="+mn-lt"/>
                <a:cs typeface="Baloo 2" pitchFamily="2" charset="0"/>
              </a:rPr>
              <a:t> 3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đánh</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cá</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cần</a:t>
            </a:r>
            <a:r>
              <a:rPr lang="en-US" altLang="en-US" sz="3600" dirty="0">
                <a:solidFill>
                  <a:prstClr val="black"/>
                </a:solidFill>
                <a:latin typeface="+mn-lt"/>
                <a:cs typeface="Baloo 2" pitchFamily="2" charset="0"/>
              </a:rPr>
              <a:t> 3050 </a:t>
            </a:r>
            <a:r>
              <a:rPr lang="en-US" altLang="en-US" sz="3600" dirty="0" err="1">
                <a:solidFill>
                  <a:prstClr val="black"/>
                </a:solidFill>
                <a:latin typeface="+mn-lt"/>
                <a:cs typeface="Baloo 2" pitchFamily="2" charset="0"/>
              </a:rPr>
              <a:t>lít</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dầu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cho</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mỗi</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Hỏi</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Sáu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cần</a:t>
            </a:r>
            <a:r>
              <a:rPr lang="en-US" altLang="en-US" sz="3600" dirty="0">
                <a:solidFill>
                  <a:prstClr val="black"/>
                </a:solidFill>
                <a:latin typeface="+mn-lt"/>
                <a:cs typeface="Baloo 2" pitchFamily="2" charset="0"/>
              </a:rPr>
              <a:t> bao </a:t>
            </a:r>
            <a:r>
              <a:rPr lang="en-US" altLang="en-US" sz="3600" dirty="0" err="1">
                <a:solidFill>
                  <a:prstClr val="black"/>
                </a:solidFill>
                <a:latin typeface="+mn-lt"/>
                <a:cs typeface="Baloo 2" pitchFamily="2" charset="0"/>
              </a:rPr>
              <a:t>nhiêu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lít</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dầu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cho</a:t>
            </a:r>
            <a:r>
              <a:rPr lang="en-US" altLang="en-US" sz="3600" dirty="0">
                <a:solidFill>
                  <a:prstClr val="black"/>
                </a:solidFill>
                <a:latin typeface="+mn-lt"/>
                <a:cs typeface="Baloo 2" pitchFamily="2" charset="0"/>
              </a:rPr>
              <a:t> 3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đánh</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cá</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đó</a:t>
            </a:r>
            <a:r>
              <a:rPr lang="en-US" altLang="en-US" sz="3600" dirty="0">
                <a:solidFill>
                  <a:prstClr val="black"/>
                </a:solidFill>
                <a:latin typeface="+mn-lt"/>
                <a:cs typeface="Baloo 2" pitchFamily="2" charset="0"/>
              </a:rPr>
              <a:t>?</a:t>
            </a:r>
            <a:endParaRPr kumimoji="0" lang="en-US" altLang="en-US" sz="3600" b="0" i="0" u="none" strike="noStrike" kern="1200" cap="none" spc="0" normalizeH="0" baseline="0" noProof="0" dirty="0">
              <a:ln>
                <a:noFill/>
              </a:ln>
              <a:solidFill>
                <a:prstClr val="black"/>
              </a:solidFill>
              <a:effectLst/>
              <a:uLnTx/>
              <a:uFillTx/>
              <a:latin typeface="+mn-lt"/>
              <a:cs typeface="Baloo 2" pitchFamily="2" charset="0"/>
            </a:endParaRPr>
          </a:p>
        </p:txBody>
      </p:sp>
      <p:sp>
        <p:nvSpPr>
          <p:cNvPr id="48" name="Rounded Rectangle 47"/>
          <p:cNvSpPr/>
          <p:nvPr/>
        </p:nvSpPr>
        <p:spPr>
          <a:xfrm>
            <a:off x="4685309" y="397690"/>
            <a:ext cx="282138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Bài</a:t>
            </a:r>
            <a:r>
              <a:rPr kumimoji="0" lang="en-US"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 4</a:t>
            </a:r>
          </a:p>
        </p:txBody>
      </p:sp>
      <p:pic>
        <p:nvPicPr>
          <p:cNvPr id="15" name="Picture 14" descr="A picture containing toy, doll, vector graphics&#10;&#10;Description automatically generated">
            <a:extLst>
              <a:ext uri="{FF2B5EF4-FFF2-40B4-BE49-F238E27FC236}">
                <a16:creationId xmlns="" xmlns:a16="http://schemas.microsoft.com/office/drawing/2014/main" id="{1A08D0D9-8565-4877-8D11-16FCA06FD3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052" y="4924425"/>
            <a:ext cx="1528026" cy="1844062"/>
          </a:xfrm>
          <a:prstGeom prst="rect">
            <a:avLst/>
          </a:prstGeom>
        </p:spPr>
      </p:pic>
      <p:pic>
        <p:nvPicPr>
          <p:cNvPr id="4" name="Picture 3">
            <a:extLst>
              <a:ext uri="{FF2B5EF4-FFF2-40B4-BE49-F238E27FC236}">
                <a16:creationId xmlns="" xmlns:a16="http://schemas.microsoft.com/office/drawing/2014/main" id="{68322C46-14C8-49FC-BCE4-579E94783A81}"/>
              </a:ext>
            </a:extLst>
          </p:cNvPr>
          <p:cNvPicPr>
            <a:picLocks noChangeAspect="1"/>
          </p:cNvPicPr>
          <p:nvPr/>
        </p:nvPicPr>
        <p:blipFill>
          <a:blip r:embed="rId7"/>
          <a:stretch>
            <a:fillRect/>
          </a:stretch>
        </p:blipFill>
        <p:spPr>
          <a:xfrm>
            <a:off x="6790931" y="2924175"/>
            <a:ext cx="4891482" cy="2914649"/>
          </a:xfrm>
          <a:prstGeom prst="rect">
            <a:avLst/>
          </a:prstGeom>
        </p:spPr>
      </p:pic>
      <p:sp>
        <p:nvSpPr>
          <p:cNvPr id="5" name="TextBox 4">
            <a:extLst>
              <a:ext uri="{FF2B5EF4-FFF2-40B4-BE49-F238E27FC236}">
                <a16:creationId xmlns="" xmlns:a16="http://schemas.microsoft.com/office/drawing/2014/main" id="{51C525DA-9BFA-4F44-9816-F2CDB0529D07}"/>
              </a:ext>
            </a:extLst>
          </p:cNvPr>
          <p:cNvSpPr txBox="1"/>
          <p:nvPr/>
        </p:nvSpPr>
        <p:spPr>
          <a:xfrm>
            <a:off x="447675" y="2876550"/>
            <a:ext cx="5915025" cy="2948499"/>
          </a:xfrm>
          <a:prstGeom prst="rect">
            <a:avLst/>
          </a:prstGeom>
          <a:noFill/>
        </p:spPr>
        <p:txBody>
          <a:bodyPr wrap="square" rtlCol="0">
            <a:spAutoFit/>
          </a:bodyPr>
          <a:lstStyle/>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Bài giải</a:t>
            </a:r>
            <a:endParaRPr lang="en-US" sz="3200" b="1" dirty="0">
              <a:solidFill>
                <a:srgbClr val="7030A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Số lít dầu bác Sáu cần chuẩn bị là:</a:t>
            </a:r>
            <a:endParaRPr lang="en-US" sz="3200" b="1" dirty="0">
              <a:solidFill>
                <a:srgbClr val="7030A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3 050 x 3 = 9 150 (l)</a:t>
            </a:r>
            <a:endParaRPr lang="en-US" sz="3200" b="1" dirty="0">
              <a:solidFill>
                <a:srgbClr val="7030A0"/>
              </a:solidFill>
              <a:effectLst/>
              <a:ea typeface="Times New Roman" panose="02020603050405020304" pitchFamily="18" charset="0"/>
            </a:endParaRPr>
          </a:p>
          <a:p>
            <a:pPr marL="0" marR="0" algn="r">
              <a:lnSpc>
                <a:spcPct val="120000"/>
              </a:lnSpc>
              <a:spcBef>
                <a:spcPts val="0"/>
              </a:spcBef>
              <a:spcAft>
                <a:spcPts val="0"/>
              </a:spcAft>
            </a:pPr>
            <a:r>
              <a:rPr lang="nl-NL" sz="3200" b="1" dirty="0">
                <a:solidFill>
                  <a:srgbClr val="7030A0"/>
                </a:solidFill>
                <a:effectLst/>
                <a:ea typeface="Times New Roman" panose="02020603050405020304" pitchFamily="18" charset="0"/>
              </a:rPr>
              <a:t>Đáp số: 9 150 l dầu.</a:t>
            </a:r>
            <a:endParaRPr lang="en-US" sz="3200" b="1" dirty="0">
              <a:solidFill>
                <a:srgbClr val="7030A0"/>
              </a:solidFill>
              <a:effectLst/>
              <a:ea typeface="Times New Roman" panose="02020603050405020304" pitchFamily="18" charset="0"/>
            </a:endParaRPr>
          </a:p>
          <a:p>
            <a:endParaRPr lang="en-US" sz="3200" b="1" dirty="0">
              <a:solidFill>
                <a:srgbClr val="7030A0"/>
              </a:solidFill>
            </a:endParaRPr>
          </a:p>
        </p:txBody>
      </p:sp>
    </p:spTree>
    <p:custDataLst>
      <p:tags r:id="rId1"/>
    </p:custDataLst>
    <p:extLst>
      <p:ext uri="{BB962C8B-B14F-4D97-AF65-F5344CB8AC3E}">
        <p14:creationId xmlns:p14="http://schemas.microsoft.com/office/powerpoint/2010/main" val="857702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phic 2">
            <a:extLst>
              <a:ext uri="{FF2B5EF4-FFF2-40B4-BE49-F238E27FC236}">
                <a16:creationId xmlns="" xmlns:a16="http://schemas.microsoft.com/office/drawing/2014/main" id="{E85CD5FC-F8D6-46C2-BB2C-61AE288246AD}"/>
              </a:ext>
            </a:extLst>
          </p:cNvPr>
          <p:cNvPicPr>
            <a:picLocks noChangeAspect="1"/>
          </p:cNvPicPr>
          <p:nvPr/>
        </p:nvPicPr>
        <p:blipFill>
          <a:blip r:embed="rId5"/>
          <a:stretch>
            <a:fillRect/>
          </a:stretch>
        </p:blipFill>
        <p:spPr>
          <a:xfrm>
            <a:off x="3919052" y="1829270"/>
            <a:ext cx="8144625" cy="4819833"/>
          </a:xfrm>
          <a:prstGeom prst="rect">
            <a:avLst/>
          </a:prstGeom>
        </p:spPr>
      </p:pic>
      <p:grpSp>
        <p:nvGrpSpPr>
          <p:cNvPr id="17" name="Group 16">
            <a:extLst>
              <a:ext uri="{FF2B5EF4-FFF2-40B4-BE49-F238E27FC236}">
                <a16:creationId xmlns="" xmlns:a16="http://schemas.microsoft.com/office/drawing/2014/main" id="{0B90F370-5A1D-4EAA-B6A1-FEE8F1FC3F0E}"/>
              </a:ext>
            </a:extLst>
          </p:cNvPr>
          <p:cNvGrpSpPr/>
          <p:nvPr/>
        </p:nvGrpSpPr>
        <p:grpSpPr>
          <a:xfrm>
            <a:off x="-24429" y="2302933"/>
            <a:ext cx="2293048" cy="3196421"/>
            <a:chOff x="0" y="2574771"/>
            <a:chExt cx="2601022" cy="3911602"/>
          </a:xfrm>
        </p:grpSpPr>
        <p:pic>
          <p:nvPicPr>
            <p:cNvPr id="18" name="Graphic 17">
              <a:extLst>
                <a:ext uri="{FF2B5EF4-FFF2-40B4-BE49-F238E27FC236}">
                  <a16:creationId xmlns="" xmlns:a16="http://schemas.microsoft.com/office/drawing/2014/main" id="{86C45302-AE84-4410-80E8-1E88C62106D9}"/>
                </a:ext>
              </a:extLst>
            </p:cNvPr>
            <p:cNvPicPr>
              <a:picLocks noChangeAspect="1"/>
            </p:cNvPicPr>
            <p:nvPr/>
          </p:nvPicPr>
          <p:blipFill>
            <a:blip r:embed="rId6"/>
            <a:stretch>
              <a:fillRect/>
            </a:stretch>
          </p:blipFill>
          <p:spPr>
            <a:xfrm>
              <a:off x="308420" y="2574771"/>
              <a:ext cx="2126272" cy="3890793"/>
            </a:xfrm>
            <a:prstGeom prst="rect">
              <a:avLst/>
            </a:prstGeom>
          </p:spPr>
        </p:pic>
        <p:pic>
          <p:nvPicPr>
            <p:cNvPr id="19" name="Graphic 18">
              <a:extLst>
                <a:ext uri="{FF2B5EF4-FFF2-40B4-BE49-F238E27FC236}">
                  <a16:creationId xmlns="" xmlns:a16="http://schemas.microsoft.com/office/drawing/2014/main" id="{A101B287-638A-43BC-A559-82608C2E173F}"/>
                </a:ext>
              </a:extLst>
            </p:cNvPr>
            <p:cNvPicPr>
              <a:picLocks noChangeAspect="1"/>
            </p:cNvPicPr>
            <p:nvPr/>
          </p:nvPicPr>
          <p:blipFill>
            <a:blip r:embed="rId7"/>
            <a:stretch>
              <a:fillRect/>
            </a:stretch>
          </p:blipFill>
          <p:spPr>
            <a:xfrm rot="20848992" flipH="1">
              <a:off x="1479576" y="5572416"/>
              <a:ext cx="679548" cy="911124"/>
            </a:xfrm>
            <a:prstGeom prst="rect">
              <a:avLst/>
            </a:prstGeom>
          </p:spPr>
        </p:pic>
        <p:pic>
          <p:nvPicPr>
            <p:cNvPr id="20" name="Graphic 19">
              <a:extLst>
                <a:ext uri="{FF2B5EF4-FFF2-40B4-BE49-F238E27FC236}">
                  <a16:creationId xmlns="" xmlns:a16="http://schemas.microsoft.com/office/drawing/2014/main" id="{6235C4C5-2636-46D9-A53A-166AE43A9A30}"/>
                </a:ext>
              </a:extLst>
            </p:cNvPr>
            <p:cNvPicPr>
              <a:picLocks noChangeAspect="1"/>
            </p:cNvPicPr>
            <p:nvPr/>
          </p:nvPicPr>
          <p:blipFill>
            <a:blip r:embed="rId8"/>
            <a:stretch>
              <a:fillRect/>
            </a:stretch>
          </p:blipFill>
          <p:spPr>
            <a:xfrm flipH="1">
              <a:off x="687864" y="5538437"/>
              <a:ext cx="421031" cy="947936"/>
            </a:xfrm>
            <a:prstGeom prst="rect">
              <a:avLst/>
            </a:prstGeom>
          </p:spPr>
        </p:pic>
        <p:grpSp>
          <p:nvGrpSpPr>
            <p:cNvPr id="21" name="Graphic 48">
              <a:extLst>
                <a:ext uri="{FF2B5EF4-FFF2-40B4-BE49-F238E27FC236}">
                  <a16:creationId xmlns="" xmlns:a16="http://schemas.microsoft.com/office/drawing/2014/main" id="{40870E80-AF78-44E4-9EEB-3463D3781AA7}"/>
                </a:ext>
              </a:extLst>
            </p:cNvPr>
            <p:cNvGrpSpPr/>
            <p:nvPr/>
          </p:nvGrpSpPr>
          <p:grpSpPr>
            <a:xfrm rot="21348225" flipH="1">
              <a:off x="700006" y="3535337"/>
              <a:ext cx="1039866" cy="519311"/>
              <a:chOff x="4486476" y="4509041"/>
              <a:chExt cx="854211" cy="406216"/>
            </a:xfrm>
          </p:grpSpPr>
          <p:sp>
            <p:nvSpPr>
              <p:cNvPr id="24" name="Freeform: Shape 23">
                <a:extLst>
                  <a:ext uri="{FF2B5EF4-FFF2-40B4-BE49-F238E27FC236}">
                    <a16:creationId xmlns="" xmlns:a16="http://schemas.microsoft.com/office/drawing/2014/main" id="{15EC6289-1D0A-4A87-BB53-A448A84BBEB4}"/>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5E1F48C4-F688-47DB-A447-559D9E7A8E41}"/>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 name="Graphic 48">
                <a:extLst>
                  <a:ext uri="{FF2B5EF4-FFF2-40B4-BE49-F238E27FC236}">
                    <a16:creationId xmlns="" xmlns:a16="http://schemas.microsoft.com/office/drawing/2014/main" id="{5E27A209-C525-4BE4-9627-CA89BF6089D7}"/>
                  </a:ext>
                </a:extLst>
              </p:cNvPr>
              <p:cNvGrpSpPr/>
              <p:nvPr/>
            </p:nvGrpSpPr>
            <p:grpSpPr>
              <a:xfrm>
                <a:off x="4548002" y="4548088"/>
                <a:ext cx="779874" cy="367169"/>
                <a:chOff x="4548002" y="4548088"/>
                <a:chExt cx="779874" cy="367169"/>
              </a:xfrm>
            </p:grpSpPr>
            <p:sp>
              <p:nvSpPr>
                <p:cNvPr id="27" name="Freeform: Shape 26">
                  <a:extLst>
                    <a:ext uri="{FF2B5EF4-FFF2-40B4-BE49-F238E27FC236}">
                      <a16:creationId xmlns="" xmlns:a16="http://schemas.microsoft.com/office/drawing/2014/main" id="{0373ABAA-CB60-4CDB-AE10-6BC35328983D}"/>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 xmlns:a16="http://schemas.microsoft.com/office/drawing/2014/main" id="{DE1307FC-21B5-4DCA-9828-6AFDF1E27CB4}"/>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 xmlns:a16="http://schemas.microsoft.com/office/drawing/2014/main" id="{51A3CF15-2BBA-4579-9DE3-3B84A294A5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 xmlns:a16="http://schemas.microsoft.com/office/drawing/2014/main" id="{3633283A-0888-4252-8C1F-F50486D313B5}"/>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2" name="Picture 21">
              <a:extLst>
                <a:ext uri="{FF2B5EF4-FFF2-40B4-BE49-F238E27FC236}">
                  <a16:creationId xmlns="" xmlns:a16="http://schemas.microsoft.com/office/drawing/2014/main" id="{B38578F4-9DA4-40BA-A2A6-E5B7C35E85F5}"/>
                </a:ext>
              </a:extLst>
            </p:cNvPr>
            <p:cNvPicPr>
              <a:picLocks noChangeAspect="1"/>
            </p:cNvPicPr>
            <p:nvPr/>
          </p:nvPicPr>
          <p:blipFill>
            <a:blip r:embed="rId9"/>
            <a:stretch>
              <a:fillRect/>
            </a:stretch>
          </p:blipFill>
          <p:spPr>
            <a:xfrm rot="1420624">
              <a:off x="1773921" y="2908192"/>
              <a:ext cx="827101" cy="657204"/>
            </a:xfrm>
            <a:prstGeom prst="rect">
              <a:avLst/>
            </a:prstGeom>
          </p:spPr>
        </p:pic>
        <p:pic>
          <p:nvPicPr>
            <p:cNvPr id="23" name="Picture 22">
              <a:extLst>
                <a:ext uri="{FF2B5EF4-FFF2-40B4-BE49-F238E27FC236}">
                  <a16:creationId xmlns="" xmlns:a16="http://schemas.microsoft.com/office/drawing/2014/main" id="{AB4766AC-F9D3-4029-8708-3E405DAD95E3}"/>
                </a:ext>
              </a:extLst>
            </p:cNvPr>
            <p:cNvPicPr>
              <a:picLocks noChangeAspect="1"/>
            </p:cNvPicPr>
            <p:nvPr/>
          </p:nvPicPr>
          <p:blipFill>
            <a:blip r:embed="rId9"/>
            <a:stretch>
              <a:fillRect/>
            </a:stretch>
          </p:blipFill>
          <p:spPr>
            <a:xfrm rot="20096557">
              <a:off x="0" y="3760985"/>
              <a:ext cx="841135" cy="657204"/>
            </a:xfrm>
            <a:prstGeom prst="rect">
              <a:avLst/>
            </a:prstGeom>
          </p:spPr>
        </p:pic>
      </p:grpSp>
      <p:grpSp>
        <p:nvGrpSpPr>
          <p:cNvPr id="36" name="Group 35">
            <a:extLst>
              <a:ext uri="{FF2B5EF4-FFF2-40B4-BE49-F238E27FC236}">
                <a16:creationId xmlns="" xmlns:a16="http://schemas.microsoft.com/office/drawing/2014/main" id="{964BBD66-69F8-4741-B670-CA011E69A1B1}"/>
              </a:ext>
            </a:extLst>
          </p:cNvPr>
          <p:cNvGrpSpPr/>
          <p:nvPr/>
        </p:nvGrpSpPr>
        <p:grpSpPr>
          <a:xfrm>
            <a:off x="2182781" y="2302932"/>
            <a:ext cx="1722235" cy="3179418"/>
            <a:chOff x="3680781" y="2574770"/>
            <a:chExt cx="1927039" cy="3923112"/>
          </a:xfrm>
        </p:grpSpPr>
        <p:pic>
          <p:nvPicPr>
            <p:cNvPr id="44" name="Graphic 43">
              <a:extLst>
                <a:ext uri="{FF2B5EF4-FFF2-40B4-BE49-F238E27FC236}">
                  <a16:creationId xmlns="" xmlns:a16="http://schemas.microsoft.com/office/drawing/2014/main" id="{779D38DF-A469-4560-8E41-DFF333EB8C0F}"/>
                </a:ext>
              </a:extLst>
            </p:cNvPr>
            <p:cNvPicPr>
              <a:picLocks noChangeAspect="1"/>
            </p:cNvPicPr>
            <p:nvPr/>
          </p:nvPicPr>
          <p:blipFill>
            <a:blip r:embed="rId10"/>
            <a:stretch>
              <a:fillRect/>
            </a:stretch>
          </p:blipFill>
          <p:spPr>
            <a:xfrm>
              <a:off x="3680781" y="2574770"/>
              <a:ext cx="1865268" cy="3890794"/>
            </a:xfrm>
            <a:prstGeom prst="rect">
              <a:avLst/>
            </a:prstGeom>
          </p:spPr>
        </p:pic>
        <p:pic>
          <p:nvPicPr>
            <p:cNvPr id="45" name="Graphic 44">
              <a:extLst>
                <a:ext uri="{FF2B5EF4-FFF2-40B4-BE49-F238E27FC236}">
                  <a16:creationId xmlns="" xmlns:a16="http://schemas.microsoft.com/office/drawing/2014/main" id="{806BEBB6-DE1B-4A29-8A6A-9BA39D6DA2D4}"/>
                </a:ext>
              </a:extLst>
            </p:cNvPr>
            <p:cNvPicPr>
              <a:picLocks noChangeAspect="1"/>
            </p:cNvPicPr>
            <p:nvPr/>
          </p:nvPicPr>
          <p:blipFill>
            <a:blip r:embed="rId11"/>
            <a:stretch>
              <a:fillRect/>
            </a:stretch>
          </p:blipFill>
          <p:spPr>
            <a:xfrm flipH="1">
              <a:off x="4625920" y="5505908"/>
              <a:ext cx="606166" cy="906141"/>
            </a:xfrm>
            <a:prstGeom prst="rect">
              <a:avLst/>
            </a:prstGeom>
          </p:spPr>
        </p:pic>
        <p:pic>
          <p:nvPicPr>
            <p:cNvPr id="46" name="Graphic 45">
              <a:extLst>
                <a:ext uri="{FF2B5EF4-FFF2-40B4-BE49-F238E27FC236}">
                  <a16:creationId xmlns="" xmlns:a16="http://schemas.microsoft.com/office/drawing/2014/main" id="{0BE298EF-9E93-4F59-9697-1F8F59AD5F29}"/>
                </a:ext>
              </a:extLst>
            </p:cNvPr>
            <p:cNvPicPr>
              <a:picLocks noChangeAspect="1"/>
            </p:cNvPicPr>
            <p:nvPr/>
          </p:nvPicPr>
          <p:blipFill>
            <a:blip r:embed="rId8"/>
            <a:stretch>
              <a:fillRect/>
            </a:stretch>
          </p:blipFill>
          <p:spPr>
            <a:xfrm rot="778525" flipH="1">
              <a:off x="4000975" y="5447229"/>
              <a:ext cx="424398" cy="1050653"/>
            </a:xfrm>
            <a:prstGeom prst="rect">
              <a:avLst/>
            </a:prstGeom>
          </p:spPr>
        </p:pic>
        <p:grpSp>
          <p:nvGrpSpPr>
            <p:cNvPr id="47" name="Graphic 37">
              <a:extLst>
                <a:ext uri="{FF2B5EF4-FFF2-40B4-BE49-F238E27FC236}">
                  <a16:creationId xmlns="" xmlns:a16="http://schemas.microsoft.com/office/drawing/2014/main" id="{7FF124CA-621C-4FFD-8603-06772542369A}"/>
                </a:ext>
              </a:extLst>
            </p:cNvPr>
            <p:cNvGrpSpPr/>
            <p:nvPr/>
          </p:nvGrpSpPr>
          <p:grpSpPr>
            <a:xfrm rot="21443796" flipH="1">
              <a:off x="4096505" y="3377879"/>
              <a:ext cx="1025800" cy="588650"/>
              <a:chOff x="8516323" y="4103602"/>
              <a:chExt cx="870746" cy="562207"/>
            </a:xfrm>
          </p:grpSpPr>
          <p:sp>
            <p:nvSpPr>
              <p:cNvPr id="52" name="Freeform: Shape 51">
                <a:extLst>
                  <a:ext uri="{FF2B5EF4-FFF2-40B4-BE49-F238E27FC236}">
                    <a16:creationId xmlns="" xmlns:a16="http://schemas.microsoft.com/office/drawing/2014/main" id="{853EE2C9-FEC8-4321-8A31-B90A6B488FA5}"/>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 xmlns:a16="http://schemas.microsoft.com/office/drawing/2014/main" id="{8628E6C9-2E03-438D-B032-DB2ACC8F7819}"/>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 name="Graphic 37">
                <a:extLst>
                  <a:ext uri="{FF2B5EF4-FFF2-40B4-BE49-F238E27FC236}">
                    <a16:creationId xmlns="" xmlns:a16="http://schemas.microsoft.com/office/drawing/2014/main" id="{5CCA9E24-B0F9-480F-9871-C7F194FC7E89}"/>
                  </a:ext>
                </a:extLst>
              </p:cNvPr>
              <p:cNvGrpSpPr/>
              <p:nvPr/>
            </p:nvGrpSpPr>
            <p:grpSpPr>
              <a:xfrm>
                <a:off x="8588056" y="4271430"/>
                <a:ext cx="752475" cy="394379"/>
                <a:chOff x="8588056" y="4271430"/>
                <a:chExt cx="752475" cy="394379"/>
              </a:xfrm>
            </p:grpSpPr>
            <p:sp>
              <p:nvSpPr>
                <p:cNvPr id="55" name="Freeform: Shape 54">
                  <a:extLst>
                    <a:ext uri="{FF2B5EF4-FFF2-40B4-BE49-F238E27FC236}">
                      <a16:creationId xmlns="" xmlns:a16="http://schemas.microsoft.com/office/drawing/2014/main" id="{5406E2C1-EA6F-49F3-BA7A-CB772EFF6249}"/>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 xmlns:a16="http://schemas.microsoft.com/office/drawing/2014/main" id="{924F4821-A0F7-4B6D-B060-A26421818E77}"/>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 xmlns:a16="http://schemas.microsoft.com/office/drawing/2014/main" id="{2372A2C4-98B5-468E-8BB8-06A9CB08AD19}"/>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 xmlns:a16="http://schemas.microsoft.com/office/drawing/2014/main" id="{25BE8206-B655-48CD-847A-57729A117716}"/>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9" name="Picture 48">
              <a:extLst>
                <a:ext uri="{FF2B5EF4-FFF2-40B4-BE49-F238E27FC236}">
                  <a16:creationId xmlns="" xmlns:a16="http://schemas.microsoft.com/office/drawing/2014/main" id="{BB177D2C-4757-449E-91EA-B52B048B075C}"/>
                </a:ext>
              </a:extLst>
            </p:cNvPr>
            <p:cNvPicPr>
              <a:picLocks noChangeAspect="1"/>
            </p:cNvPicPr>
            <p:nvPr/>
          </p:nvPicPr>
          <p:blipFill rotWithShape="1">
            <a:blip r:embed="rId12"/>
            <a:srcRect r="53218"/>
            <a:stretch/>
          </p:blipFill>
          <p:spPr>
            <a:xfrm rot="8835952" flipH="1">
              <a:off x="5223036" y="4761020"/>
              <a:ext cx="384784" cy="474698"/>
            </a:xfrm>
            <a:prstGeom prst="rect">
              <a:avLst/>
            </a:prstGeom>
          </p:spPr>
        </p:pic>
        <p:pic>
          <p:nvPicPr>
            <p:cNvPr id="50" name="Picture 49">
              <a:extLst>
                <a:ext uri="{FF2B5EF4-FFF2-40B4-BE49-F238E27FC236}">
                  <a16:creationId xmlns="" xmlns:a16="http://schemas.microsoft.com/office/drawing/2014/main" id="{5652F6C9-2C12-4C01-A932-10C00AE848B3}"/>
                </a:ext>
              </a:extLst>
            </p:cNvPr>
            <p:cNvPicPr>
              <a:picLocks noChangeAspect="1"/>
            </p:cNvPicPr>
            <p:nvPr/>
          </p:nvPicPr>
          <p:blipFill rotWithShape="1">
            <a:blip r:embed="rId12"/>
            <a:srcRect r="53218"/>
            <a:stretch/>
          </p:blipFill>
          <p:spPr>
            <a:xfrm rot="12406025">
              <a:off x="3699315" y="4820254"/>
              <a:ext cx="402585" cy="484489"/>
            </a:xfrm>
            <a:prstGeom prst="rect">
              <a:avLst/>
            </a:prstGeom>
          </p:spPr>
        </p:pic>
      </p:grpSp>
    </p:spTree>
    <p:custDataLst>
      <p:tags r:id="rId1"/>
    </p:custDataLst>
    <p:extLst>
      <p:ext uri="{BB962C8B-B14F-4D97-AF65-F5344CB8AC3E}">
        <p14:creationId xmlns:p14="http://schemas.microsoft.com/office/powerpoint/2010/main" val="19473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25E-6 -0.0007 L 1.25E-6 -0.00047 C 0.01836 -0.00186 0.0151 -0.00162 0.02422 -0.00116 C 0.03307 -0.00093 0.05417 -0.00857 0.05417 0.00185 C 0.05417 0.00208 0.05768 0.00254 0.05768 0.00324 " pathEditMode="relative" rAng="0" ptsTypes="AAAAA">
                                      <p:cBhvr>
                                        <p:cTn id="6" dur="2900" fill="hold"/>
                                        <p:tgtEl>
                                          <p:spTgt spid="3"/>
                                        </p:tgtEl>
                                        <p:attrNameLst>
                                          <p:attrName>ppt_x</p:attrName>
                                          <p:attrName>ppt_y</p:attrName>
                                        </p:attrNameLst>
                                      </p:cBhvr>
                                      <p:rCtr x="2878" y="46"/>
                                    </p:animMotion>
                                  </p:childTnLst>
                                  <p:subTnLst>
                                    <p:audio>
                                      <p:cMediaNode>
                                        <p:cTn display="0" masterRel="sameClick">
                                          <p:stCondLst>
                                            <p:cond evt="begin" delay="0">
                                              <p:tn val="5"/>
                                            </p:cond>
                                          </p:stCondLst>
                                          <p:endCondLst>
                                            <p:cond evt="onStopAudio" delay="0">
                                              <p:tgtEl>
                                                <p:sldTgt/>
                                              </p:tgtEl>
                                            </p:cond>
                                          </p:endCondLst>
                                        </p:cTn>
                                        <p:tgtEl>
                                          <p:sndTgt r:embed="rId4" name="Tieng-xe-khoi-dong-va-chay-www_tiengdong_com.wav"/>
                                        </p:tgtEl>
                                      </p:cMediaNode>
                                    </p:audio>
                                  </p:subTnLst>
                                </p:cTn>
                              </p:par>
                            </p:childTnLst>
                          </p:cTn>
                        </p:par>
                        <p:par>
                          <p:cTn id="7" fill="hold">
                            <p:stCondLst>
                              <p:cond delay="2900"/>
                            </p:stCondLst>
                            <p:childTnLst>
                              <p:par>
                                <p:cTn id="8" presetID="42" presetClass="path" presetSubtype="0" accel="50000" decel="50000" fill="hold" nodeType="afterEffect">
                                  <p:stCondLst>
                                    <p:cond delay="0"/>
                                  </p:stCondLst>
                                  <p:childTnLst>
                                    <p:animMotion origin="layout" path="M 0.05768 0.00325 L 0.86523 0.00416 " pathEditMode="relative" rAng="0" ptsTypes="AA">
                                      <p:cBhvr>
                                        <p:cTn id="9" dur="3000" fill="hold"/>
                                        <p:tgtEl>
                                          <p:spTgt spid="3"/>
                                        </p:tgtEl>
                                        <p:attrNameLst>
                                          <p:attrName>ppt_x</p:attrName>
                                          <p:attrName>ppt_y</p:attrName>
                                        </p:attrNameLst>
                                      </p:cBhvr>
                                      <p:rCtr x="3996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图片 59">
            <a:extLst>
              <a:ext uri="{FF2B5EF4-FFF2-40B4-BE49-F238E27FC236}">
                <a16:creationId xmlns="" xmlns:a16="http://schemas.microsoft.com/office/drawing/2014/main" id="{1E39A585-6BF0-42ED-8202-440E5A7E36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99" y="-275301"/>
            <a:ext cx="7824410" cy="7824410"/>
          </a:xfrm>
          <a:prstGeom prst="rect">
            <a:avLst/>
          </a:prstGeom>
        </p:spPr>
      </p:pic>
      <p:pic>
        <p:nvPicPr>
          <p:cNvPr id="61" name="图片 60">
            <a:extLst>
              <a:ext uri="{FF2B5EF4-FFF2-40B4-BE49-F238E27FC236}">
                <a16:creationId xmlns="" xmlns:a16="http://schemas.microsoft.com/office/drawing/2014/main" id="{C33C61DF-1C69-42B6-8B9D-65C1812C0F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3153" y="599311"/>
            <a:ext cx="1609724" cy="1320799"/>
          </a:xfrm>
          <a:prstGeom prst="rect">
            <a:avLst/>
          </a:prstGeom>
        </p:spPr>
      </p:pic>
      <p:pic>
        <p:nvPicPr>
          <p:cNvPr id="63" name="Picture 2">
            <a:extLst>
              <a:ext uri="{FF2B5EF4-FFF2-40B4-BE49-F238E27FC236}">
                <a16:creationId xmlns="" xmlns:a16="http://schemas.microsoft.com/office/drawing/2014/main" id="{F79A62F5-ED80-47DA-9A51-CFE501D48E9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artisticGlowDiffused/>
                    </a14:imgEffect>
                  </a14:imgLayer>
                </a14:imgProps>
              </a:ext>
              <a:ext uri="{28A0092B-C50C-407E-A947-70E740481C1C}">
                <a14:useLocalDpi xmlns:a14="http://schemas.microsoft.com/office/drawing/2010/main"/>
              </a:ext>
            </a:extLst>
          </a:blip>
          <a:stretch>
            <a:fillRect/>
          </a:stretch>
        </p:blipFill>
        <p:spPr bwMode="auto">
          <a:xfrm rot="20089245" flipH="1">
            <a:off x="903818" y="2477237"/>
            <a:ext cx="1034732" cy="10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A_图片 11">
            <a:extLst>
              <a:ext uri="{FF2B5EF4-FFF2-40B4-BE49-F238E27FC236}">
                <a16:creationId xmlns="" xmlns:a16="http://schemas.microsoft.com/office/drawing/2014/main" id="{5AF51AAC-1653-4CCF-8574-150C580FE00D}"/>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9908540" y="19061"/>
            <a:ext cx="2098797" cy="2098797"/>
          </a:xfrm>
          <a:prstGeom prst="rect">
            <a:avLst/>
          </a:prstGeom>
        </p:spPr>
      </p:pic>
      <p:pic>
        <p:nvPicPr>
          <p:cNvPr id="29" name="图片 47">
            <a:extLst>
              <a:ext uri="{FF2B5EF4-FFF2-40B4-BE49-F238E27FC236}">
                <a16:creationId xmlns="" xmlns:a16="http://schemas.microsoft.com/office/drawing/2014/main" id="{2C49E90A-58BE-44CC-81A6-EC78A8946CC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a:fillRect/>
          </a:stretch>
        </p:blipFill>
        <p:spPr>
          <a:xfrm>
            <a:off x="2283460" y="-74336"/>
            <a:ext cx="1849755" cy="1252220"/>
          </a:xfrm>
          <a:prstGeom prst="rect">
            <a:avLst/>
          </a:prstGeom>
        </p:spPr>
      </p:pic>
      <p:pic>
        <p:nvPicPr>
          <p:cNvPr id="2" name="Picture 1">
            <a:extLst>
              <a:ext uri="{FF2B5EF4-FFF2-40B4-BE49-F238E27FC236}">
                <a16:creationId xmlns="" xmlns:a16="http://schemas.microsoft.com/office/drawing/2014/main" id="{6EA43B7B-0256-449D-8D53-DAA6B490356C}"/>
              </a:ext>
            </a:extLst>
          </p:cNvPr>
          <p:cNvPicPr>
            <a:picLocks noChangeAspect="1"/>
          </p:cNvPicPr>
          <p:nvPr/>
        </p:nvPicPr>
        <p:blipFill>
          <a:blip r:embed="rId11"/>
          <a:stretch>
            <a:fillRect/>
          </a:stretch>
        </p:blipFill>
        <p:spPr>
          <a:xfrm>
            <a:off x="3857314" y="1503604"/>
            <a:ext cx="7163421" cy="4669941"/>
          </a:xfrm>
          <a:prstGeom prst="rect">
            <a:avLst/>
          </a:prstGeom>
        </p:spPr>
      </p:pic>
    </p:spTree>
    <p:custDataLst>
      <p:tags r:id="rId1"/>
    </p:custDataLst>
    <p:extLst>
      <p:ext uri="{BB962C8B-B14F-4D97-AF65-F5344CB8AC3E}">
        <p14:creationId xmlns:p14="http://schemas.microsoft.com/office/powerpoint/2010/main" val="18920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26" presetClass="emph" presetSubtype="0" repeatCount="5000" fill="hold" nodeType="with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pic>
        <p:nvPicPr>
          <p:cNvPr id="31" name="Graphic 30">
            <a:extLst>
              <a:ext uri="{FF2B5EF4-FFF2-40B4-BE49-F238E27FC236}">
                <a16:creationId xmlns="" xmlns:a16="http://schemas.microsoft.com/office/drawing/2014/main" id="{093BC453-CFC7-49D8-89DE-9870C1C1108B}"/>
              </a:ext>
            </a:extLst>
          </p:cNvPr>
          <p:cNvPicPr>
            <a:picLocks noChangeAspect="1"/>
          </p:cNvPicPr>
          <p:nvPr/>
        </p:nvPicPr>
        <p:blipFill>
          <a:blip r:embed="rId5"/>
          <a:stretch>
            <a:fillRect/>
          </a:stretch>
        </p:blipFill>
        <p:spPr>
          <a:xfrm>
            <a:off x="5938347" y="1678861"/>
            <a:ext cx="5649310" cy="3757800"/>
          </a:xfrm>
          <a:prstGeom prst="rect">
            <a:avLst/>
          </a:prstGeom>
        </p:spPr>
      </p:pic>
      <p:pic>
        <p:nvPicPr>
          <p:cNvPr id="32" name="Picture 31">
            <a:extLst>
              <a:ext uri="{FF2B5EF4-FFF2-40B4-BE49-F238E27FC236}">
                <a16:creationId xmlns="" xmlns:a16="http://schemas.microsoft.com/office/drawing/2014/main" id="{819A5A5E-9E88-4589-8D7E-2F260A7E3807}"/>
              </a:ext>
            </a:extLst>
          </p:cNvPr>
          <p:cNvPicPr>
            <a:picLocks noChangeAspect="1"/>
          </p:cNvPicPr>
          <p:nvPr/>
        </p:nvPicPr>
        <p:blipFill>
          <a:blip r:embed="rId6"/>
          <a:srcRect/>
          <a:stretch>
            <a:fillRect/>
          </a:stretch>
        </p:blipFill>
        <p:spPr>
          <a:xfrm>
            <a:off x="6394306" y="5010435"/>
            <a:ext cx="1346562" cy="749586"/>
          </a:xfrm>
          <a:prstGeom prst="rect">
            <a:avLst/>
          </a:prstGeom>
        </p:spPr>
      </p:pic>
      <p:pic>
        <p:nvPicPr>
          <p:cNvPr id="33" name="Picture 32">
            <a:extLst>
              <a:ext uri="{FF2B5EF4-FFF2-40B4-BE49-F238E27FC236}">
                <a16:creationId xmlns="" xmlns:a16="http://schemas.microsoft.com/office/drawing/2014/main" id="{6BB669C7-19DA-4FBD-BC0A-DB9E59D8F290}"/>
              </a:ext>
            </a:extLst>
          </p:cNvPr>
          <p:cNvPicPr>
            <a:picLocks noChangeAspect="1"/>
          </p:cNvPicPr>
          <p:nvPr/>
        </p:nvPicPr>
        <p:blipFill>
          <a:blip r:embed="rId6"/>
          <a:srcRect/>
          <a:stretch>
            <a:fillRect/>
          </a:stretch>
        </p:blipFill>
        <p:spPr>
          <a:xfrm>
            <a:off x="9946921" y="4967673"/>
            <a:ext cx="1346562" cy="749586"/>
          </a:xfrm>
          <a:prstGeom prst="rect">
            <a:avLst/>
          </a:prstGeom>
        </p:spPr>
      </p:pic>
      <p:pic>
        <p:nvPicPr>
          <p:cNvPr id="2" name="Picture 1">
            <a:extLst>
              <a:ext uri="{FF2B5EF4-FFF2-40B4-BE49-F238E27FC236}">
                <a16:creationId xmlns="" xmlns:a16="http://schemas.microsoft.com/office/drawing/2014/main" id="{1ED13209-7B18-4B3F-85E5-9C1BEC8E3965}"/>
              </a:ext>
            </a:extLst>
          </p:cNvPr>
          <p:cNvPicPr>
            <a:picLocks noChangeAspect="1"/>
          </p:cNvPicPr>
          <p:nvPr/>
        </p:nvPicPr>
        <p:blipFill>
          <a:blip r:embed="rId7"/>
          <a:stretch>
            <a:fillRect/>
          </a:stretch>
        </p:blipFill>
        <p:spPr>
          <a:xfrm>
            <a:off x="6099204" y="1829441"/>
            <a:ext cx="5194242" cy="2780017"/>
          </a:xfrm>
          <a:prstGeom prst="rect">
            <a:avLst/>
          </a:prstGeom>
        </p:spPr>
      </p:pic>
    </p:spTree>
    <p:custDataLst>
      <p:tags r:id="rId1"/>
    </p:custDataLst>
    <p:extLst>
      <p:ext uri="{BB962C8B-B14F-4D97-AF65-F5344CB8AC3E}">
        <p14:creationId xmlns:p14="http://schemas.microsoft.com/office/powerpoint/2010/main" val="18711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图形 28">
            <a:extLst>
              <a:ext uri="{FF2B5EF4-FFF2-40B4-BE49-F238E27FC236}">
                <a16:creationId xmlns="" xmlns:a16="http://schemas.microsoft.com/office/drawing/2014/main" id="{4FE65AA6-D1F6-4137-AD4F-5945CA955B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 xmlns:a16="http://schemas.microsoft.com/office/drawing/2014/main" id="{4380BD0E-40AE-4A67-8DB6-C4AA1FCBB7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 xmlns:a16="http://schemas.microsoft.com/office/drawing/2014/main" id="{B3137540-41A9-4BC4-98CA-8E030CAEE6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 xmlns:a16="http://schemas.microsoft.com/office/drawing/2014/main" id="{68F1CC2B-7157-491C-AB19-9D501DFCA0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 xmlns:a16="http://schemas.microsoft.com/office/drawing/2014/main" id="{5B668911-A1C2-4773-84AC-84CC2248D9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 xmlns:a16="http://schemas.microsoft.com/office/drawing/2014/main" id="{989F83EF-93AA-4B31-B75D-4C82E6F45603}"/>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 xmlns:a16="http://schemas.microsoft.com/office/drawing/2014/main" id="{4F3C7359-E244-44F7-AFF4-A49199937C20}"/>
              </a:ext>
            </a:extLst>
          </p:cNvPr>
          <p:cNvPicPr>
            <a:picLocks noChangeAspect="1"/>
          </p:cNvPicPr>
          <p:nvPr/>
        </p:nvPicPr>
        <p:blipFill>
          <a:blip r:embed="rId10"/>
          <a:stretch>
            <a:fillRect/>
          </a:stretch>
        </p:blipFill>
        <p:spPr>
          <a:xfrm>
            <a:off x="3581718" y="2349119"/>
            <a:ext cx="4823610" cy="3208562"/>
          </a:xfrm>
          <a:prstGeom prst="rect">
            <a:avLst/>
          </a:prstGeom>
        </p:spPr>
      </p:pic>
      <p:sp>
        <p:nvSpPr>
          <p:cNvPr id="49" name="TextBox 48">
            <a:extLst>
              <a:ext uri="{FF2B5EF4-FFF2-40B4-BE49-F238E27FC236}">
                <a16:creationId xmlns="" xmlns:a16="http://schemas.microsoft.com/office/drawing/2014/main" id="{58707804-9398-4803-9D4A-64A2C7326A3D}"/>
              </a:ext>
            </a:extLst>
          </p:cNvPr>
          <p:cNvSpPr txBox="1"/>
          <p:nvPr/>
        </p:nvSpPr>
        <p:spPr>
          <a:xfrm>
            <a:off x="3478923" y="2464011"/>
            <a:ext cx="5029200" cy="21234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DỌN SẠCH</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BÃI BIỂN</a:t>
            </a:r>
          </a:p>
        </p:txBody>
      </p:sp>
      <p:pic>
        <p:nvPicPr>
          <p:cNvPr id="50" name="Picture 49">
            <a:extLst>
              <a:ext uri="{FF2B5EF4-FFF2-40B4-BE49-F238E27FC236}">
                <a16:creationId xmlns="" xmlns:a16="http://schemas.microsoft.com/office/drawing/2014/main" id="{2DD0DCB9-E731-4540-99E0-8D22AE6A0B96}"/>
              </a:ext>
            </a:extLst>
          </p:cNvPr>
          <p:cNvPicPr>
            <a:picLocks noChangeAspect="1"/>
          </p:cNvPicPr>
          <p:nvPr/>
        </p:nvPicPr>
        <p:blipFill>
          <a:blip r:embed="rId11"/>
          <a:srcRect/>
          <a:stretch>
            <a:fillRect/>
          </a:stretch>
        </p:blipFill>
        <p:spPr>
          <a:xfrm>
            <a:off x="3951447" y="5139535"/>
            <a:ext cx="1346562" cy="749586"/>
          </a:xfrm>
          <a:prstGeom prst="rect">
            <a:avLst/>
          </a:prstGeom>
        </p:spPr>
      </p:pic>
      <p:pic>
        <p:nvPicPr>
          <p:cNvPr id="51" name="Picture 50">
            <a:extLst>
              <a:ext uri="{FF2B5EF4-FFF2-40B4-BE49-F238E27FC236}">
                <a16:creationId xmlns="" xmlns:a16="http://schemas.microsoft.com/office/drawing/2014/main" id="{991E2545-63EE-4E6A-862E-C83EE11FB104}"/>
              </a:ext>
            </a:extLst>
          </p:cNvPr>
          <p:cNvPicPr>
            <a:picLocks noChangeAspect="1"/>
          </p:cNvPicPr>
          <p:nvPr/>
        </p:nvPicPr>
        <p:blipFill>
          <a:blip r:embed="rId11"/>
          <a:srcRect/>
          <a:stretch>
            <a:fillRect/>
          </a:stretch>
        </p:blipFill>
        <p:spPr>
          <a:xfrm>
            <a:off x="7110846" y="5214399"/>
            <a:ext cx="1346562" cy="749586"/>
          </a:xfrm>
          <a:prstGeom prst="rect">
            <a:avLst/>
          </a:prstGeom>
        </p:spPr>
      </p:pic>
      <p:pic>
        <p:nvPicPr>
          <p:cNvPr id="41" name="Graphic 40">
            <a:extLst>
              <a:ext uri="{FF2B5EF4-FFF2-40B4-BE49-F238E27FC236}">
                <a16:creationId xmlns="" xmlns:a16="http://schemas.microsoft.com/office/drawing/2014/main" id="{66D766F2-383E-4803-8629-1D2AF587392B}"/>
              </a:ext>
            </a:extLst>
          </p:cNvPr>
          <p:cNvPicPr>
            <a:picLocks noChangeAspect="1"/>
          </p:cNvPicPr>
          <p:nvPr/>
        </p:nvPicPr>
        <p:blipFill>
          <a:blip r:embed="rId12"/>
          <a:stretch>
            <a:fillRect/>
          </a:stretch>
        </p:blipFill>
        <p:spPr>
          <a:xfrm>
            <a:off x="8016266" y="2308141"/>
            <a:ext cx="1817635" cy="3610314"/>
          </a:xfrm>
          <a:prstGeom prst="rect">
            <a:avLst/>
          </a:prstGeom>
        </p:spPr>
      </p:pic>
      <p:pic>
        <p:nvPicPr>
          <p:cNvPr id="47" name="Graphic 46">
            <a:extLst>
              <a:ext uri="{FF2B5EF4-FFF2-40B4-BE49-F238E27FC236}">
                <a16:creationId xmlns="" xmlns:a16="http://schemas.microsoft.com/office/drawing/2014/main" id="{254487A9-352E-4260-8D27-DFC3211223C1}"/>
              </a:ext>
            </a:extLst>
          </p:cNvPr>
          <p:cNvPicPr>
            <a:picLocks noChangeAspect="1"/>
          </p:cNvPicPr>
          <p:nvPr/>
        </p:nvPicPr>
        <p:blipFill>
          <a:blip r:embed="rId13"/>
          <a:stretch>
            <a:fillRect/>
          </a:stretch>
        </p:blipFill>
        <p:spPr>
          <a:xfrm>
            <a:off x="2225384" y="2349119"/>
            <a:ext cx="2050229" cy="3572424"/>
          </a:xfrm>
          <a:prstGeom prst="rect">
            <a:avLst/>
          </a:prstGeom>
        </p:spPr>
      </p:pic>
      <p:pic>
        <p:nvPicPr>
          <p:cNvPr id="3" name="Picture 2">
            <a:extLst>
              <a:ext uri="{FF2B5EF4-FFF2-40B4-BE49-F238E27FC236}">
                <a16:creationId xmlns="" xmlns:a16="http://schemas.microsoft.com/office/drawing/2014/main" id="{0660AF70-5125-4AAF-8937-13EA840C9F65}"/>
              </a:ext>
            </a:extLst>
          </p:cNvPr>
          <p:cNvPicPr>
            <a:picLocks noChangeAspect="1"/>
          </p:cNvPicPr>
          <p:nvPr/>
        </p:nvPicPr>
        <p:blipFill>
          <a:blip r:embed="rId14"/>
          <a:stretch>
            <a:fillRect/>
          </a:stretch>
        </p:blipFill>
        <p:spPr>
          <a:xfrm>
            <a:off x="3271406" y="-202025"/>
            <a:ext cx="5553937" cy="2194750"/>
          </a:xfrm>
          <a:prstGeom prst="rect">
            <a:avLst/>
          </a:prstGeom>
        </p:spPr>
      </p:pic>
    </p:spTree>
    <p:custDataLst>
      <p:tags r:id="rId1"/>
    </p:custDataLst>
    <p:extLst>
      <p:ext uri="{BB962C8B-B14F-4D97-AF65-F5344CB8AC3E}">
        <p14:creationId xmlns:p14="http://schemas.microsoft.com/office/powerpoint/2010/main" val="299350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692397" y="190501"/>
            <a:ext cx="10959199" cy="62586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图片 35">
            <a:extLst>
              <a:ext uri="{FF2B5EF4-FFF2-40B4-BE49-F238E27FC236}">
                <a16:creationId xmlns=""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23" name="Graphic 22">
            <a:extLst>
              <a:ext uri="{FF2B5EF4-FFF2-40B4-BE49-F238E27FC236}">
                <a16:creationId xmlns="" xmlns:a16="http://schemas.microsoft.com/office/drawing/2014/main" id="{C2803D15-CD4C-4669-87DB-AF7E8EA5A5EE}"/>
              </a:ext>
            </a:extLst>
          </p:cNvPr>
          <p:cNvPicPr>
            <a:picLocks noChangeAspect="1"/>
          </p:cNvPicPr>
          <p:nvPr/>
        </p:nvPicPr>
        <p:blipFill>
          <a:blip r:embed="rId5"/>
          <a:stretch>
            <a:fillRect/>
          </a:stretch>
        </p:blipFill>
        <p:spPr>
          <a:xfrm>
            <a:off x="9761210" y="5309239"/>
            <a:ext cx="2430789" cy="1409973"/>
          </a:xfrm>
          <a:prstGeom prst="rect">
            <a:avLst/>
          </a:prstGeom>
        </p:spPr>
      </p:pic>
      <p:grpSp>
        <p:nvGrpSpPr>
          <p:cNvPr id="24" name="Group 23">
            <a:extLst>
              <a:ext uri="{FF2B5EF4-FFF2-40B4-BE49-F238E27FC236}">
                <a16:creationId xmlns="" xmlns:a16="http://schemas.microsoft.com/office/drawing/2014/main" id="{B675E0C1-8741-4A93-B36D-FCEB6ED89067}"/>
              </a:ext>
            </a:extLst>
          </p:cNvPr>
          <p:cNvGrpSpPr/>
          <p:nvPr/>
        </p:nvGrpSpPr>
        <p:grpSpPr>
          <a:xfrm>
            <a:off x="9612085" y="4952999"/>
            <a:ext cx="1237405" cy="1790953"/>
            <a:chOff x="0" y="2574771"/>
            <a:chExt cx="2601022" cy="3911602"/>
          </a:xfrm>
        </p:grpSpPr>
        <p:pic>
          <p:nvPicPr>
            <p:cNvPr id="25" name="Graphic 185">
              <a:extLst>
                <a:ext uri="{FF2B5EF4-FFF2-40B4-BE49-F238E27FC236}">
                  <a16:creationId xmlns="" xmlns:a16="http://schemas.microsoft.com/office/drawing/2014/main" id="{B4813FA4-FE1B-45E0-8E70-C6EFB52293BB}"/>
                </a:ext>
              </a:extLst>
            </p:cNvPr>
            <p:cNvPicPr>
              <a:picLocks noChangeAspect="1"/>
            </p:cNvPicPr>
            <p:nvPr/>
          </p:nvPicPr>
          <p:blipFill>
            <a:blip r:embed="rId6"/>
            <a:stretch>
              <a:fillRect/>
            </a:stretch>
          </p:blipFill>
          <p:spPr>
            <a:xfrm>
              <a:off x="308420" y="2574771"/>
              <a:ext cx="2126272" cy="3890793"/>
            </a:xfrm>
            <a:prstGeom prst="rect">
              <a:avLst/>
            </a:prstGeom>
          </p:spPr>
        </p:pic>
        <p:pic>
          <p:nvPicPr>
            <p:cNvPr id="26" name="Graphic 186">
              <a:extLst>
                <a:ext uri="{FF2B5EF4-FFF2-40B4-BE49-F238E27FC236}">
                  <a16:creationId xmlns="" xmlns:a16="http://schemas.microsoft.com/office/drawing/2014/main" id="{0188D9FF-A829-453E-A820-10791D121AF9}"/>
                </a:ext>
              </a:extLst>
            </p:cNvPr>
            <p:cNvPicPr>
              <a:picLocks noChangeAspect="1"/>
            </p:cNvPicPr>
            <p:nvPr/>
          </p:nvPicPr>
          <p:blipFill>
            <a:blip r:embed="rId7"/>
            <a:stretch>
              <a:fillRect/>
            </a:stretch>
          </p:blipFill>
          <p:spPr>
            <a:xfrm rot="20848992" flipH="1">
              <a:off x="1479576" y="5572416"/>
              <a:ext cx="679548" cy="911124"/>
            </a:xfrm>
            <a:prstGeom prst="rect">
              <a:avLst/>
            </a:prstGeom>
          </p:spPr>
        </p:pic>
        <p:pic>
          <p:nvPicPr>
            <p:cNvPr id="27" name="Graphic 187">
              <a:extLst>
                <a:ext uri="{FF2B5EF4-FFF2-40B4-BE49-F238E27FC236}">
                  <a16:creationId xmlns="" xmlns:a16="http://schemas.microsoft.com/office/drawing/2014/main" id="{11C69D01-1A10-4546-B66B-55238E413FED}"/>
                </a:ext>
              </a:extLst>
            </p:cNvPr>
            <p:cNvPicPr>
              <a:picLocks noChangeAspect="1"/>
            </p:cNvPicPr>
            <p:nvPr/>
          </p:nvPicPr>
          <p:blipFill>
            <a:blip r:embed="rId8"/>
            <a:stretch>
              <a:fillRect/>
            </a:stretch>
          </p:blipFill>
          <p:spPr>
            <a:xfrm flipH="1">
              <a:off x="687864" y="5538437"/>
              <a:ext cx="421031" cy="947936"/>
            </a:xfrm>
            <a:prstGeom prst="rect">
              <a:avLst/>
            </a:prstGeom>
          </p:spPr>
        </p:pic>
        <p:grpSp>
          <p:nvGrpSpPr>
            <p:cNvPr id="28" name="Graphic 48">
              <a:extLst>
                <a:ext uri="{FF2B5EF4-FFF2-40B4-BE49-F238E27FC236}">
                  <a16:creationId xmlns="" xmlns:a16="http://schemas.microsoft.com/office/drawing/2014/main" id="{90A91BE8-EEC7-4A3A-83C0-C7533D04ECCE}"/>
                </a:ext>
              </a:extLst>
            </p:cNvPr>
            <p:cNvGrpSpPr/>
            <p:nvPr/>
          </p:nvGrpSpPr>
          <p:grpSpPr>
            <a:xfrm rot="21348225" flipH="1">
              <a:off x="700006" y="3535337"/>
              <a:ext cx="1039866" cy="519311"/>
              <a:chOff x="4486476" y="4509041"/>
              <a:chExt cx="854211" cy="406216"/>
            </a:xfrm>
          </p:grpSpPr>
          <p:sp>
            <p:nvSpPr>
              <p:cNvPr id="31" name="Freeform: Shape 191">
                <a:extLst>
                  <a:ext uri="{FF2B5EF4-FFF2-40B4-BE49-F238E27FC236}">
                    <a16:creationId xmlns="" xmlns:a16="http://schemas.microsoft.com/office/drawing/2014/main" id="{657E79D4-BB29-4FE0-924C-5425C212B935}"/>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Shape 192">
                <a:extLst>
                  <a:ext uri="{FF2B5EF4-FFF2-40B4-BE49-F238E27FC236}">
                    <a16:creationId xmlns="" xmlns:a16="http://schemas.microsoft.com/office/drawing/2014/main" id="{8D1DACC8-5917-4D3C-9EF9-6FE12468DEAA}"/>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aphic 48">
                <a:extLst>
                  <a:ext uri="{FF2B5EF4-FFF2-40B4-BE49-F238E27FC236}">
                    <a16:creationId xmlns="" xmlns:a16="http://schemas.microsoft.com/office/drawing/2014/main" id="{92A84C43-618F-4F6A-A05E-A265007E00A4}"/>
                  </a:ext>
                </a:extLst>
              </p:cNvPr>
              <p:cNvGrpSpPr/>
              <p:nvPr/>
            </p:nvGrpSpPr>
            <p:grpSpPr>
              <a:xfrm>
                <a:off x="4548002" y="4548088"/>
                <a:ext cx="779874" cy="367169"/>
                <a:chOff x="4548002" y="4548088"/>
                <a:chExt cx="779874" cy="367169"/>
              </a:xfrm>
            </p:grpSpPr>
            <p:sp>
              <p:nvSpPr>
                <p:cNvPr id="34" name="Freeform: Shape 194">
                  <a:extLst>
                    <a:ext uri="{FF2B5EF4-FFF2-40B4-BE49-F238E27FC236}">
                      <a16:creationId xmlns="" xmlns:a16="http://schemas.microsoft.com/office/drawing/2014/main" id="{E2C98194-FCF8-4771-8EA6-E499ABE458B5}"/>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195">
                  <a:extLst>
                    <a:ext uri="{FF2B5EF4-FFF2-40B4-BE49-F238E27FC236}">
                      <a16:creationId xmlns="" xmlns:a16="http://schemas.microsoft.com/office/drawing/2014/main" id="{3B003D17-1DC4-4F56-8215-F49B664AC7C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196">
                  <a:extLst>
                    <a:ext uri="{FF2B5EF4-FFF2-40B4-BE49-F238E27FC236}">
                      <a16:creationId xmlns="" xmlns:a16="http://schemas.microsoft.com/office/drawing/2014/main" id="{CAB7ECBE-160B-4E1D-8D12-7336E0F612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197">
                  <a:extLst>
                    <a:ext uri="{FF2B5EF4-FFF2-40B4-BE49-F238E27FC236}">
                      <a16:creationId xmlns="" xmlns:a16="http://schemas.microsoft.com/office/drawing/2014/main" id="{3203D032-23CE-4C56-8C32-0BD2239EC10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9" name="Picture 28">
              <a:extLst>
                <a:ext uri="{FF2B5EF4-FFF2-40B4-BE49-F238E27FC236}">
                  <a16:creationId xmlns="" xmlns:a16="http://schemas.microsoft.com/office/drawing/2014/main" id="{AD2EF681-F05B-43F0-909E-B762494D1F75}"/>
                </a:ext>
              </a:extLst>
            </p:cNvPr>
            <p:cNvPicPr>
              <a:picLocks noChangeAspect="1"/>
            </p:cNvPicPr>
            <p:nvPr/>
          </p:nvPicPr>
          <p:blipFill>
            <a:blip r:embed="rId9"/>
            <a:stretch>
              <a:fillRect/>
            </a:stretch>
          </p:blipFill>
          <p:spPr>
            <a:xfrm rot="1420624">
              <a:off x="1773921" y="2908192"/>
              <a:ext cx="827101" cy="657204"/>
            </a:xfrm>
            <a:prstGeom prst="rect">
              <a:avLst/>
            </a:prstGeom>
          </p:spPr>
        </p:pic>
        <p:pic>
          <p:nvPicPr>
            <p:cNvPr id="30" name="Picture 29">
              <a:extLst>
                <a:ext uri="{FF2B5EF4-FFF2-40B4-BE49-F238E27FC236}">
                  <a16:creationId xmlns="" xmlns:a16="http://schemas.microsoft.com/office/drawing/2014/main" id="{E113E257-E746-4460-9E26-7D2ABF673DF8}"/>
                </a:ext>
              </a:extLst>
            </p:cNvPr>
            <p:cNvPicPr>
              <a:picLocks noChangeAspect="1"/>
            </p:cNvPicPr>
            <p:nvPr/>
          </p:nvPicPr>
          <p:blipFill>
            <a:blip r:embed="rId9"/>
            <a:stretch>
              <a:fillRect/>
            </a:stretch>
          </p:blipFill>
          <p:spPr>
            <a:xfrm rot="20096557">
              <a:off x="0" y="3760985"/>
              <a:ext cx="841135" cy="657204"/>
            </a:xfrm>
            <a:prstGeom prst="rect">
              <a:avLst/>
            </a:prstGeom>
          </p:spPr>
        </p:pic>
      </p:grpSp>
      <p:grpSp>
        <p:nvGrpSpPr>
          <p:cNvPr id="40" name="Nhóm 6">
            <a:extLst>
              <a:ext uri="{FF2B5EF4-FFF2-40B4-BE49-F238E27FC236}">
                <a16:creationId xmlns="" xmlns:a16="http://schemas.microsoft.com/office/drawing/2014/main" id="{9F95F2CF-87DF-497C-A592-B3CDA52AC914}"/>
              </a:ext>
            </a:extLst>
          </p:cNvPr>
          <p:cNvGrpSpPr/>
          <p:nvPr/>
        </p:nvGrpSpPr>
        <p:grpSpPr>
          <a:xfrm>
            <a:off x="768350" y="198585"/>
            <a:ext cx="3022602" cy="1052418"/>
            <a:chOff x="1203156" y="685799"/>
            <a:chExt cx="2266951" cy="789313"/>
          </a:xfrm>
        </p:grpSpPr>
        <p:grpSp>
          <p:nvGrpSpPr>
            <p:cNvPr id="41" name="Nhóm 4">
              <a:extLst>
                <a:ext uri="{FF2B5EF4-FFF2-40B4-BE49-F238E27FC236}">
                  <a16:creationId xmlns="" xmlns:a16="http://schemas.microsoft.com/office/drawing/2014/main" id="{3F5A22DF-F0BD-4C2C-A7D8-FDFCC7648E34}"/>
                </a:ext>
              </a:extLst>
            </p:cNvPr>
            <p:cNvGrpSpPr/>
            <p:nvPr/>
          </p:nvGrpSpPr>
          <p:grpSpPr>
            <a:xfrm>
              <a:off x="1203156" y="685799"/>
              <a:ext cx="1311443" cy="789313"/>
              <a:chOff x="1431757" y="695789"/>
              <a:chExt cx="1347538" cy="856285"/>
            </a:xfrm>
          </p:grpSpPr>
          <p:sp>
            <p:nvSpPr>
              <p:cNvPr id="51" name="Hình Bầu dục 2">
                <a:extLst>
                  <a:ext uri="{FF2B5EF4-FFF2-40B4-BE49-F238E27FC236}">
                    <a16:creationId xmlns="" xmlns:a16="http://schemas.microsoft.com/office/drawing/2014/main" id="{CB9049C6-A999-4A00-A919-467D9E45E39B}"/>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2" name="Hộp Văn bản 3">
                <a:extLst>
                  <a:ext uri="{FF2B5EF4-FFF2-40B4-BE49-F238E27FC236}">
                    <a16:creationId xmlns="" xmlns:a16="http://schemas.microsoft.com/office/drawing/2014/main" id="{2D23C2CE-FCC0-4C67-83C7-6C4D318A2892}"/>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1</a:t>
                </a:r>
              </a:p>
            </p:txBody>
          </p:sp>
        </p:grpSp>
        <p:sp>
          <p:nvSpPr>
            <p:cNvPr id="45" name="Hộp Văn bản 5">
              <a:extLst>
                <a:ext uri="{FF2B5EF4-FFF2-40B4-BE49-F238E27FC236}">
                  <a16:creationId xmlns="" xmlns:a16="http://schemas.microsoft.com/office/drawing/2014/main" id="{851F11DF-BDBF-4D99-83EF-BBC17F1508FB}"/>
                </a:ext>
              </a:extLst>
            </p:cNvPr>
            <p:cNvSpPr txBox="1"/>
            <p:nvPr/>
          </p:nvSpPr>
          <p:spPr>
            <a:xfrm>
              <a:off x="2088795" y="834349"/>
              <a:ext cx="1381312"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 xmlns:a16="http://schemas.microsoft.com/office/drawing/2014/main" id="{22F5C1B5-0B52-45AA-9D06-82738D3B3C4B}"/>
              </a:ext>
            </a:extLst>
          </p:cNvPr>
          <p:cNvPicPr>
            <a:picLocks noChangeAspect="1"/>
          </p:cNvPicPr>
          <p:nvPr/>
        </p:nvPicPr>
        <p:blipFill>
          <a:blip r:embed="rId10"/>
          <a:stretch>
            <a:fillRect/>
          </a:stretch>
        </p:blipFill>
        <p:spPr>
          <a:xfrm>
            <a:off x="2638424" y="1004887"/>
            <a:ext cx="7134225" cy="1524534"/>
          </a:xfrm>
          <a:prstGeom prst="rect">
            <a:avLst/>
          </a:prstGeom>
        </p:spPr>
      </p:pic>
      <p:sp>
        <p:nvSpPr>
          <p:cNvPr id="80" name="TextBox 79">
            <a:extLst>
              <a:ext uri="{FF2B5EF4-FFF2-40B4-BE49-F238E27FC236}">
                <a16:creationId xmlns="" xmlns:a16="http://schemas.microsoft.com/office/drawing/2014/main" id="{8A99AE4A-E09F-47C2-B95C-3E55F4B03D2A}"/>
              </a:ext>
            </a:extLst>
          </p:cNvPr>
          <p:cNvSpPr txBox="1"/>
          <p:nvPr/>
        </p:nvSpPr>
        <p:spPr>
          <a:xfrm>
            <a:off x="1038695" y="2450045"/>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216</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81" name="TextBox 80">
            <a:extLst>
              <a:ext uri="{FF2B5EF4-FFF2-40B4-BE49-F238E27FC236}">
                <a16:creationId xmlns="" xmlns:a16="http://schemas.microsoft.com/office/drawing/2014/main" id="{AA5D4BBB-C722-4AA0-AD25-6863B449270B}"/>
              </a:ext>
            </a:extLst>
          </p:cNvPr>
          <p:cNvSpPr txBox="1"/>
          <p:nvPr/>
        </p:nvSpPr>
        <p:spPr>
          <a:xfrm>
            <a:off x="2408583" y="3350040"/>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6</a:t>
            </a:r>
          </a:p>
        </p:txBody>
      </p:sp>
      <p:sp>
        <p:nvSpPr>
          <p:cNvPr id="82" name="Rectangle 81">
            <a:extLst>
              <a:ext uri="{FF2B5EF4-FFF2-40B4-BE49-F238E27FC236}">
                <a16:creationId xmlns="" xmlns:a16="http://schemas.microsoft.com/office/drawing/2014/main" id="{86A04BD3-B799-416A-A9EE-A6D1DA387802}"/>
              </a:ext>
            </a:extLst>
          </p:cNvPr>
          <p:cNvSpPr/>
          <p:nvPr/>
        </p:nvSpPr>
        <p:spPr>
          <a:xfrm>
            <a:off x="805248" y="4242783"/>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83" name="TextBox 82">
            <a:extLst>
              <a:ext uri="{FF2B5EF4-FFF2-40B4-BE49-F238E27FC236}">
                <a16:creationId xmlns="" xmlns:a16="http://schemas.microsoft.com/office/drawing/2014/main" id="{990BD4CE-B4E8-4D21-8858-05BBD8EE003F}"/>
              </a:ext>
            </a:extLst>
          </p:cNvPr>
          <p:cNvSpPr txBox="1"/>
          <p:nvPr/>
        </p:nvSpPr>
        <p:spPr>
          <a:xfrm>
            <a:off x="2668505" y="4217715"/>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84" name="TextBox 83">
            <a:extLst>
              <a:ext uri="{FF2B5EF4-FFF2-40B4-BE49-F238E27FC236}">
                <a16:creationId xmlns="" xmlns:a16="http://schemas.microsoft.com/office/drawing/2014/main" id="{EC326A41-B2B0-4F9F-ABBD-B5159895C82D}"/>
              </a:ext>
            </a:extLst>
          </p:cNvPr>
          <p:cNvSpPr txBox="1"/>
          <p:nvPr/>
        </p:nvSpPr>
        <p:spPr>
          <a:xfrm>
            <a:off x="2257276" y="4210862"/>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85" name="TextBox 84">
            <a:extLst>
              <a:ext uri="{FF2B5EF4-FFF2-40B4-BE49-F238E27FC236}">
                <a16:creationId xmlns="" xmlns:a16="http://schemas.microsoft.com/office/drawing/2014/main" id="{A4493096-6EF2-4897-AC5D-B5E566FDA8A6}"/>
              </a:ext>
            </a:extLst>
          </p:cNvPr>
          <p:cNvSpPr txBox="1"/>
          <p:nvPr/>
        </p:nvSpPr>
        <p:spPr>
          <a:xfrm>
            <a:off x="682426" y="2998798"/>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86" name="TextBox 85">
            <a:extLst>
              <a:ext uri="{FF2B5EF4-FFF2-40B4-BE49-F238E27FC236}">
                <a16:creationId xmlns="" xmlns:a16="http://schemas.microsoft.com/office/drawing/2014/main" id="{3093BEEF-C35C-4B18-A51D-CBD82E6B86F5}"/>
              </a:ext>
            </a:extLst>
          </p:cNvPr>
          <p:cNvSpPr txBox="1"/>
          <p:nvPr/>
        </p:nvSpPr>
        <p:spPr>
          <a:xfrm>
            <a:off x="1774399" y="4219972"/>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2</a:t>
            </a:r>
          </a:p>
        </p:txBody>
      </p:sp>
      <p:sp>
        <p:nvSpPr>
          <p:cNvPr id="87" name="TextBox 86">
            <a:extLst>
              <a:ext uri="{FF2B5EF4-FFF2-40B4-BE49-F238E27FC236}">
                <a16:creationId xmlns="" xmlns:a16="http://schemas.microsoft.com/office/drawing/2014/main" id="{0075E8DC-689C-47C0-ADAD-00EF51AE962F}"/>
              </a:ext>
            </a:extLst>
          </p:cNvPr>
          <p:cNvSpPr txBox="1"/>
          <p:nvPr/>
        </p:nvSpPr>
        <p:spPr>
          <a:xfrm>
            <a:off x="1139951" y="4220386"/>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7</a:t>
            </a:r>
          </a:p>
        </p:txBody>
      </p:sp>
      <p:sp>
        <p:nvSpPr>
          <p:cNvPr id="88" name="Oval 87">
            <a:extLst>
              <a:ext uri="{FF2B5EF4-FFF2-40B4-BE49-F238E27FC236}">
                <a16:creationId xmlns="" xmlns:a16="http://schemas.microsoft.com/office/drawing/2014/main" id="{010251BD-0A19-442F-ABA9-4202EC44B2B0}"/>
              </a:ext>
            </a:extLst>
          </p:cNvPr>
          <p:cNvSpPr/>
          <p:nvPr/>
        </p:nvSpPr>
        <p:spPr>
          <a:xfrm>
            <a:off x="2390361" y="33325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 xmlns:a16="http://schemas.microsoft.com/office/drawing/2014/main" id="{A1D80E6B-C499-4CAE-A750-475D2939CB9E}"/>
              </a:ext>
            </a:extLst>
          </p:cNvPr>
          <p:cNvSpPr/>
          <p:nvPr/>
        </p:nvSpPr>
        <p:spPr>
          <a:xfrm>
            <a:off x="1218786" y="33229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 xmlns:a16="http://schemas.microsoft.com/office/drawing/2014/main" id="{B7AD0570-296C-4EE5-B7FE-6880E018C8FC}"/>
              </a:ext>
            </a:extLst>
          </p:cNvPr>
          <p:cNvSpPr txBox="1"/>
          <p:nvPr/>
        </p:nvSpPr>
        <p:spPr>
          <a:xfrm>
            <a:off x="4456809" y="2515360"/>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205</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91" name="TextBox 90">
            <a:extLst>
              <a:ext uri="{FF2B5EF4-FFF2-40B4-BE49-F238E27FC236}">
                <a16:creationId xmlns="" xmlns:a16="http://schemas.microsoft.com/office/drawing/2014/main" id="{702C3B03-65D9-48EA-9168-56ADA79534D9}"/>
              </a:ext>
            </a:extLst>
          </p:cNvPr>
          <p:cNvSpPr txBox="1"/>
          <p:nvPr/>
        </p:nvSpPr>
        <p:spPr>
          <a:xfrm>
            <a:off x="5826697" y="3415355"/>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8</a:t>
            </a:r>
          </a:p>
        </p:txBody>
      </p:sp>
      <p:sp>
        <p:nvSpPr>
          <p:cNvPr id="92" name="Rectangle 91">
            <a:extLst>
              <a:ext uri="{FF2B5EF4-FFF2-40B4-BE49-F238E27FC236}">
                <a16:creationId xmlns="" xmlns:a16="http://schemas.microsoft.com/office/drawing/2014/main" id="{51894FBF-A1DD-4071-99D0-5BB109D7699D}"/>
              </a:ext>
            </a:extLst>
          </p:cNvPr>
          <p:cNvSpPr/>
          <p:nvPr/>
        </p:nvSpPr>
        <p:spPr>
          <a:xfrm>
            <a:off x="4223362" y="4308098"/>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93" name="TextBox 92">
            <a:extLst>
              <a:ext uri="{FF2B5EF4-FFF2-40B4-BE49-F238E27FC236}">
                <a16:creationId xmlns="" xmlns:a16="http://schemas.microsoft.com/office/drawing/2014/main" id="{A2DFE532-6E73-4D12-9BC8-FCF8351B86B4}"/>
              </a:ext>
            </a:extLst>
          </p:cNvPr>
          <p:cNvSpPr txBox="1"/>
          <p:nvPr/>
        </p:nvSpPr>
        <p:spPr>
          <a:xfrm>
            <a:off x="6086619" y="4283030"/>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94" name="TextBox 93">
            <a:extLst>
              <a:ext uri="{FF2B5EF4-FFF2-40B4-BE49-F238E27FC236}">
                <a16:creationId xmlns="" xmlns:a16="http://schemas.microsoft.com/office/drawing/2014/main" id="{1E1EAE60-E10E-4E8B-ACA5-7139AC3D7719}"/>
              </a:ext>
            </a:extLst>
          </p:cNvPr>
          <p:cNvSpPr txBox="1"/>
          <p:nvPr/>
        </p:nvSpPr>
        <p:spPr>
          <a:xfrm>
            <a:off x="5675390" y="4276177"/>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4</a:t>
            </a:r>
          </a:p>
        </p:txBody>
      </p:sp>
      <p:sp>
        <p:nvSpPr>
          <p:cNvPr id="95" name="TextBox 94">
            <a:extLst>
              <a:ext uri="{FF2B5EF4-FFF2-40B4-BE49-F238E27FC236}">
                <a16:creationId xmlns="" xmlns:a16="http://schemas.microsoft.com/office/drawing/2014/main" id="{0D28CE8B-9809-4837-B5C4-3F77F6878319}"/>
              </a:ext>
            </a:extLst>
          </p:cNvPr>
          <p:cNvSpPr txBox="1"/>
          <p:nvPr/>
        </p:nvSpPr>
        <p:spPr>
          <a:xfrm>
            <a:off x="4060843" y="2968762"/>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96" name="TextBox 95">
            <a:extLst>
              <a:ext uri="{FF2B5EF4-FFF2-40B4-BE49-F238E27FC236}">
                <a16:creationId xmlns="" xmlns:a16="http://schemas.microsoft.com/office/drawing/2014/main" id="{EEE194E0-F313-4730-AB9A-27C18D7C0212}"/>
              </a:ext>
            </a:extLst>
          </p:cNvPr>
          <p:cNvSpPr txBox="1"/>
          <p:nvPr/>
        </p:nvSpPr>
        <p:spPr>
          <a:xfrm>
            <a:off x="5192513" y="4285287"/>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97" name="TextBox 96">
            <a:extLst>
              <a:ext uri="{FF2B5EF4-FFF2-40B4-BE49-F238E27FC236}">
                <a16:creationId xmlns="" xmlns:a16="http://schemas.microsoft.com/office/drawing/2014/main" id="{DA9EFA73-570E-4E8D-8586-5C5E70B83DCC}"/>
              </a:ext>
            </a:extLst>
          </p:cNvPr>
          <p:cNvSpPr txBox="1"/>
          <p:nvPr/>
        </p:nvSpPr>
        <p:spPr>
          <a:xfrm>
            <a:off x="4558065" y="42857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98" name="Oval 97">
            <a:extLst>
              <a:ext uri="{FF2B5EF4-FFF2-40B4-BE49-F238E27FC236}">
                <a16:creationId xmlns="" xmlns:a16="http://schemas.microsoft.com/office/drawing/2014/main" id="{0117F4F4-BF6E-4FAA-A16C-2396DFAC0608}"/>
              </a:ext>
            </a:extLst>
          </p:cNvPr>
          <p:cNvSpPr/>
          <p:nvPr/>
        </p:nvSpPr>
        <p:spPr>
          <a:xfrm>
            <a:off x="5808475" y="339782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 xmlns:a16="http://schemas.microsoft.com/office/drawing/2014/main" id="{A9BE7F43-A331-4B8A-8876-72636F00965A}"/>
              </a:ext>
            </a:extLst>
          </p:cNvPr>
          <p:cNvSpPr/>
          <p:nvPr/>
        </p:nvSpPr>
        <p:spPr>
          <a:xfrm>
            <a:off x="4636900" y="338829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 xmlns:a16="http://schemas.microsoft.com/office/drawing/2014/main" id="{479B2910-1F26-4B1F-8FD2-73F28141B9B5}"/>
              </a:ext>
            </a:extLst>
          </p:cNvPr>
          <p:cNvSpPr txBox="1"/>
          <p:nvPr/>
        </p:nvSpPr>
        <p:spPr>
          <a:xfrm>
            <a:off x="7885809" y="2460931"/>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408</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101" name="TextBox 100">
            <a:extLst>
              <a:ext uri="{FF2B5EF4-FFF2-40B4-BE49-F238E27FC236}">
                <a16:creationId xmlns="" xmlns:a16="http://schemas.microsoft.com/office/drawing/2014/main" id="{C5DED806-A572-4291-8550-642902815B30}"/>
              </a:ext>
            </a:extLst>
          </p:cNvPr>
          <p:cNvSpPr txBox="1"/>
          <p:nvPr/>
        </p:nvSpPr>
        <p:spPr>
          <a:xfrm>
            <a:off x="9255697" y="3360926"/>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7</a:t>
            </a:r>
          </a:p>
        </p:txBody>
      </p:sp>
      <p:sp>
        <p:nvSpPr>
          <p:cNvPr id="102" name="Rectangle 101">
            <a:extLst>
              <a:ext uri="{FF2B5EF4-FFF2-40B4-BE49-F238E27FC236}">
                <a16:creationId xmlns="" xmlns:a16="http://schemas.microsoft.com/office/drawing/2014/main" id="{5C1792B0-9F81-43CC-813F-DE935676C86A}"/>
              </a:ext>
            </a:extLst>
          </p:cNvPr>
          <p:cNvSpPr/>
          <p:nvPr/>
        </p:nvSpPr>
        <p:spPr>
          <a:xfrm>
            <a:off x="7652362" y="4253669"/>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103" name="TextBox 102">
            <a:extLst>
              <a:ext uri="{FF2B5EF4-FFF2-40B4-BE49-F238E27FC236}">
                <a16:creationId xmlns="" xmlns:a16="http://schemas.microsoft.com/office/drawing/2014/main" id="{24214295-C9DC-433E-9431-EA4583701FFE}"/>
              </a:ext>
            </a:extLst>
          </p:cNvPr>
          <p:cNvSpPr txBox="1"/>
          <p:nvPr/>
        </p:nvSpPr>
        <p:spPr>
          <a:xfrm>
            <a:off x="9515619" y="42286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104" name="TextBox 103">
            <a:extLst>
              <a:ext uri="{FF2B5EF4-FFF2-40B4-BE49-F238E27FC236}">
                <a16:creationId xmlns="" xmlns:a16="http://schemas.microsoft.com/office/drawing/2014/main" id="{F33FCFFA-ADA0-40B3-BE02-FC555802C4B4}"/>
              </a:ext>
            </a:extLst>
          </p:cNvPr>
          <p:cNvSpPr txBox="1"/>
          <p:nvPr/>
        </p:nvSpPr>
        <p:spPr>
          <a:xfrm>
            <a:off x="9104390" y="4221748"/>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105" name="TextBox 104">
            <a:extLst>
              <a:ext uri="{FF2B5EF4-FFF2-40B4-BE49-F238E27FC236}">
                <a16:creationId xmlns="" xmlns:a16="http://schemas.microsoft.com/office/drawing/2014/main" id="{35B7924B-8D4C-4351-8371-57C65CA23044}"/>
              </a:ext>
            </a:extLst>
          </p:cNvPr>
          <p:cNvSpPr txBox="1"/>
          <p:nvPr/>
        </p:nvSpPr>
        <p:spPr>
          <a:xfrm>
            <a:off x="7528625" y="2926052"/>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106" name="TextBox 105">
            <a:extLst>
              <a:ext uri="{FF2B5EF4-FFF2-40B4-BE49-F238E27FC236}">
                <a16:creationId xmlns="" xmlns:a16="http://schemas.microsoft.com/office/drawing/2014/main" id="{C13FD883-0352-4A0F-AC1E-17C337875696}"/>
              </a:ext>
            </a:extLst>
          </p:cNvPr>
          <p:cNvSpPr txBox="1"/>
          <p:nvPr/>
        </p:nvSpPr>
        <p:spPr>
          <a:xfrm>
            <a:off x="8621513" y="4230858"/>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107" name="TextBox 106">
            <a:extLst>
              <a:ext uri="{FF2B5EF4-FFF2-40B4-BE49-F238E27FC236}">
                <a16:creationId xmlns="" xmlns:a16="http://schemas.microsoft.com/office/drawing/2014/main" id="{56C4A610-82BD-4894-B8B2-C423624BDAF3}"/>
              </a:ext>
            </a:extLst>
          </p:cNvPr>
          <p:cNvSpPr txBox="1"/>
          <p:nvPr/>
        </p:nvSpPr>
        <p:spPr>
          <a:xfrm>
            <a:off x="7987065" y="4231272"/>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108" name="Oval 107">
            <a:extLst>
              <a:ext uri="{FF2B5EF4-FFF2-40B4-BE49-F238E27FC236}">
                <a16:creationId xmlns="" xmlns:a16="http://schemas.microsoft.com/office/drawing/2014/main" id="{8C90E6F1-552A-482E-A8AD-271FAA3A8F86}"/>
              </a:ext>
            </a:extLst>
          </p:cNvPr>
          <p:cNvSpPr/>
          <p:nvPr/>
        </p:nvSpPr>
        <p:spPr>
          <a:xfrm>
            <a:off x="9237475" y="3343394"/>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5902C77A-B1EB-47B8-836C-CB80933FFC76}"/>
              </a:ext>
            </a:extLst>
          </p:cNvPr>
          <p:cNvSpPr/>
          <p:nvPr/>
        </p:nvSpPr>
        <p:spPr>
          <a:xfrm>
            <a:off x="8065900" y="3333869"/>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931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up)">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up)">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8"/>
                                        </p:tgtEl>
                                      </p:cBhvr>
                                    </p:animEffect>
                                    <p:set>
                                      <p:cBhvr>
                                        <p:cTn id="47" dur="1" fill="hold">
                                          <p:stCondLst>
                                            <p:cond delay="499"/>
                                          </p:stCondLst>
                                        </p:cTn>
                                        <p:tgtEl>
                                          <p:spTgt spid="8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up)">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up)">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89"/>
                                        </p:tgtEl>
                                      </p:cBhvr>
                                    </p:animEffect>
                                    <p:set>
                                      <p:cBhvr>
                                        <p:cTn id="67" dur="1" fill="hold">
                                          <p:stCondLst>
                                            <p:cond delay="499"/>
                                          </p:stCondLst>
                                        </p:cTn>
                                        <p:tgtEl>
                                          <p:spTgt spid="8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wipe(up)">
                                      <p:cBhvr>
                                        <p:cTn id="77" dur="500"/>
                                        <p:tgtEl>
                                          <p:spTgt spid="9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wipe(down)">
                                      <p:cBhvr>
                                        <p:cTn id="82" dur="500"/>
                                        <p:tgtEl>
                                          <p:spTgt spid="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wipe(left)">
                                      <p:cBhvr>
                                        <p:cTn id="87" dur="500"/>
                                        <p:tgtEl>
                                          <p:spTgt spid="9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wipe(up)">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fade">
                                      <p:cBhvr>
                                        <p:cTn id="97" dur="500"/>
                                        <p:tgtEl>
                                          <p:spTgt spid="9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up)">
                                      <p:cBhvr>
                                        <p:cTn id="102" dur="500"/>
                                        <p:tgtEl>
                                          <p:spTgt spid="9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98"/>
                                        </p:tgtEl>
                                      </p:cBhvr>
                                    </p:animEffect>
                                    <p:set>
                                      <p:cBhvr>
                                        <p:cTn id="107" dur="1" fill="hold">
                                          <p:stCondLst>
                                            <p:cond delay="499"/>
                                          </p:stCondLst>
                                        </p:cTn>
                                        <p:tgtEl>
                                          <p:spTgt spid="9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wipe(up)">
                                      <p:cBhvr>
                                        <p:cTn id="112" dur="500"/>
                                        <p:tgtEl>
                                          <p:spTgt spid="9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wipe(up)">
                                      <p:cBhvr>
                                        <p:cTn id="122" dur="500"/>
                                        <p:tgtEl>
                                          <p:spTgt spid="9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99"/>
                                        </p:tgtEl>
                                      </p:cBhvr>
                                    </p:animEffect>
                                    <p:set>
                                      <p:cBhvr>
                                        <p:cTn id="127" dur="1" fill="hold">
                                          <p:stCondLst>
                                            <p:cond delay="499"/>
                                          </p:stCondLst>
                                        </p:cTn>
                                        <p:tgtEl>
                                          <p:spTgt spid="99"/>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00"/>
                                        </p:tgtEl>
                                        <p:attrNameLst>
                                          <p:attrName>style.visibility</p:attrName>
                                        </p:attrNameLst>
                                      </p:cBhvr>
                                      <p:to>
                                        <p:strVal val="visible"/>
                                      </p:to>
                                    </p:set>
                                    <p:animEffect transition="in" filter="wipe(left)">
                                      <p:cBhvr>
                                        <p:cTn id="132" dur="500"/>
                                        <p:tgtEl>
                                          <p:spTgt spid="10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wipe(up)">
                                      <p:cBhvr>
                                        <p:cTn id="137" dur="500"/>
                                        <p:tgtEl>
                                          <p:spTgt spid="10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wipe(down)">
                                      <p:cBhvr>
                                        <p:cTn id="142" dur="500"/>
                                        <p:tgtEl>
                                          <p:spTgt spid="10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left)">
                                      <p:cBhvr>
                                        <p:cTn id="147" dur="500"/>
                                        <p:tgtEl>
                                          <p:spTgt spid="10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up)">
                                      <p:cBhvr>
                                        <p:cTn id="152" dur="500"/>
                                        <p:tgtEl>
                                          <p:spTgt spid="10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8"/>
                                        </p:tgtEl>
                                        <p:attrNameLst>
                                          <p:attrName>style.visibility</p:attrName>
                                        </p:attrNameLst>
                                      </p:cBhvr>
                                      <p:to>
                                        <p:strVal val="visible"/>
                                      </p:to>
                                    </p:set>
                                    <p:animEffect transition="in" filter="fade">
                                      <p:cBhvr>
                                        <p:cTn id="157" dur="500"/>
                                        <p:tgtEl>
                                          <p:spTgt spid="10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104"/>
                                        </p:tgtEl>
                                        <p:attrNameLst>
                                          <p:attrName>style.visibility</p:attrName>
                                        </p:attrNameLst>
                                      </p:cBhvr>
                                      <p:to>
                                        <p:strVal val="visible"/>
                                      </p:to>
                                    </p:set>
                                    <p:animEffect transition="in" filter="wipe(up)">
                                      <p:cBhvr>
                                        <p:cTn id="162" dur="500"/>
                                        <p:tgtEl>
                                          <p:spTgt spid="10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108"/>
                                        </p:tgtEl>
                                      </p:cBhvr>
                                    </p:animEffect>
                                    <p:set>
                                      <p:cBhvr>
                                        <p:cTn id="167" dur="1" fill="hold">
                                          <p:stCondLst>
                                            <p:cond delay="499"/>
                                          </p:stCondLst>
                                        </p:cTn>
                                        <p:tgtEl>
                                          <p:spTgt spid="10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106"/>
                                        </p:tgtEl>
                                        <p:attrNameLst>
                                          <p:attrName>style.visibility</p:attrName>
                                        </p:attrNameLst>
                                      </p:cBhvr>
                                      <p:to>
                                        <p:strVal val="visible"/>
                                      </p:to>
                                    </p:set>
                                    <p:animEffect transition="in" filter="wipe(up)">
                                      <p:cBhvr>
                                        <p:cTn id="172" dur="500"/>
                                        <p:tgtEl>
                                          <p:spTgt spid="106"/>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9"/>
                                        </p:tgtEl>
                                        <p:attrNameLst>
                                          <p:attrName>style.visibility</p:attrName>
                                        </p:attrNameLst>
                                      </p:cBhvr>
                                      <p:to>
                                        <p:strVal val="visible"/>
                                      </p:to>
                                    </p:set>
                                    <p:animEffect transition="in" filter="fade">
                                      <p:cBhvr>
                                        <p:cTn id="177" dur="500"/>
                                        <p:tgtEl>
                                          <p:spTgt spid="10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childTnLst>
                                    <p:set>
                                      <p:cBhvr>
                                        <p:cTn id="181" dur="1" fill="hold">
                                          <p:stCondLst>
                                            <p:cond delay="0"/>
                                          </p:stCondLst>
                                        </p:cTn>
                                        <p:tgtEl>
                                          <p:spTgt spid="107"/>
                                        </p:tgtEl>
                                        <p:attrNameLst>
                                          <p:attrName>style.visibility</p:attrName>
                                        </p:attrNameLst>
                                      </p:cBhvr>
                                      <p:to>
                                        <p:strVal val="visible"/>
                                      </p:to>
                                    </p:set>
                                    <p:animEffect transition="in" filter="wipe(up)">
                                      <p:cBhvr>
                                        <p:cTn id="182" dur="500"/>
                                        <p:tgtEl>
                                          <p:spTgt spid="10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109"/>
                                        </p:tgtEl>
                                      </p:cBhvr>
                                    </p:animEffect>
                                    <p:set>
                                      <p:cBhvr>
                                        <p:cTn id="187"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animBg="1"/>
      <p:bldP spid="83" grpId="0"/>
      <p:bldP spid="84" grpId="0"/>
      <p:bldP spid="85" grpId="0"/>
      <p:bldP spid="86" grpId="0"/>
      <p:bldP spid="87" grpId="0"/>
      <p:bldP spid="88" grpId="0" animBg="1"/>
      <p:bldP spid="88" grpId="1" animBg="1"/>
      <p:bldP spid="89" grpId="0" animBg="1"/>
      <p:bldP spid="89" grpId="1" animBg="1"/>
      <p:bldP spid="90" grpId="0"/>
      <p:bldP spid="91" grpId="0"/>
      <p:bldP spid="92" grpId="0" animBg="1"/>
      <p:bldP spid="93" grpId="0"/>
      <p:bldP spid="94" grpId="0"/>
      <p:bldP spid="95" grpId="0"/>
      <p:bldP spid="96" grpId="0"/>
      <p:bldP spid="97" grpId="0"/>
      <p:bldP spid="98" grpId="0" animBg="1"/>
      <p:bldP spid="98" grpId="1" animBg="1"/>
      <p:bldP spid="99" grpId="0" animBg="1"/>
      <p:bldP spid="99" grpId="1" animBg="1"/>
      <p:bldP spid="100" grpId="0"/>
      <p:bldP spid="101" grpId="0"/>
      <p:bldP spid="102" grpId="0" animBg="1"/>
      <p:bldP spid="103" grpId="0"/>
      <p:bldP spid="104" grpId="0"/>
      <p:bldP spid="105" grpId="0"/>
      <p:bldP spid="106" grpId="0"/>
      <p:bldP spid="107" grpId="0"/>
      <p:bldP spid="108" grpId="0" animBg="1"/>
      <p:bldP spid="108" grpId="1" animBg="1"/>
      <p:bldP spid="109" grpId="0" animBg="1"/>
      <p:bldP spid="109"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692397" y="285751"/>
            <a:ext cx="10959199" cy="61633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 xmlns:a16="http://schemas.microsoft.com/office/drawing/2014/main" id="{8AD3495A-843E-4F19-BF65-1D2AB4E5D6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37" name="图片 36">
            <a:extLst>
              <a:ext uri="{FF2B5EF4-FFF2-40B4-BE49-F238E27FC236}">
                <a16:creationId xmlns="" xmlns:a16="http://schemas.microsoft.com/office/drawing/2014/main" id="{5B668911-A1C2-4773-84AC-84CC2248D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58634" y="-177139"/>
            <a:ext cx="1727788" cy="1727788"/>
          </a:xfrm>
          <a:prstGeom prst="rect">
            <a:avLst/>
          </a:prstGeom>
        </p:spPr>
      </p:pic>
      <p:pic>
        <p:nvPicPr>
          <p:cNvPr id="42" name="图片 41">
            <a:hlinkClick r:id="rId7" action="ppaction://hlinksldjump"/>
            <a:extLst>
              <a:ext uri="{FF2B5EF4-FFF2-40B4-BE49-F238E27FC236}">
                <a16:creationId xmlns="" xmlns:a16="http://schemas.microsoft.com/office/drawing/2014/main" id="{E2B0F7AB-0705-4695-8DDA-DAB640D2005B}"/>
              </a:ext>
            </a:extLst>
          </p:cNvPr>
          <p:cNvPicPr>
            <a:picLocks noChangeAspect="1"/>
          </p:cNvPicPr>
          <p:nvPr>
            <p:custDataLst>
              <p:tags r:id="rId2"/>
            </p:custDataLst>
          </p:nvPr>
        </p:nvPicPr>
        <p:blipFill rotWithShape="1">
          <a:blip r:embed="rId8" cstate="screen">
            <a:extLst>
              <a:ext uri="{28A0092B-C50C-407E-A947-70E740481C1C}">
                <a14:useLocalDpi xmlns:a14="http://schemas.microsoft.com/office/drawing/2010/main"/>
              </a:ext>
            </a:extLst>
          </a:blip>
          <a:srcRect b="-1122"/>
          <a:stretch>
            <a:fillRect/>
          </a:stretch>
        </p:blipFill>
        <p:spPr>
          <a:xfrm>
            <a:off x="10515241" y="391527"/>
            <a:ext cx="1341755" cy="1370965"/>
          </a:xfrm>
          <a:prstGeom prst="rect">
            <a:avLst/>
          </a:prstGeom>
        </p:spPr>
      </p:pic>
      <p:grpSp>
        <p:nvGrpSpPr>
          <p:cNvPr id="24" name="Group 23">
            <a:extLst>
              <a:ext uri="{FF2B5EF4-FFF2-40B4-BE49-F238E27FC236}">
                <a16:creationId xmlns="" xmlns:a16="http://schemas.microsoft.com/office/drawing/2014/main" id="{B675E0C1-8741-4A93-B36D-FCEB6ED89067}"/>
              </a:ext>
            </a:extLst>
          </p:cNvPr>
          <p:cNvGrpSpPr/>
          <p:nvPr/>
        </p:nvGrpSpPr>
        <p:grpSpPr>
          <a:xfrm>
            <a:off x="-19234" y="5067300"/>
            <a:ext cx="1305109" cy="1717442"/>
            <a:chOff x="0" y="2574771"/>
            <a:chExt cx="2601022" cy="3911602"/>
          </a:xfrm>
        </p:grpSpPr>
        <p:pic>
          <p:nvPicPr>
            <p:cNvPr id="25" name="Graphic 185">
              <a:extLst>
                <a:ext uri="{FF2B5EF4-FFF2-40B4-BE49-F238E27FC236}">
                  <a16:creationId xmlns="" xmlns:a16="http://schemas.microsoft.com/office/drawing/2014/main" id="{B4813FA4-FE1B-45E0-8E70-C6EFB52293BB}"/>
                </a:ext>
              </a:extLst>
            </p:cNvPr>
            <p:cNvPicPr>
              <a:picLocks noChangeAspect="1"/>
            </p:cNvPicPr>
            <p:nvPr/>
          </p:nvPicPr>
          <p:blipFill>
            <a:blip r:embed="rId9"/>
            <a:stretch>
              <a:fillRect/>
            </a:stretch>
          </p:blipFill>
          <p:spPr>
            <a:xfrm>
              <a:off x="308420" y="2574771"/>
              <a:ext cx="2126272" cy="3890793"/>
            </a:xfrm>
            <a:prstGeom prst="rect">
              <a:avLst/>
            </a:prstGeom>
          </p:spPr>
        </p:pic>
        <p:pic>
          <p:nvPicPr>
            <p:cNvPr id="26" name="Graphic 186">
              <a:extLst>
                <a:ext uri="{FF2B5EF4-FFF2-40B4-BE49-F238E27FC236}">
                  <a16:creationId xmlns="" xmlns:a16="http://schemas.microsoft.com/office/drawing/2014/main" id="{0188D9FF-A829-453E-A820-10791D121AF9}"/>
                </a:ext>
              </a:extLst>
            </p:cNvPr>
            <p:cNvPicPr>
              <a:picLocks noChangeAspect="1"/>
            </p:cNvPicPr>
            <p:nvPr/>
          </p:nvPicPr>
          <p:blipFill>
            <a:blip r:embed="rId10"/>
            <a:stretch>
              <a:fillRect/>
            </a:stretch>
          </p:blipFill>
          <p:spPr>
            <a:xfrm rot="20848992" flipH="1">
              <a:off x="1479576" y="5572416"/>
              <a:ext cx="679548" cy="911124"/>
            </a:xfrm>
            <a:prstGeom prst="rect">
              <a:avLst/>
            </a:prstGeom>
          </p:spPr>
        </p:pic>
        <p:pic>
          <p:nvPicPr>
            <p:cNvPr id="27" name="Graphic 187">
              <a:extLst>
                <a:ext uri="{FF2B5EF4-FFF2-40B4-BE49-F238E27FC236}">
                  <a16:creationId xmlns="" xmlns:a16="http://schemas.microsoft.com/office/drawing/2014/main" id="{11C69D01-1A10-4546-B66B-55238E413FED}"/>
                </a:ext>
              </a:extLst>
            </p:cNvPr>
            <p:cNvPicPr>
              <a:picLocks noChangeAspect="1"/>
            </p:cNvPicPr>
            <p:nvPr/>
          </p:nvPicPr>
          <p:blipFill>
            <a:blip r:embed="rId11"/>
            <a:stretch>
              <a:fillRect/>
            </a:stretch>
          </p:blipFill>
          <p:spPr>
            <a:xfrm flipH="1">
              <a:off x="687864" y="5538437"/>
              <a:ext cx="421031" cy="947936"/>
            </a:xfrm>
            <a:prstGeom prst="rect">
              <a:avLst/>
            </a:prstGeom>
          </p:spPr>
        </p:pic>
        <p:grpSp>
          <p:nvGrpSpPr>
            <p:cNvPr id="28" name="Graphic 48">
              <a:extLst>
                <a:ext uri="{FF2B5EF4-FFF2-40B4-BE49-F238E27FC236}">
                  <a16:creationId xmlns="" xmlns:a16="http://schemas.microsoft.com/office/drawing/2014/main" id="{90A91BE8-EEC7-4A3A-83C0-C7533D04ECCE}"/>
                </a:ext>
              </a:extLst>
            </p:cNvPr>
            <p:cNvGrpSpPr/>
            <p:nvPr/>
          </p:nvGrpSpPr>
          <p:grpSpPr>
            <a:xfrm rot="21348225" flipH="1">
              <a:off x="700006" y="3535337"/>
              <a:ext cx="1039866" cy="519311"/>
              <a:chOff x="4486476" y="4509041"/>
              <a:chExt cx="854211" cy="406216"/>
            </a:xfrm>
          </p:grpSpPr>
          <p:sp>
            <p:nvSpPr>
              <p:cNvPr id="31" name="Freeform: Shape 191">
                <a:extLst>
                  <a:ext uri="{FF2B5EF4-FFF2-40B4-BE49-F238E27FC236}">
                    <a16:creationId xmlns="" xmlns:a16="http://schemas.microsoft.com/office/drawing/2014/main" id="{657E79D4-BB29-4FE0-924C-5425C212B935}"/>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Freeform: Shape 192">
                <a:extLst>
                  <a:ext uri="{FF2B5EF4-FFF2-40B4-BE49-F238E27FC236}">
                    <a16:creationId xmlns="" xmlns:a16="http://schemas.microsoft.com/office/drawing/2014/main" id="{8D1DACC8-5917-4D3C-9EF9-6FE12468DEAA}"/>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3" name="Graphic 48">
                <a:extLst>
                  <a:ext uri="{FF2B5EF4-FFF2-40B4-BE49-F238E27FC236}">
                    <a16:creationId xmlns="" xmlns:a16="http://schemas.microsoft.com/office/drawing/2014/main" id="{92A84C43-618F-4F6A-A05E-A265007E00A4}"/>
                  </a:ext>
                </a:extLst>
              </p:cNvPr>
              <p:cNvGrpSpPr/>
              <p:nvPr/>
            </p:nvGrpSpPr>
            <p:grpSpPr>
              <a:xfrm>
                <a:off x="4548002" y="4548088"/>
                <a:ext cx="779874" cy="367169"/>
                <a:chOff x="4548002" y="4548088"/>
                <a:chExt cx="779874" cy="367169"/>
              </a:xfrm>
            </p:grpSpPr>
            <p:sp>
              <p:nvSpPr>
                <p:cNvPr id="34" name="Freeform: Shape 194">
                  <a:extLst>
                    <a:ext uri="{FF2B5EF4-FFF2-40B4-BE49-F238E27FC236}">
                      <a16:creationId xmlns="" xmlns:a16="http://schemas.microsoft.com/office/drawing/2014/main" id="{E2C98194-FCF8-4771-8EA6-E499ABE458B5}"/>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Freeform: Shape 195">
                  <a:extLst>
                    <a:ext uri="{FF2B5EF4-FFF2-40B4-BE49-F238E27FC236}">
                      <a16:creationId xmlns="" xmlns:a16="http://schemas.microsoft.com/office/drawing/2014/main" id="{3B003D17-1DC4-4F56-8215-F49B664AC7C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Freeform: Shape 196">
                  <a:extLst>
                    <a:ext uri="{FF2B5EF4-FFF2-40B4-BE49-F238E27FC236}">
                      <a16:creationId xmlns="" xmlns:a16="http://schemas.microsoft.com/office/drawing/2014/main" id="{CAB7ECBE-160B-4E1D-8D12-7336E0F612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Freeform: Shape 197">
                  <a:extLst>
                    <a:ext uri="{FF2B5EF4-FFF2-40B4-BE49-F238E27FC236}">
                      <a16:creationId xmlns="" xmlns:a16="http://schemas.microsoft.com/office/drawing/2014/main" id="{3203D032-23CE-4C56-8C32-0BD2239EC10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pic>
          <p:nvPicPr>
            <p:cNvPr id="29" name="Picture 28">
              <a:extLst>
                <a:ext uri="{FF2B5EF4-FFF2-40B4-BE49-F238E27FC236}">
                  <a16:creationId xmlns="" xmlns:a16="http://schemas.microsoft.com/office/drawing/2014/main" id="{AD2EF681-F05B-43F0-909E-B762494D1F75}"/>
                </a:ext>
              </a:extLst>
            </p:cNvPr>
            <p:cNvPicPr>
              <a:picLocks noChangeAspect="1"/>
            </p:cNvPicPr>
            <p:nvPr/>
          </p:nvPicPr>
          <p:blipFill>
            <a:blip r:embed="rId12"/>
            <a:stretch>
              <a:fillRect/>
            </a:stretch>
          </p:blipFill>
          <p:spPr>
            <a:xfrm rot="1420624">
              <a:off x="1773921" y="2908192"/>
              <a:ext cx="827101" cy="657204"/>
            </a:xfrm>
            <a:prstGeom prst="rect">
              <a:avLst/>
            </a:prstGeom>
          </p:spPr>
        </p:pic>
        <p:pic>
          <p:nvPicPr>
            <p:cNvPr id="30" name="Picture 29">
              <a:extLst>
                <a:ext uri="{FF2B5EF4-FFF2-40B4-BE49-F238E27FC236}">
                  <a16:creationId xmlns="" xmlns:a16="http://schemas.microsoft.com/office/drawing/2014/main" id="{E113E257-E746-4460-9E26-7D2ABF673DF8}"/>
                </a:ext>
              </a:extLst>
            </p:cNvPr>
            <p:cNvPicPr>
              <a:picLocks noChangeAspect="1"/>
            </p:cNvPicPr>
            <p:nvPr/>
          </p:nvPicPr>
          <p:blipFill>
            <a:blip r:embed="rId12"/>
            <a:stretch>
              <a:fillRect/>
            </a:stretch>
          </p:blipFill>
          <p:spPr>
            <a:xfrm rot="20096557">
              <a:off x="0" y="3760985"/>
              <a:ext cx="841135" cy="657204"/>
            </a:xfrm>
            <a:prstGeom prst="rect">
              <a:avLst/>
            </a:prstGeom>
          </p:spPr>
        </p:pic>
      </p:grpSp>
      <p:pic>
        <p:nvPicPr>
          <p:cNvPr id="40" name="Graphic 52">
            <a:extLst>
              <a:ext uri="{FF2B5EF4-FFF2-40B4-BE49-F238E27FC236}">
                <a16:creationId xmlns="" xmlns:a16="http://schemas.microsoft.com/office/drawing/2014/main" id="{5CEBFC6F-A5D0-42C8-92A6-7BDD56ED4780}"/>
              </a:ext>
            </a:extLst>
          </p:cNvPr>
          <p:cNvPicPr>
            <a:picLocks noChangeAspect="1"/>
          </p:cNvPicPr>
          <p:nvPr/>
        </p:nvPicPr>
        <p:blipFill>
          <a:blip r:embed="rId13"/>
          <a:stretch>
            <a:fillRect/>
          </a:stretch>
        </p:blipFill>
        <p:spPr>
          <a:xfrm>
            <a:off x="902495" y="6029499"/>
            <a:ext cx="1288256" cy="521690"/>
          </a:xfrm>
          <a:prstGeom prst="rect">
            <a:avLst/>
          </a:prstGeom>
        </p:spPr>
      </p:pic>
      <p:grpSp>
        <p:nvGrpSpPr>
          <p:cNvPr id="41" name="Nhóm 6">
            <a:extLst>
              <a:ext uri="{FF2B5EF4-FFF2-40B4-BE49-F238E27FC236}">
                <a16:creationId xmlns="" xmlns:a16="http://schemas.microsoft.com/office/drawing/2014/main" id="{4E72467A-4AEC-4F7C-A034-3D9086756657}"/>
              </a:ext>
            </a:extLst>
          </p:cNvPr>
          <p:cNvGrpSpPr/>
          <p:nvPr/>
        </p:nvGrpSpPr>
        <p:grpSpPr>
          <a:xfrm>
            <a:off x="768350" y="960585"/>
            <a:ext cx="5537200" cy="1052418"/>
            <a:chOff x="1203156" y="685799"/>
            <a:chExt cx="4152899" cy="789313"/>
          </a:xfrm>
        </p:grpSpPr>
        <p:grpSp>
          <p:nvGrpSpPr>
            <p:cNvPr id="45" name="Nhóm 4">
              <a:extLst>
                <a:ext uri="{FF2B5EF4-FFF2-40B4-BE49-F238E27FC236}">
                  <a16:creationId xmlns="" xmlns:a16="http://schemas.microsoft.com/office/drawing/2014/main" id="{0B711B78-E7F0-471F-948B-C131C891FE16}"/>
                </a:ext>
              </a:extLst>
            </p:cNvPr>
            <p:cNvGrpSpPr/>
            <p:nvPr/>
          </p:nvGrpSpPr>
          <p:grpSpPr>
            <a:xfrm>
              <a:off x="1203156" y="685799"/>
              <a:ext cx="1311443" cy="789313"/>
              <a:chOff x="1431757" y="695789"/>
              <a:chExt cx="1347538" cy="856285"/>
            </a:xfrm>
          </p:grpSpPr>
          <p:sp>
            <p:nvSpPr>
              <p:cNvPr id="52" name="Hình Bầu dục 2">
                <a:extLst>
                  <a:ext uri="{FF2B5EF4-FFF2-40B4-BE49-F238E27FC236}">
                    <a16:creationId xmlns="" xmlns:a16="http://schemas.microsoft.com/office/drawing/2014/main" id="{D781E0AF-2527-4C60-B62C-3234ABD1DEC1}"/>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3" name="Hộp Văn bản 3">
                <a:extLst>
                  <a:ext uri="{FF2B5EF4-FFF2-40B4-BE49-F238E27FC236}">
                    <a16:creationId xmlns="" xmlns:a16="http://schemas.microsoft.com/office/drawing/2014/main" id="{99DE20CF-CAE1-4C93-A870-7980179F7D0B}"/>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2</a:t>
                </a:r>
              </a:p>
            </p:txBody>
          </p:sp>
        </p:grpSp>
        <p:sp>
          <p:nvSpPr>
            <p:cNvPr id="51" name="Hộp Văn bản 5">
              <a:extLst>
                <a:ext uri="{FF2B5EF4-FFF2-40B4-BE49-F238E27FC236}">
                  <a16:creationId xmlns="" xmlns:a16="http://schemas.microsoft.com/office/drawing/2014/main" id="{33994D78-267B-4A0C-B8F2-BE43FBC6FDBF}"/>
                </a:ext>
              </a:extLst>
            </p:cNvPr>
            <p:cNvSpPr txBox="1"/>
            <p:nvPr/>
          </p:nvSpPr>
          <p:spPr>
            <a:xfrm>
              <a:off x="2088794" y="834349"/>
              <a:ext cx="3267261"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Đặt</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rồi</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 xmlns:a16="http://schemas.microsoft.com/office/drawing/2014/main" id="{F3488DCF-7F4C-4C14-9FE1-CB44C673B217}"/>
              </a:ext>
            </a:extLst>
          </p:cNvPr>
          <p:cNvPicPr>
            <a:picLocks noChangeAspect="1"/>
          </p:cNvPicPr>
          <p:nvPr/>
        </p:nvPicPr>
        <p:blipFill>
          <a:blip r:embed="rId14"/>
          <a:stretch>
            <a:fillRect/>
          </a:stretch>
        </p:blipFill>
        <p:spPr>
          <a:xfrm>
            <a:off x="2128837" y="2252662"/>
            <a:ext cx="7634288" cy="904255"/>
          </a:xfrm>
          <a:prstGeom prst="rect">
            <a:avLst/>
          </a:prstGeom>
        </p:spPr>
      </p:pic>
    </p:spTree>
    <p:custDataLst>
      <p:tags r:id="rId1"/>
    </p:custDataLst>
    <p:extLst>
      <p:ext uri="{BB962C8B-B14F-4D97-AF65-F5344CB8AC3E}">
        <p14:creationId xmlns:p14="http://schemas.microsoft.com/office/powerpoint/2010/main" val="19605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692397" y="530817"/>
            <a:ext cx="11070978" cy="5918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 xmlns:a16="http://schemas.microsoft.com/office/drawing/2014/main" id="{8AD3495A-843E-4F19-BF65-1D2AB4E5D6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81" name="Picture 80">
            <a:extLst>
              <a:ext uri="{FF2B5EF4-FFF2-40B4-BE49-F238E27FC236}">
                <a16:creationId xmlns="" xmlns:a16="http://schemas.microsoft.com/office/drawing/2014/main" id="{513CE494-D8E6-45BC-92F9-120D5841F0AB}"/>
              </a:ext>
            </a:extLst>
          </p:cNvPr>
          <p:cNvPicPr>
            <a:picLocks noChangeAspect="1"/>
          </p:cNvPicPr>
          <p:nvPr/>
        </p:nvPicPr>
        <p:blipFill>
          <a:blip r:embed="rId6"/>
          <a:stretch>
            <a:fillRect/>
          </a:stretch>
        </p:blipFill>
        <p:spPr>
          <a:xfrm>
            <a:off x="909329" y="1113610"/>
            <a:ext cx="3630993" cy="4403973"/>
          </a:xfrm>
          <a:prstGeom prst="rect">
            <a:avLst/>
          </a:prstGeom>
        </p:spPr>
      </p:pic>
      <p:grpSp>
        <p:nvGrpSpPr>
          <p:cNvPr id="82" name="Group 81">
            <a:extLst>
              <a:ext uri="{FF2B5EF4-FFF2-40B4-BE49-F238E27FC236}">
                <a16:creationId xmlns="" xmlns:a16="http://schemas.microsoft.com/office/drawing/2014/main" id="{3608D1F8-FA94-4952-8821-B65D844C9353}"/>
              </a:ext>
            </a:extLst>
          </p:cNvPr>
          <p:cNvGrpSpPr/>
          <p:nvPr/>
        </p:nvGrpSpPr>
        <p:grpSpPr>
          <a:xfrm>
            <a:off x="1057571" y="1887882"/>
            <a:ext cx="2998425" cy="1676529"/>
            <a:chOff x="9059455" y="2432470"/>
            <a:chExt cx="2554897" cy="1676529"/>
          </a:xfrm>
        </p:grpSpPr>
        <p:sp>
          <p:nvSpPr>
            <p:cNvPr id="83" name="TextBox 82">
              <a:extLst>
                <a:ext uri="{FF2B5EF4-FFF2-40B4-BE49-F238E27FC236}">
                  <a16:creationId xmlns="" xmlns:a16="http://schemas.microsoft.com/office/drawing/2014/main" id="{4945456D-6715-47FF-ADC5-17C95E920243}"/>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 xmlns:a16="http://schemas.microsoft.com/office/drawing/2014/main" id="{665ED53F-B3A5-4686-B977-A20AC3A37907}"/>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1 213</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5" name="TextBox 84">
              <a:extLst>
                <a:ext uri="{FF2B5EF4-FFF2-40B4-BE49-F238E27FC236}">
                  <a16:creationId xmlns="" xmlns:a16="http://schemas.microsoft.com/office/drawing/2014/main" id="{0FBB8A59-88CC-40C4-AD90-C18107F0002F}"/>
                </a:ext>
              </a:extLst>
            </p:cNvPr>
            <p:cNvSpPr txBox="1"/>
            <p:nvPr/>
          </p:nvSpPr>
          <p:spPr>
            <a:xfrm>
              <a:off x="9059455"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7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6" name="TextBox 85">
              <a:extLst>
                <a:ext uri="{FF2B5EF4-FFF2-40B4-BE49-F238E27FC236}">
                  <a16:creationId xmlns="" xmlns:a16="http://schemas.microsoft.com/office/drawing/2014/main" id="{5C261B8E-85D5-4829-83BC-A6AC99EAAFFC}"/>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 xmlns:a16="http://schemas.microsoft.com/office/drawing/2014/main" id="{B0F9B613-FA41-466A-A646-2EC670776BC6}"/>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 xmlns:a16="http://schemas.microsoft.com/office/drawing/2014/main" id="{D7B5A59B-F993-4A2E-8305-4049D167B7C6}"/>
              </a:ext>
            </a:extLst>
          </p:cNvPr>
          <p:cNvSpPr txBox="1"/>
          <p:nvPr/>
        </p:nvSpPr>
        <p:spPr>
          <a:xfrm>
            <a:off x="3181350" y="3489877"/>
            <a:ext cx="397565" cy="923330"/>
          </a:xfrm>
          <a:prstGeom prst="rect">
            <a:avLst/>
          </a:prstGeom>
          <a:noFill/>
        </p:spPr>
        <p:txBody>
          <a:bodyPr wrap="square" rtlCol="0">
            <a:spAutoFit/>
          </a:bodyPr>
          <a:lstStyle/>
          <a:p>
            <a:r>
              <a:rPr lang="en-US" sz="5400" b="1" dirty="0">
                <a:solidFill>
                  <a:srgbClr val="FFFF00"/>
                </a:solidFill>
              </a:rPr>
              <a:t>1</a:t>
            </a:r>
          </a:p>
        </p:txBody>
      </p:sp>
      <p:sp>
        <p:nvSpPr>
          <p:cNvPr id="89" name="TextBox 88">
            <a:extLst>
              <a:ext uri="{FF2B5EF4-FFF2-40B4-BE49-F238E27FC236}">
                <a16:creationId xmlns="" xmlns:a16="http://schemas.microsoft.com/office/drawing/2014/main" id="{EE99ECC7-8188-42C0-BC6B-6B1E86F26FEC}"/>
              </a:ext>
            </a:extLst>
          </p:cNvPr>
          <p:cNvSpPr txBox="1"/>
          <p:nvPr/>
        </p:nvSpPr>
        <p:spPr>
          <a:xfrm>
            <a:off x="2873237" y="3489877"/>
            <a:ext cx="258417" cy="923330"/>
          </a:xfrm>
          <a:prstGeom prst="rect">
            <a:avLst/>
          </a:prstGeom>
          <a:noFill/>
        </p:spPr>
        <p:txBody>
          <a:bodyPr wrap="square" rtlCol="0">
            <a:spAutoFit/>
          </a:bodyPr>
          <a:lstStyle/>
          <a:p>
            <a:r>
              <a:rPr lang="en-US" sz="5400" b="1" dirty="0">
                <a:solidFill>
                  <a:srgbClr val="FFFF00"/>
                </a:solidFill>
              </a:rPr>
              <a:t>9</a:t>
            </a:r>
          </a:p>
        </p:txBody>
      </p:sp>
      <p:sp>
        <p:nvSpPr>
          <p:cNvPr id="90" name="TextBox 89">
            <a:extLst>
              <a:ext uri="{FF2B5EF4-FFF2-40B4-BE49-F238E27FC236}">
                <a16:creationId xmlns="" xmlns:a16="http://schemas.microsoft.com/office/drawing/2014/main" id="{75752E40-0D4C-4902-9AF7-B10E326C459A}"/>
              </a:ext>
            </a:extLst>
          </p:cNvPr>
          <p:cNvSpPr txBox="1"/>
          <p:nvPr/>
        </p:nvSpPr>
        <p:spPr>
          <a:xfrm>
            <a:off x="2525367" y="3489877"/>
            <a:ext cx="258417" cy="923330"/>
          </a:xfrm>
          <a:prstGeom prst="rect">
            <a:avLst/>
          </a:prstGeom>
          <a:noFill/>
        </p:spPr>
        <p:txBody>
          <a:bodyPr wrap="square" rtlCol="0">
            <a:spAutoFit/>
          </a:bodyPr>
          <a:lstStyle/>
          <a:p>
            <a:r>
              <a:rPr lang="en-US" sz="5400" b="1" dirty="0">
                <a:solidFill>
                  <a:srgbClr val="FFFF00"/>
                </a:solidFill>
              </a:rPr>
              <a:t>4</a:t>
            </a:r>
          </a:p>
        </p:txBody>
      </p:sp>
      <p:sp>
        <p:nvSpPr>
          <p:cNvPr id="91" name="TextBox 90">
            <a:extLst>
              <a:ext uri="{FF2B5EF4-FFF2-40B4-BE49-F238E27FC236}">
                <a16:creationId xmlns="" xmlns:a16="http://schemas.microsoft.com/office/drawing/2014/main" id="{D57CD856-221D-4F0C-9513-81A085ABC3AB}"/>
              </a:ext>
            </a:extLst>
          </p:cNvPr>
          <p:cNvSpPr txBox="1"/>
          <p:nvPr/>
        </p:nvSpPr>
        <p:spPr>
          <a:xfrm>
            <a:off x="2097984" y="3479937"/>
            <a:ext cx="258417" cy="923330"/>
          </a:xfrm>
          <a:prstGeom prst="rect">
            <a:avLst/>
          </a:prstGeom>
          <a:noFill/>
        </p:spPr>
        <p:txBody>
          <a:bodyPr wrap="square" rtlCol="0">
            <a:spAutoFit/>
          </a:bodyPr>
          <a:lstStyle/>
          <a:p>
            <a:r>
              <a:rPr lang="en-US" sz="5400" b="1" dirty="0">
                <a:solidFill>
                  <a:srgbClr val="FFFF00"/>
                </a:solidFill>
              </a:rPr>
              <a:t>8</a:t>
            </a:r>
          </a:p>
        </p:txBody>
      </p:sp>
      <p:pic>
        <p:nvPicPr>
          <p:cNvPr id="93" name="Picture 92">
            <a:extLst>
              <a:ext uri="{FF2B5EF4-FFF2-40B4-BE49-F238E27FC236}">
                <a16:creationId xmlns="" xmlns:a16="http://schemas.microsoft.com/office/drawing/2014/main" id="{5A108114-1205-4B2B-97A3-E8939B55E3D0}"/>
              </a:ext>
            </a:extLst>
          </p:cNvPr>
          <p:cNvPicPr>
            <a:picLocks noChangeAspect="1"/>
          </p:cNvPicPr>
          <p:nvPr/>
        </p:nvPicPr>
        <p:blipFill>
          <a:blip r:embed="rId6"/>
          <a:stretch>
            <a:fillRect/>
          </a:stretch>
        </p:blipFill>
        <p:spPr>
          <a:xfrm>
            <a:off x="4766954" y="1132660"/>
            <a:ext cx="3630993" cy="4403973"/>
          </a:xfrm>
          <a:prstGeom prst="rect">
            <a:avLst/>
          </a:prstGeom>
        </p:spPr>
      </p:pic>
      <p:grpSp>
        <p:nvGrpSpPr>
          <p:cNvPr id="94" name="Group 93">
            <a:extLst>
              <a:ext uri="{FF2B5EF4-FFF2-40B4-BE49-F238E27FC236}">
                <a16:creationId xmlns="" xmlns:a16="http://schemas.microsoft.com/office/drawing/2014/main" id="{39F2AD4B-5BEA-4A6E-BA79-FD4562D76B36}"/>
              </a:ext>
            </a:extLst>
          </p:cNvPr>
          <p:cNvGrpSpPr/>
          <p:nvPr/>
        </p:nvGrpSpPr>
        <p:grpSpPr>
          <a:xfrm>
            <a:off x="5000922" y="1906932"/>
            <a:ext cx="2998425" cy="1676529"/>
            <a:chOff x="9132500" y="2432470"/>
            <a:chExt cx="2554897" cy="1676529"/>
          </a:xfrm>
        </p:grpSpPr>
        <p:sp>
          <p:nvSpPr>
            <p:cNvPr id="95" name="TextBox 94">
              <a:extLst>
                <a:ext uri="{FF2B5EF4-FFF2-40B4-BE49-F238E27FC236}">
                  <a16:creationId xmlns="" xmlns:a16="http://schemas.microsoft.com/office/drawing/2014/main" id="{8C6D14E2-6A07-4605-BE98-F507B6BB44DE}"/>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6" name="TextBox 95">
              <a:extLst>
                <a:ext uri="{FF2B5EF4-FFF2-40B4-BE49-F238E27FC236}">
                  <a16:creationId xmlns="" xmlns:a16="http://schemas.microsoft.com/office/drawing/2014/main" id="{ABD1BB27-65D5-4200-8D3D-F5D6E3D08E75}"/>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2 180</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7" name="TextBox 96">
              <a:extLst>
                <a:ext uri="{FF2B5EF4-FFF2-40B4-BE49-F238E27FC236}">
                  <a16:creationId xmlns="" xmlns:a16="http://schemas.microsoft.com/office/drawing/2014/main" id="{633F059C-31DE-493F-AB69-FADA8AF17C9F}"/>
                </a:ext>
              </a:extLst>
            </p:cNvPr>
            <p:cNvSpPr txBox="1"/>
            <p:nvPr/>
          </p:nvSpPr>
          <p:spPr>
            <a:xfrm>
              <a:off x="9132500"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3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TextBox 97">
              <a:extLst>
                <a:ext uri="{FF2B5EF4-FFF2-40B4-BE49-F238E27FC236}">
                  <a16:creationId xmlns="" xmlns:a16="http://schemas.microsoft.com/office/drawing/2014/main" id="{8EA841AD-922E-4A12-AD29-D73D4AFAA50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99" name="Straight Connector 98">
              <a:extLst>
                <a:ext uri="{FF2B5EF4-FFF2-40B4-BE49-F238E27FC236}">
                  <a16:creationId xmlns="" xmlns:a16="http://schemas.microsoft.com/office/drawing/2014/main" id="{DB244F04-46CC-49A3-85E4-9620CA64A3AE}"/>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 xmlns:a16="http://schemas.microsoft.com/office/drawing/2014/main" id="{A7B6A83C-9FDA-45E7-81EE-AAAD141E0369}"/>
              </a:ext>
            </a:extLst>
          </p:cNvPr>
          <p:cNvSpPr txBox="1"/>
          <p:nvPr/>
        </p:nvSpPr>
        <p:spPr>
          <a:xfrm>
            <a:off x="7038975" y="3508927"/>
            <a:ext cx="397565" cy="923330"/>
          </a:xfrm>
          <a:prstGeom prst="rect">
            <a:avLst/>
          </a:prstGeom>
          <a:noFill/>
        </p:spPr>
        <p:txBody>
          <a:bodyPr wrap="square" rtlCol="0">
            <a:spAutoFit/>
          </a:bodyPr>
          <a:lstStyle/>
          <a:p>
            <a:r>
              <a:rPr lang="en-US" sz="5400" b="1" dirty="0">
                <a:solidFill>
                  <a:srgbClr val="FFFF00"/>
                </a:solidFill>
              </a:rPr>
              <a:t>0</a:t>
            </a:r>
          </a:p>
        </p:txBody>
      </p:sp>
      <p:sp>
        <p:nvSpPr>
          <p:cNvPr id="101" name="TextBox 100">
            <a:extLst>
              <a:ext uri="{FF2B5EF4-FFF2-40B4-BE49-F238E27FC236}">
                <a16:creationId xmlns="" xmlns:a16="http://schemas.microsoft.com/office/drawing/2014/main" id="{26B52FE9-4957-4DA9-8BCA-34907EF16DC5}"/>
              </a:ext>
            </a:extLst>
          </p:cNvPr>
          <p:cNvSpPr txBox="1"/>
          <p:nvPr/>
        </p:nvSpPr>
        <p:spPr>
          <a:xfrm>
            <a:off x="6730862" y="3508927"/>
            <a:ext cx="258417" cy="923330"/>
          </a:xfrm>
          <a:prstGeom prst="rect">
            <a:avLst/>
          </a:prstGeom>
          <a:noFill/>
        </p:spPr>
        <p:txBody>
          <a:bodyPr wrap="square" rtlCol="0">
            <a:spAutoFit/>
          </a:bodyPr>
          <a:lstStyle/>
          <a:p>
            <a:r>
              <a:rPr lang="en-US" sz="5400" b="1" dirty="0">
                <a:solidFill>
                  <a:srgbClr val="FFFF00"/>
                </a:solidFill>
              </a:rPr>
              <a:t>4</a:t>
            </a:r>
          </a:p>
        </p:txBody>
      </p:sp>
      <p:sp>
        <p:nvSpPr>
          <p:cNvPr id="102" name="TextBox 101">
            <a:extLst>
              <a:ext uri="{FF2B5EF4-FFF2-40B4-BE49-F238E27FC236}">
                <a16:creationId xmlns="" xmlns:a16="http://schemas.microsoft.com/office/drawing/2014/main" id="{CFF2C190-F8A3-4B23-8EF7-15EFEBE92C74}"/>
              </a:ext>
            </a:extLst>
          </p:cNvPr>
          <p:cNvSpPr txBox="1"/>
          <p:nvPr/>
        </p:nvSpPr>
        <p:spPr>
          <a:xfrm>
            <a:off x="6382992" y="3508927"/>
            <a:ext cx="258417" cy="923330"/>
          </a:xfrm>
          <a:prstGeom prst="rect">
            <a:avLst/>
          </a:prstGeom>
          <a:noFill/>
        </p:spPr>
        <p:txBody>
          <a:bodyPr wrap="square" rtlCol="0">
            <a:spAutoFit/>
          </a:bodyPr>
          <a:lstStyle/>
          <a:p>
            <a:r>
              <a:rPr lang="en-US" sz="5400" b="1" dirty="0">
                <a:solidFill>
                  <a:srgbClr val="FFFF00"/>
                </a:solidFill>
              </a:rPr>
              <a:t>5</a:t>
            </a:r>
          </a:p>
        </p:txBody>
      </p:sp>
      <p:sp>
        <p:nvSpPr>
          <p:cNvPr id="103" name="TextBox 102">
            <a:extLst>
              <a:ext uri="{FF2B5EF4-FFF2-40B4-BE49-F238E27FC236}">
                <a16:creationId xmlns="" xmlns:a16="http://schemas.microsoft.com/office/drawing/2014/main" id="{21027BAB-6D70-494C-AA3F-F3B362DE0D48}"/>
              </a:ext>
            </a:extLst>
          </p:cNvPr>
          <p:cNvSpPr txBox="1"/>
          <p:nvPr/>
        </p:nvSpPr>
        <p:spPr>
          <a:xfrm>
            <a:off x="5955609" y="3498987"/>
            <a:ext cx="258417" cy="923330"/>
          </a:xfrm>
          <a:prstGeom prst="rect">
            <a:avLst/>
          </a:prstGeom>
          <a:noFill/>
        </p:spPr>
        <p:txBody>
          <a:bodyPr wrap="square" rtlCol="0">
            <a:spAutoFit/>
          </a:bodyPr>
          <a:lstStyle/>
          <a:p>
            <a:r>
              <a:rPr lang="en-US" sz="5400" b="1" dirty="0">
                <a:solidFill>
                  <a:srgbClr val="FFFF00"/>
                </a:solidFill>
              </a:rPr>
              <a:t>6</a:t>
            </a:r>
          </a:p>
        </p:txBody>
      </p:sp>
      <p:pic>
        <p:nvPicPr>
          <p:cNvPr id="104" name="Picture 103">
            <a:extLst>
              <a:ext uri="{FF2B5EF4-FFF2-40B4-BE49-F238E27FC236}">
                <a16:creationId xmlns="" xmlns:a16="http://schemas.microsoft.com/office/drawing/2014/main" id="{C3C29882-11A8-4A20-98C7-B29A73AD455E}"/>
              </a:ext>
            </a:extLst>
          </p:cNvPr>
          <p:cNvPicPr>
            <a:picLocks noChangeAspect="1"/>
          </p:cNvPicPr>
          <p:nvPr/>
        </p:nvPicPr>
        <p:blipFill>
          <a:blip r:embed="rId6"/>
          <a:stretch>
            <a:fillRect/>
          </a:stretch>
        </p:blipFill>
        <p:spPr>
          <a:xfrm>
            <a:off x="8224529" y="1170760"/>
            <a:ext cx="3630993" cy="4403973"/>
          </a:xfrm>
          <a:prstGeom prst="rect">
            <a:avLst/>
          </a:prstGeom>
        </p:spPr>
      </p:pic>
      <p:grpSp>
        <p:nvGrpSpPr>
          <p:cNvPr id="105" name="Group 104">
            <a:extLst>
              <a:ext uri="{FF2B5EF4-FFF2-40B4-BE49-F238E27FC236}">
                <a16:creationId xmlns="" xmlns:a16="http://schemas.microsoft.com/office/drawing/2014/main" id="{28FAF20A-0B15-4D99-90FF-1F14C814B8D3}"/>
              </a:ext>
            </a:extLst>
          </p:cNvPr>
          <p:cNvGrpSpPr/>
          <p:nvPr/>
        </p:nvGrpSpPr>
        <p:grpSpPr>
          <a:xfrm>
            <a:off x="8582321" y="1945032"/>
            <a:ext cx="2998425" cy="1619379"/>
            <a:chOff x="9238008" y="2432470"/>
            <a:chExt cx="2554897" cy="1619379"/>
          </a:xfrm>
        </p:grpSpPr>
        <p:sp>
          <p:nvSpPr>
            <p:cNvPr id="106" name="TextBox 105">
              <a:extLst>
                <a:ext uri="{FF2B5EF4-FFF2-40B4-BE49-F238E27FC236}">
                  <a16:creationId xmlns="" xmlns:a16="http://schemas.microsoft.com/office/drawing/2014/main" id="{0545B6F5-AAC8-47BE-8788-39FA535458CA}"/>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7" name="TextBox 106">
              <a:extLst>
                <a:ext uri="{FF2B5EF4-FFF2-40B4-BE49-F238E27FC236}">
                  <a16:creationId xmlns="" xmlns:a16="http://schemas.microsoft.com/office/drawing/2014/main" id="{1DB71F2F-DE8F-4AC4-9A8B-C697424C06EC}"/>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1 916</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8" name="TextBox 107">
              <a:extLst>
                <a:ext uri="{FF2B5EF4-FFF2-40B4-BE49-F238E27FC236}">
                  <a16:creationId xmlns="" xmlns:a16="http://schemas.microsoft.com/office/drawing/2014/main" id="{8CEC4358-E12A-498C-B4EB-AF173682388C}"/>
                </a:ext>
              </a:extLst>
            </p:cNvPr>
            <p:cNvSpPr txBox="1"/>
            <p:nvPr/>
          </p:nvSpPr>
          <p:spPr>
            <a:xfrm>
              <a:off x="9238008" y="272841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4</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9" name="TextBox 108">
              <a:extLst>
                <a:ext uri="{FF2B5EF4-FFF2-40B4-BE49-F238E27FC236}">
                  <a16:creationId xmlns="" xmlns:a16="http://schemas.microsoft.com/office/drawing/2014/main" id="{CB0F21E0-DB19-4829-B33E-33F80329FB2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110" name="Straight Connector 109">
              <a:extLst>
                <a:ext uri="{FF2B5EF4-FFF2-40B4-BE49-F238E27FC236}">
                  <a16:creationId xmlns="" xmlns:a16="http://schemas.microsoft.com/office/drawing/2014/main" id="{A5F86621-63FE-4C52-83EC-60BE1CAAC161}"/>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 xmlns:a16="http://schemas.microsoft.com/office/drawing/2014/main" id="{115F1B2D-8B13-4989-8305-2181D10793CF}"/>
              </a:ext>
            </a:extLst>
          </p:cNvPr>
          <p:cNvSpPr txBox="1"/>
          <p:nvPr/>
        </p:nvSpPr>
        <p:spPr>
          <a:xfrm>
            <a:off x="10525125" y="3547027"/>
            <a:ext cx="397565" cy="923330"/>
          </a:xfrm>
          <a:prstGeom prst="rect">
            <a:avLst/>
          </a:prstGeom>
          <a:noFill/>
        </p:spPr>
        <p:txBody>
          <a:bodyPr wrap="square" rtlCol="0">
            <a:spAutoFit/>
          </a:bodyPr>
          <a:lstStyle/>
          <a:p>
            <a:r>
              <a:rPr lang="en-US" sz="5400" b="1" dirty="0">
                <a:solidFill>
                  <a:srgbClr val="FFFF00"/>
                </a:solidFill>
              </a:rPr>
              <a:t>4</a:t>
            </a:r>
          </a:p>
        </p:txBody>
      </p:sp>
      <p:sp>
        <p:nvSpPr>
          <p:cNvPr id="112" name="TextBox 111">
            <a:extLst>
              <a:ext uri="{FF2B5EF4-FFF2-40B4-BE49-F238E27FC236}">
                <a16:creationId xmlns="" xmlns:a16="http://schemas.microsoft.com/office/drawing/2014/main" id="{199DE6F3-8059-44F7-B6AA-46BE8134A494}"/>
              </a:ext>
            </a:extLst>
          </p:cNvPr>
          <p:cNvSpPr txBox="1"/>
          <p:nvPr/>
        </p:nvSpPr>
        <p:spPr>
          <a:xfrm>
            <a:off x="1018843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3" name="TextBox 112">
            <a:extLst>
              <a:ext uri="{FF2B5EF4-FFF2-40B4-BE49-F238E27FC236}">
                <a16:creationId xmlns="" xmlns:a16="http://schemas.microsoft.com/office/drawing/2014/main" id="{F7442560-E9E9-4623-A17E-6AE8BF4E4980}"/>
              </a:ext>
            </a:extLst>
          </p:cNvPr>
          <p:cNvSpPr txBox="1"/>
          <p:nvPr/>
        </p:nvSpPr>
        <p:spPr>
          <a:xfrm>
            <a:off x="984056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4" name="TextBox 113">
            <a:extLst>
              <a:ext uri="{FF2B5EF4-FFF2-40B4-BE49-F238E27FC236}">
                <a16:creationId xmlns="" xmlns:a16="http://schemas.microsoft.com/office/drawing/2014/main" id="{3B8224BB-A437-4A00-8AF1-711ECA1752AE}"/>
              </a:ext>
            </a:extLst>
          </p:cNvPr>
          <p:cNvSpPr txBox="1"/>
          <p:nvPr/>
        </p:nvSpPr>
        <p:spPr>
          <a:xfrm>
            <a:off x="9413184" y="3537087"/>
            <a:ext cx="258417" cy="923330"/>
          </a:xfrm>
          <a:prstGeom prst="rect">
            <a:avLst/>
          </a:prstGeom>
          <a:noFill/>
        </p:spPr>
        <p:txBody>
          <a:bodyPr wrap="square" rtlCol="0">
            <a:spAutoFit/>
          </a:bodyPr>
          <a:lstStyle/>
          <a:p>
            <a:r>
              <a:rPr lang="en-US" sz="5400" b="1" dirty="0">
                <a:solidFill>
                  <a:srgbClr val="FFFF00"/>
                </a:solidFill>
              </a:rPr>
              <a:t>7</a:t>
            </a:r>
          </a:p>
        </p:txBody>
      </p:sp>
    </p:spTree>
    <p:custDataLst>
      <p:tags r:id="rId1"/>
    </p:custDataLst>
    <p:extLst>
      <p:ext uri="{BB962C8B-B14F-4D97-AF65-F5344CB8AC3E}">
        <p14:creationId xmlns:p14="http://schemas.microsoft.com/office/powerpoint/2010/main" val="389966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randombar(horizontal)">
                                      <p:cBhvr>
                                        <p:cTn id="11" dur="5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8">
                                            <p:txEl>
                                              <p:pRg st="0" end="0"/>
                                            </p:txEl>
                                          </p:spTgt>
                                        </p:tgtEl>
                                        <p:attrNameLst>
                                          <p:attrName>style.visibility</p:attrName>
                                        </p:attrNameLst>
                                      </p:cBhvr>
                                      <p:to>
                                        <p:strVal val="visible"/>
                                      </p:to>
                                    </p:set>
                                    <p:animEffect transition="in" filter="wipe(down)">
                                      <p:cBhvr>
                                        <p:cTn id="16" dur="500"/>
                                        <p:tgtEl>
                                          <p:spTgt spid="8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9">
                                            <p:txEl>
                                              <p:pRg st="0" end="0"/>
                                            </p:txEl>
                                          </p:spTgt>
                                        </p:tgtEl>
                                        <p:attrNameLst>
                                          <p:attrName>style.visibility</p:attrName>
                                        </p:attrNameLst>
                                      </p:cBhvr>
                                      <p:to>
                                        <p:strVal val="visible"/>
                                      </p:to>
                                    </p:set>
                                    <p:animEffect transition="in" filter="wipe(down)">
                                      <p:cBhvr>
                                        <p:cTn id="21" dur="500"/>
                                        <p:tgtEl>
                                          <p:spTgt spid="8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0">
                                            <p:txEl>
                                              <p:pRg st="0" end="0"/>
                                            </p:txEl>
                                          </p:spTgt>
                                        </p:tgtEl>
                                        <p:attrNameLst>
                                          <p:attrName>style.visibility</p:attrName>
                                        </p:attrNameLst>
                                      </p:cBhvr>
                                      <p:to>
                                        <p:strVal val="visible"/>
                                      </p:to>
                                    </p:set>
                                    <p:animEffect transition="in" filter="wipe(down)">
                                      <p:cBhvr>
                                        <p:cTn id="26" dur="500"/>
                                        <p:tgtEl>
                                          <p:spTgt spid="9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1">
                                            <p:txEl>
                                              <p:pRg st="0" end="0"/>
                                            </p:txEl>
                                          </p:spTgt>
                                        </p:tgtEl>
                                        <p:attrNameLst>
                                          <p:attrName>style.visibility</p:attrName>
                                        </p:attrNameLst>
                                      </p:cBhvr>
                                      <p:to>
                                        <p:strVal val="visible"/>
                                      </p:to>
                                    </p:set>
                                    <p:animEffect transition="in" filter="wipe(down)">
                                      <p:cBhvr>
                                        <p:cTn id="31" dur="500"/>
                                        <p:tgtEl>
                                          <p:spTgt spid="9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randombar(horizontal)">
                                      <p:cBhvr>
                                        <p:cTn id="36" dur="500"/>
                                        <p:tgtEl>
                                          <p:spTgt spid="93"/>
                                        </p:tgtEl>
                                      </p:cBhvr>
                                    </p:animEffect>
                                  </p:childTnLst>
                                  <p:subTnLst>
                                    <p:audio>
                                      <p:cMediaNode>
                                        <p:cTn display="0" masterRel="sameClick">
                                          <p:stCondLst>
                                            <p:cond evt="begin" delay="0">
                                              <p:tn val="34"/>
                                            </p:cond>
                                          </p:stCondLst>
                                          <p:endCondLst>
                                            <p:cond evt="onStopAudio" delay="0">
                                              <p:tgtEl>
                                                <p:sldTgt/>
                                              </p:tgtEl>
                                            </p:cond>
                                          </p:endCondLst>
                                        </p:cTn>
                                        <p:tgtEl>
                                          <p:sndTgt r:embed="rId4" name="whoosh.wav"/>
                                        </p:tgtEl>
                                      </p:cMediaNode>
                                    </p:audio>
                                  </p:sub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randombar(horizontal)">
                                      <p:cBhvr>
                                        <p:cTn id="40" dur="500"/>
                                        <p:tgtEl>
                                          <p:spTgt spid="9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0">
                                            <p:txEl>
                                              <p:pRg st="0" end="0"/>
                                            </p:txEl>
                                          </p:spTgt>
                                        </p:tgtEl>
                                        <p:attrNameLst>
                                          <p:attrName>style.visibility</p:attrName>
                                        </p:attrNameLst>
                                      </p:cBhvr>
                                      <p:to>
                                        <p:strVal val="visible"/>
                                      </p:to>
                                    </p:set>
                                    <p:animEffect transition="in" filter="wipe(down)">
                                      <p:cBhvr>
                                        <p:cTn id="45" dur="500"/>
                                        <p:tgtEl>
                                          <p:spTgt spid="10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1">
                                            <p:txEl>
                                              <p:pRg st="0" end="0"/>
                                            </p:txEl>
                                          </p:spTgt>
                                        </p:tgtEl>
                                        <p:attrNameLst>
                                          <p:attrName>style.visibility</p:attrName>
                                        </p:attrNameLst>
                                      </p:cBhvr>
                                      <p:to>
                                        <p:strVal val="visible"/>
                                      </p:to>
                                    </p:set>
                                    <p:animEffect transition="in" filter="wipe(down)">
                                      <p:cBhvr>
                                        <p:cTn id="50" dur="500"/>
                                        <p:tgtEl>
                                          <p:spTgt spid="10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2">
                                            <p:txEl>
                                              <p:pRg st="0" end="0"/>
                                            </p:txEl>
                                          </p:spTgt>
                                        </p:tgtEl>
                                        <p:attrNameLst>
                                          <p:attrName>style.visibility</p:attrName>
                                        </p:attrNameLst>
                                      </p:cBhvr>
                                      <p:to>
                                        <p:strVal val="visible"/>
                                      </p:to>
                                    </p:set>
                                    <p:animEffect transition="in" filter="wipe(down)">
                                      <p:cBhvr>
                                        <p:cTn id="55" dur="500"/>
                                        <p:tgtEl>
                                          <p:spTgt spid="10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03">
                                            <p:txEl>
                                              <p:pRg st="0" end="0"/>
                                            </p:txEl>
                                          </p:spTgt>
                                        </p:tgtEl>
                                        <p:attrNameLst>
                                          <p:attrName>style.visibility</p:attrName>
                                        </p:attrNameLst>
                                      </p:cBhvr>
                                      <p:to>
                                        <p:strVal val="visible"/>
                                      </p:to>
                                    </p:set>
                                    <p:animEffect transition="in" filter="wipe(down)">
                                      <p:cBhvr>
                                        <p:cTn id="60" dur="500"/>
                                        <p:tgtEl>
                                          <p:spTgt spid="10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randombar(horizontal)">
                                      <p:cBhvr>
                                        <p:cTn id="65" dur="500"/>
                                        <p:tgtEl>
                                          <p:spTgt spid="104"/>
                                        </p:tgtEl>
                                      </p:cBhvr>
                                    </p:animEffect>
                                  </p:childTnLst>
                                  <p:subTnLst>
                                    <p:audio>
                                      <p:cMediaNode>
                                        <p:cTn display="0" masterRel="sameClick">
                                          <p:stCondLst>
                                            <p:cond evt="begin" delay="0">
                                              <p:tn val="63"/>
                                            </p:cond>
                                          </p:stCondLst>
                                          <p:endCondLst>
                                            <p:cond evt="onStopAudio" delay="0">
                                              <p:tgtEl>
                                                <p:sldTgt/>
                                              </p:tgtEl>
                                            </p:cond>
                                          </p:endCondLst>
                                        </p:cTn>
                                        <p:tgtEl>
                                          <p:sndTgt r:embed="rId4" name="whoosh.wav"/>
                                        </p:tgtEl>
                                      </p:cMediaNode>
                                    </p:audio>
                                  </p:subTnLst>
                                </p:cTn>
                              </p:par>
                            </p:childTnLst>
                          </p:cTn>
                        </p:par>
                        <p:par>
                          <p:cTn id="66" fill="hold">
                            <p:stCondLst>
                              <p:cond delay="500"/>
                            </p:stCondLst>
                            <p:childTnLst>
                              <p:par>
                                <p:cTn id="67" presetID="14" presetClass="entr" presetSubtype="10"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randombar(horizontal)">
                                      <p:cBhvr>
                                        <p:cTn id="69" dur="500"/>
                                        <p:tgtEl>
                                          <p:spTgt spid="10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11">
                                            <p:txEl>
                                              <p:pRg st="0" end="0"/>
                                            </p:txEl>
                                          </p:spTgt>
                                        </p:tgtEl>
                                        <p:attrNameLst>
                                          <p:attrName>style.visibility</p:attrName>
                                        </p:attrNameLst>
                                      </p:cBhvr>
                                      <p:to>
                                        <p:strVal val="visible"/>
                                      </p:to>
                                    </p:set>
                                    <p:animEffect transition="in" filter="wipe(down)">
                                      <p:cBhvr>
                                        <p:cTn id="74" dur="500"/>
                                        <p:tgtEl>
                                          <p:spTgt spid="11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12">
                                            <p:txEl>
                                              <p:pRg st="0" end="0"/>
                                            </p:txEl>
                                          </p:spTgt>
                                        </p:tgtEl>
                                        <p:attrNameLst>
                                          <p:attrName>style.visibility</p:attrName>
                                        </p:attrNameLst>
                                      </p:cBhvr>
                                      <p:to>
                                        <p:strVal val="visible"/>
                                      </p:to>
                                    </p:set>
                                    <p:animEffect transition="in" filter="wipe(down)">
                                      <p:cBhvr>
                                        <p:cTn id="79" dur="500"/>
                                        <p:tgtEl>
                                          <p:spTgt spid="11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13">
                                            <p:txEl>
                                              <p:pRg st="0" end="0"/>
                                            </p:txEl>
                                          </p:spTgt>
                                        </p:tgtEl>
                                        <p:attrNameLst>
                                          <p:attrName>style.visibility</p:attrName>
                                        </p:attrNameLst>
                                      </p:cBhvr>
                                      <p:to>
                                        <p:strVal val="visible"/>
                                      </p:to>
                                    </p:set>
                                    <p:animEffect transition="in" filter="wipe(down)">
                                      <p:cBhvr>
                                        <p:cTn id="84" dur="500"/>
                                        <p:tgtEl>
                                          <p:spTgt spid="11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14">
                                            <p:txEl>
                                              <p:pRg st="0" end="0"/>
                                            </p:txEl>
                                          </p:spTgt>
                                        </p:tgtEl>
                                        <p:attrNameLst>
                                          <p:attrName>style.visibility</p:attrName>
                                        </p:attrNameLst>
                                      </p:cBhvr>
                                      <p:to>
                                        <p:strVal val="visible"/>
                                      </p:to>
                                    </p:set>
                                    <p:animEffect transition="in" filter="wipe(down)">
                                      <p:cBhvr>
                                        <p:cTn id="89" dur="5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图形 28">
            <a:extLst>
              <a:ext uri="{FF2B5EF4-FFF2-40B4-BE49-F238E27FC236}">
                <a16:creationId xmlns="" xmlns:a16="http://schemas.microsoft.com/office/drawing/2014/main" id="{4FE65AA6-D1F6-4137-AD4F-5945CA955B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 xmlns:a16="http://schemas.microsoft.com/office/drawing/2014/main" id="{4380BD0E-40AE-4A67-8DB6-C4AA1FCBB7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 xmlns:a16="http://schemas.microsoft.com/office/drawing/2014/main" id="{B3137540-41A9-4BC4-98CA-8E030CAEE6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 xmlns:a16="http://schemas.microsoft.com/office/drawing/2014/main" id="{68F1CC2B-7157-491C-AB19-9D501DFCA0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 xmlns:a16="http://schemas.microsoft.com/office/drawing/2014/main" id="{5B668911-A1C2-4773-84AC-84CC2248D9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 xmlns:a16="http://schemas.microsoft.com/office/drawing/2014/main" id="{989F83EF-93AA-4B31-B75D-4C82E6F45603}"/>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 xmlns:a16="http://schemas.microsoft.com/office/drawing/2014/main" id="{4F3C7359-E244-44F7-AFF4-A49199937C20}"/>
              </a:ext>
            </a:extLst>
          </p:cNvPr>
          <p:cNvPicPr>
            <a:picLocks noChangeAspect="1"/>
          </p:cNvPicPr>
          <p:nvPr/>
        </p:nvPicPr>
        <p:blipFill>
          <a:blip r:embed="rId10"/>
          <a:stretch>
            <a:fillRect/>
          </a:stretch>
        </p:blipFill>
        <p:spPr>
          <a:xfrm>
            <a:off x="3581718" y="2349119"/>
            <a:ext cx="4823610" cy="3208562"/>
          </a:xfrm>
          <a:prstGeom prst="rect">
            <a:avLst/>
          </a:prstGeom>
        </p:spPr>
      </p:pic>
      <p:pic>
        <p:nvPicPr>
          <p:cNvPr id="50" name="Picture 49">
            <a:extLst>
              <a:ext uri="{FF2B5EF4-FFF2-40B4-BE49-F238E27FC236}">
                <a16:creationId xmlns="" xmlns:a16="http://schemas.microsoft.com/office/drawing/2014/main" id="{2DD0DCB9-E731-4540-99E0-8D22AE6A0B96}"/>
              </a:ext>
            </a:extLst>
          </p:cNvPr>
          <p:cNvPicPr>
            <a:picLocks noChangeAspect="1"/>
          </p:cNvPicPr>
          <p:nvPr/>
        </p:nvPicPr>
        <p:blipFill>
          <a:blip r:embed="rId11"/>
          <a:srcRect/>
          <a:stretch>
            <a:fillRect/>
          </a:stretch>
        </p:blipFill>
        <p:spPr>
          <a:xfrm>
            <a:off x="3951447" y="5139535"/>
            <a:ext cx="1346562" cy="749586"/>
          </a:xfrm>
          <a:prstGeom prst="rect">
            <a:avLst/>
          </a:prstGeom>
        </p:spPr>
      </p:pic>
      <p:pic>
        <p:nvPicPr>
          <p:cNvPr id="51" name="Picture 50">
            <a:extLst>
              <a:ext uri="{FF2B5EF4-FFF2-40B4-BE49-F238E27FC236}">
                <a16:creationId xmlns="" xmlns:a16="http://schemas.microsoft.com/office/drawing/2014/main" id="{991E2545-63EE-4E6A-862E-C83EE11FB104}"/>
              </a:ext>
            </a:extLst>
          </p:cNvPr>
          <p:cNvPicPr>
            <a:picLocks noChangeAspect="1"/>
          </p:cNvPicPr>
          <p:nvPr/>
        </p:nvPicPr>
        <p:blipFill>
          <a:blip r:embed="rId11"/>
          <a:srcRect/>
          <a:stretch>
            <a:fillRect/>
          </a:stretch>
        </p:blipFill>
        <p:spPr>
          <a:xfrm>
            <a:off x="7110846" y="5214399"/>
            <a:ext cx="1346562" cy="749586"/>
          </a:xfrm>
          <a:prstGeom prst="rect">
            <a:avLst/>
          </a:prstGeom>
        </p:spPr>
      </p:pic>
      <p:pic>
        <p:nvPicPr>
          <p:cNvPr id="41" name="Graphic 40">
            <a:extLst>
              <a:ext uri="{FF2B5EF4-FFF2-40B4-BE49-F238E27FC236}">
                <a16:creationId xmlns="" xmlns:a16="http://schemas.microsoft.com/office/drawing/2014/main" id="{66D766F2-383E-4803-8629-1D2AF587392B}"/>
              </a:ext>
            </a:extLst>
          </p:cNvPr>
          <p:cNvPicPr>
            <a:picLocks noChangeAspect="1"/>
          </p:cNvPicPr>
          <p:nvPr/>
        </p:nvPicPr>
        <p:blipFill>
          <a:blip r:embed="rId12"/>
          <a:stretch>
            <a:fillRect/>
          </a:stretch>
        </p:blipFill>
        <p:spPr>
          <a:xfrm>
            <a:off x="8016266" y="2308141"/>
            <a:ext cx="1817635" cy="3610314"/>
          </a:xfrm>
          <a:prstGeom prst="rect">
            <a:avLst/>
          </a:prstGeom>
        </p:spPr>
      </p:pic>
      <p:pic>
        <p:nvPicPr>
          <p:cNvPr id="47" name="Graphic 46">
            <a:extLst>
              <a:ext uri="{FF2B5EF4-FFF2-40B4-BE49-F238E27FC236}">
                <a16:creationId xmlns="" xmlns:a16="http://schemas.microsoft.com/office/drawing/2014/main" id="{254487A9-352E-4260-8D27-DFC3211223C1}"/>
              </a:ext>
            </a:extLst>
          </p:cNvPr>
          <p:cNvPicPr>
            <a:picLocks noChangeAspect="1"/>
          </p:cNvPicPr>
          <p:nvPr/>
        </p:nvPicPr>
        <p:blipFill>
          <a:blip r:embed="rId13"/>
          <a:stretch>
            <a:fillRect/>
          </a:stretch>
        </p:blipFill>
        <p:spPr>
          <a:xfrm>
            <a:off x="2225384" y="2349119"/>
            <a:ext cx="2050229" cy="3572424"/>
          </a:xfrm>
          <a:prstGeom prst="rect">
            <a:avLst/>
          </a:prstGeom>
        </p:spPr>
      </p:pic>
      <p:pic>
        <p:nvPicPr>
          <p:cNvPr id="3" name="Picture 2">
            <a:extLst>
              <a:ext uri="{FF2B5EF4-FFF2-40B4-BE49-F238E27FC236}">
                <a16:creationId xmlns="" xmlns:a16="http://schemas.microsoft.com/office/drawing/2014/main" id="{FF3AF1B2-92C8-4128-851D-7A7EC9001A58}"/>
              </a:ext>
            </a:extLst>
          </p:cNvPr>
          <p:cNvPicPr>
            <a:picLocks noChangeAspect="1"/>
          </p:cNvPicPr>
          <p:nvPr/>
        </p:nvPicPr>
        <p:blipFill>
          <a:blip r:embed="rId14"/>
          <a:stretch>
            <a:fillRect/>
          </a:stretch>
        </p:blipFill>
        <p:spPr>
          <a:xfrm>
            <a:off x="3347606" y="-173450"/>
            <a:ext cx="5553937" cy="2194750"/>
          </a:xfrm>
          <a:prstGeom prst="rect">
            <a:avLst/>
          </a:prstGeom>
        </p:spPr>
      </p:pic>
      <p:pic>
        <p:nvPicPr>
          <p:cNvPr id="4" name="Picture 3">
            <a:extLst>
              <a:ext uri="{FF2B5EF4-FFF2-40B4-BE49-F238E27FC236}">
                <a16:creationId xmlns="" xmlns:a16="http://schemas.microsoft.com/office/drawing/2014/main" id="{CEC3D374-F307-4E30-A62C-4DCE7E1A9D4E}"/>
              </a:ext>
            </a:extLst>
          </p:cNvPr>
          <p:cNvPicPr>
            <a:picLocks noChangeAspect="1"/>
          </p:cNvPicPr>
          <p:nvPr/>
        </p:nvPicPr>
        <p:blipFill>
          <a:blip r:embed="rId15"/>
          <a:stretch>
            <a:fillRect/>
          </a:stretch>
        </p:blipFill>
        <p:spPr>
          <a:xfrm>
            <a:off x="3571657" y="2422299"/>
            <a:ext cx="5029636" cy="2280102"/>
          </a:xfrm>
          <a:prstGeom prst="rect">
            <a:avLst/>
          </a:prstGeom>
        </p:spPr>
      </p:pic>
    </p:spTree>
    <p:custDataLst>
      <p:tags r:id="rId1"/>
    </p:custDataLst>
    <p:extLst>
      <p:ext uri="{BB962C8B-B14F-4D97-AF65-F5344CB8AC3E}">
        <p14:creationId xmlns:p14="http://schemas.microsoft.com/office/powerpoint/2010/main" val="36725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 xmlns:a16="http://schemas.microsoft.com/office/drawing/2014/main" id="{E754327C-BE9A-4F32-A99A-276949685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4" name="Graphic 43">
            <a:extLst>
              <a:ext uri="{FF2B5EF4-FFF2-40B4-BE49-F238E27FC236}">
                <a16:creationId xmlns="" xmlns:a16="http://schemas.microsoft.com/office/drawing/2014/main" id="{88229479-EB5D-4D2D-A7A3-F2801EE4EFDC}"/>
              </a:ext>
            </a:extLst>
          </p:cNvPr>
          <p:cNvPicPr>
            <a:picLocks noChangeAspect="1"/>
          </p:cNvPicPr>
          <p:nvPr/>
        </p:nvPicPr>
        <p:blipFill>
          <a:blip r:embed="rId5"/>
          <a:stretch>
            <a:fillRect/>
          </a:stretch>
        </p:blipFill>
        <p:spPr>
          <a:xfrm>
            <a:off x="5568928" y="4346474"/>
            <a:ext cx="6351445" cy="1741809"/>
          </a:xfrm>
          <a:prstGeom prst="rect">
            <a:avLst/>
          </a:prstGeom>
        </p:spPr>
      </p:pic>
      <p:grpSp>
        <p:nvGrpSpPr>
          <p:cNvPr id="69" name="Group 68">
            <a:extLst>
              <a:ext uri="{FF2B5EF4-FFF2-40B4-BE49-F238E27FC236}">
                <a16:creationId xmlns="" xmlns:a16="http://schemas.microsoft.com/office/drawing/2014/main" id="{46DA9EDB-A3C8-4E30-ABA5-00B5C348EDD0}"/>
              </a:ext>
            </a:extLst>
          </p:cNvPr>
          <p:cNvGrpSpPr/>
          <p:nvPr/>
        </p:nvGrpSpPr>
        <p:grpSpPr>
          <a:xfrm>
            <a:off x="436144" y="2161458"/>
            <a:ext cx="2666899" cy="3342016"/>
            <a:chOff x="2557324" y="2574770"/>
            <a:chExt cx="3188568" cy="3932518"/>
          </a:xfrm>
        </p:grpSpPr>
        <p:pic>
          <p:nvPicPr>
            <p:cNvPr id="70" name="Graphic 69">
              <a:extLst>
                <a:ext uri="{FF2B5EF4-FFF2-40B4-BE49-F238E27FC236}">
                  <a16:creationId xmlns="" xmlns:a16="http://schemas.microsoft.com/office/drawing/2014/main" id="{EA30FB09-F1C2-486B-9149-453F2C66028A}"/>
                </a:ext>
              </a:extLst>
            </p:cNvPr>
            <p:cNvPicPr>
              <a:picLocks noChangeAspect="1"/>
            </p:cNvPicPr>
            <p:nvPr/>
          </p:nvPicPr>
          <p:blipFill>
            <a:blip r:embed="rId6"/>
            <a:stretch>
              <a:fillRect/>
            </a:stretch>
          </p:blipFill>
          <p:spPr>
            <a:xfrm>
              <a:off x="3680781" y="2574770"/>
              <a:ext cx="1865268" cy="3890794"/>
            </a:xfrm>
            <a:prstGeom prst="rect">
              <a:avLst/>
            </a:prstGeom>
          </p:spPr>
        </p:pic>
        <p:pic>
          <p:nvPicPr>
            <p:cNvPr id="80" name="Graphic 79">
              <a:extLst>
                <a:ext uri="{FF2B5EF4-FFF2-40B4-BE49-F238E27FC236}">
                  <a16:creationId xmlns="" xmlns:a16="http://schemas.microsoft.com/office/drawing/2014/main" id="{4BB66D30-97FD-4B34-9293-7A84EC7EBB2B}"/>
                </a:ext>
              </a:extLst>
            </p:cNvPr>
            <p:cNvPicPr>
              <a:picLocks noChangeAspect="1"/>
            </p:cNvPicPr>
            <p:nvPr/>
          </p:nvPicPr>
          <p:blipFill>
            <a:blip r:embed="rId7"/>
            <a:stretch>
              <a:fillRect/>
            </a:stretch>
          </p:blipFill>
          <p:spPr>
            <a:xfrm flipH="1">
              <a:off x="4625920" y="5505908"/>
              <a:ext cx="606166" cy="906141"/>
            </a:xfrm>
            <a:prstGeom prst="rect">
              <a:avLst/>
            </a:prstGeom>
          </p:spPr>
        </p:pic>
        <p:pic>
          <p:nvPicPr>
            <p:cNvPr id="82" name="Graphic 81">
              <a:extLst>
                <a:ext uri="{FF2B5EF4-FFF2-40B4-BE49-F238E27FC236}">
                  <a16:creationId xmlns="" xmlns:a16="http://schemas.microsoft.com/office/drawing/2014/main" id="{59FE0584-7C36-458E-80CB-A60FE0F14A48}"/>
                </a:ext>
              </a:extLst>
            </p:cNvPr>
            <p:cNvPicPr>
              <a:picLocks noChangeAspect="1"/>
            </p:cNvPicPr>
            <p:nvPr/>
          </p:nvPicPr>
          <p:blipFill>
            <a:blip r:embed="rId8"/>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 xmlns:a16="http://schemas.microsoft.com/office/drawing/2014/main"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 xmlns:a16="http://schemas.microsoft.com/office/drawing/2014/main"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1" name="Freeform: Shape 90">
                <a:extLst>
                  <a:ext uri="{FF2B5EF4-FFF2-40B4-BE49-F238E27FC236}">
                    <a16:creationId xmlns="" xmlns:a16="http://schemas.microsoft.com/office/drawing/2014/main"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93" name="Graphic 37">
                <a:extLst>
                  <a:ext uri="{FF2B5EF4-FFF2-40B4-BE49-F238E27FC236}">
                    <a16:creationId xmlns="" xmlns:a16="http://schemas.microsoft.com/office/drawing/2014/main"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 xmlns:a16="http://schemas.microsoft.com/office/drawing/2014/main"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5" name="Freeform: Shape 94">
                  <a:extLst>
                    <a:ext uri="{FF2B5EF4-FFF2-40B4-BE49-F238E27FC236}">
                      <a16:creationId xmlns="" xmlns:a16="http://schemas.microsoft.com/office/drawing/2014/main"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7" name="Freeform: Shape 96">
                  <a:extLst>
                    <a:ext uri="{FF2B5EF4-FFF2-40B4-BE49-F238E27FC236}">
                      <a16:creationId xmlns="" xmlns:a16="http://schemas.microsoft.com/office/drawing/2014/main"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8" name="Freeform: Shape 97">
                  <a:extLst>
                    <a:ext uri="{FF2B5EF4-FFF2-40B4-BE49-F238E27FC236}">
                      <a16:creationId xmlns="" xmlns:a16="http://schemas.microsoft.com/office/drawing/2014/main"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85" name="Graphic 84">
              <a:extLst>
                <a:ext uri="{FF2B5EF4-FFF2-40B4-BE49-F238E27FC236}">
                  <a16:creationId xmlns="" xmlns:a16="http://schemas.microsoft.com/office/drawing/2014/main" id="{078B60BC-5287-458E-B152-9C5F0363EFF6}"/>
                </a:ext>
              </a:extLst>
            </p:cNvPr>
            <p:cNvPicPr>
              <a:picLocks noChangeAspect="1"/>
            </p:cNvPicPr>
            <p:nvPr/>
          </p:nvPicPr>
          <p:blipFill>
            <a:blip r:embed="rId9"/>
            <a:stretch>
              <a:fillRect/>
            </a:stretch>
          </p:blipFill>
          <p:spPr>
            <a:xfrm rot="19251136">
              <a:off x="5084967" y="5002653"/>
              <a:ext cx="660925" cy="1071565"/>
            </a:xfrm>
            <a:prstGeom prst="rect">
              <a:avLst/>
            </a:prstGeom>
          </p:spPr>
        </p:pic>
        <p:pic>
          <p:nvPicPr>
            <p:cNvPr id="86" name="Picture 85">
              <a:extLst>
                <a:ext uri="{FF2B5EF4-FFF2-40B4-BE49-F238E27FC236}">
                  <a16:creationId xmlns="" xmlns:a16="http://schemas.microsoft.com/office/drawing/2014/main" id="{16750CE4-0AE8-41EF-8F79-7F647A783CC4}"/>
                </a:ext>
              </a:extLst>
            </p:cNvPr>
            <p:cNvPicPr>
              <a:picLocks noChangeAspect="1"/>
            </p:cNvPicPr>
            <p:nvPr/>
          </p:nvPicPr>
          <p:blipFill rotWithShape="1">
            <a:blip r:embed="rId10"/>
            <a:srcRect r="53218"/>
            <a:stretch/>
          </p:blipFill>
          <p:spPr>
            <a:xfrm rot="8835952" flipH="1">
              <a:off x="5223036" y="4761020"/>
              <a:ext cx="384784" cy="474698"/>
            </a:xfrm>
            <a:prstGeom prst="rect">
              <a:avLst/>
            </a:prstGeom>
          </p:spPr>
        </p:pic>
        <p:pic>
          <p:nvPicPr>
            <p:cNvPr id="87" name="Picture 86">
              <a:extLst>
                <a:ext uri="{FF2B5EF4-FFF2-40B4-BE49-F238E27FC236}">
                  <a16:creationId xmlns="" xmlns:a16="http://schemas.microsoft.com/office/drawing/2014/main" id="{F91F7015-C735-443A-B631-F5D5921E03B7}"/>
                </a:ext>
              </a:extLst>
            </p:cNvPr>
            <p:cNvPicPr>
              <a:picLocks noChangeAspect="1"/>
            </p:cNvPicPr>
            <p:nvPr/>
          </p:nvPicPr>
          <p:blipFill rotWithShape="1">
            <a:blip r:embed="rId10"/>
            <a:srcRect r="53218"/>
            <a:stretch/>
          </p:blipFill>
          <p:spPr>
            <a:xfrm rot="12406025">
              <a:off x="3699315" y="4820254"/>
              <a:ext cx="402585" cy="484489"/>
            </a:xfrm>
            <a:prstGeom prst="rect">
              <a:avLst/>
            </a:prstGeom>
          </p:spPr>
        </p:pic>
        <p:pic>
          <p:nvPicPr>
            <p:cNvPr id="89" name="Graphic 88">
              <a:extLst>
                <a:ext uri="{FF2B5EF4-FFF2-40B4-BE49-F238E27FC236}">
                  <a16:creationId xmlns="" xmlns:a16="http://schemas.microsoft.com/office/drawing/2014/main" id="{5A573BA9-79A4-43FB-8B79-793712D603CD}"/>
                </a:ext>
              </a:extLst>
            </p:cNvPr>
            <p:cNvPicPr>
              <a:picLocks noChangeAspect="1"/>
            </p:cNvPicPr>
            <p:nvPr/>
          </p:nvPicPr>
          <p:blipFill>
            <a:blip r:embed="rId11"/>
            <a:stretch>
              <a:fillRect/>
            </a:stretch>
          </p:blipFill>
          <p:spPr>
            <a:xfrm rot="1263660">
              <a:off x="2557324" y="4783554"/>
              <a:ext cx="1387239" cy="1723734"/>
            </a:xfrm>
            <a:prstGeom prst="rect">
              <a:avLst/>
            </a:prstGeom>
          </p:spPr>
        </p:pic>
      </p:grpSp>
      <p:grpSp>
        <p:nvGrpSpPr>
          <p:cNvPr id="34" name="Graphic 98">
            <a:extLst>
              <a:ext uri="{FF2B5EF4-FFF2-40B4-BE49-F238E27FC236}">
                <a16:creationId xmlns="" xmlns:a16="http://schemas.microsoft.com/office/drawing/2014/main" id="{8719DC1F-9488-49D8-A6ED-6C21456BF3CA}"/>
              </a:ext>
            </a:extLst>
          </p:cNvPr>
          <p:cNvGrpSpPr/>
          <p:nvPr/>
        </p:nvGrpSpPr>
        <p:grpSpPr>
          <a:xfrm>
            <a:off x="2777403" y="57415"/>
            <a:ext cx="5984110" cy="3215934"/>
            <a:chOff x="3057735" y="231289"/>
            <a:chExt cx="4264042" cy="2567751"/>
          </a:xfrm>
        </p:grpSpPr>
        <p:sp>
          <p:nvSpPr>
            <p:cNvPr id="35" name="Freeform: Shape 34">
              <a:extLst>
                <a:ext uri="{FF2B5EF4-FFF2-40B4-BE49-F238E27FC236}">
                  <a16:creationId xmlns="" xmlns:a16="http://schemas.microsoft.com/office/drawing/2014/main" id="{E0BC1CBE-5917-4C8F-A085-A95B1CBF3910}"/>
                </a:ext>
              </a:extLst>
            </p:cNvPr>
            <p:cNvSpPr/>
            <p:nvPr/>
          </p:nvSpPr>
          <p:spPr>
            <a:xfrm>
              <a:off x="3116573" y="313938"/>
              <a:ext cx="1252946" cy="1986305"/>
            </a:xfrm>
            <a:custGeom>
              <a:avLst/>
              <a:gdLst>
                <a:gd name="connsiteX0" fmla="*/ 9153 w 1252946"/>
                <a:gd name="connsiteY0" fmla="*/ 1274525 h 1986305"/>
                <a:gd name="connsiteX1" fmla="*/ 271588 w 1252946"/>
                <a:gd name="connsiteY1" fmla="*/ 499788 h 1986305"/>
                <a:gd name="connsiteX2" fmla="*/ 1252946 w 1252946"/>
                <a:gd name="connsiteY2" fmla="*/ 0 h 1986305"/>
                <a:gd name="connsiteX3" fmla="*/ 291917 w 1252946"/>
                <a:gd name="connsiteY3" fmla="*/ 619275 h 1986305"/>
                <a:gd name="connsiteX4" fmla="*/ 166244 w 1252946"/>
                <a:gd name="connsiteY4" fmla="*/ 1417138 h 1986305"/>
                <a:gd name="connsiteX5" fmla="*/ 445312 w 1252946"/>
                <a:gd name="connsiteY5" fmla="*/ 1866819 h 1986305"/>
                <a:gd name="connsiteX6" fmla="*/ 517389 w 1252946"/>
                <a:gd name="connsiteY6" fmla="*/ 1947761 h 1986305"/>
                <a:gd name="connsiteX7" fmla="*/ 439768 w 1252946"/>
                <a:gd name="connsiteY7" fmla="*/ 1986305 h 1986305"/>
                <a:gd name="connsiteX8" fmla="*/ 195814 w 1252946"/>
                <a:gd name="connsiteY8" fmla="*/ 1697225 h 1986305"/>
                <a:gd name="connsiteX9" fmla="*/ 9153 w 1252946"/>
                <a:gd name="connsiteY9" fmla="*/ 1274525 h 198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946" h="1986305">
                  <a:moveTo>
                    <a:pt x="9153" y="1274525"/>
                  </a:moveTo>
                  <a:cubicBezTo>
                    <a:pt x="-31506" y="1006001"/>
                    <a:pt x="64597" y="728483"/>
                    <a:pt x="271588" y="499788"/>
                  </a:cubicBezTo>
                  <a:cubicBezTo>
                    <a:pt x="497060" y="249252"/>
                    <a:pt x="855598" y="75803"/>
                    <a:pt x="1252946" y="0"/>
                  </a:cubicBezTo>
                  <a:cubicBezTo>
                    <a:pt x="840813" y="110493"/>
                    <a:pt x="485971" y="327625"/>
                    <a:pt x="291917" y="619275"/>
                  </a:cubicBezTo>
                  <a:cubicBezTo>
                    <a:pt x="129281" y="867242"/>
                    <a:pt x="77534" y="1151184"/>
                    <a:pt x="166244" y="1417138"/>
                  </a:cubicBezTo>
                  <a:cubicBezTo>
                    <a:pt x="219840" y="1577738"/>
                    <a:pt x="325183" y="1726775"/>
                    <a:pt x="445312" y="1866819"/>
                  </a:cubicBezTo>
                  <a:cubicBezTo>
                    <a:pt x="469338" y="1893800"/>
                    <a:pt x="491515" y="1920780"/>
                    <a:pt x="517389" y="1947761"/>
                  </a:cubicBezTo>
                  <a:cubicBezTo>
                    <a:pt x="487819" y="1956755"/>
                    <a:pt x="461945" y="1969603"/>
                    <a:pt x="439768" y="1986305"/>
                  </a:cubicBezTo>
                  <a:cubicBezTo>
                    <a:pt x="343665" y="1896369"/>
                    <a:pt x="266043" y="1794870"/>
                    <a:pt x="195814" y="1697225"/>
                  </a:cubicBezTo>
                  <a:cubicBezTo>
                    <a:pt x="99711" y="1564890"/>
                    <a:pt x="31330" y="1423562"/>
                    <a:pt x="9153" y="1274525"/>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6" name="Freeform: Shape 35">
              <a:extLst>
                <a:ext uri="{FF2B5EF4-FFF2-40B4-BE49-F238E27FC236}">
                  <a16:creationId xmlns="" xmlns:a16="http://schemas.microsoft.com/office/drawing/2014/main" id="{B0E27EE7-A4D6-4B59-B964-7F52FDA3D1E2}"/>
                </a:ext>
              </a:extLst>
            </p:cNvPr>
            <p:cNvSpPr/>
            <p:nvPr/>
          </p:nvSpPr>
          <p:spPr>
            <a:xfrm>
              <a:off x="3293994" y="272053"/>
              <a:ext cx="3965316" cy="2349533"/>
            </a:xfrm>
            <a:custGeom>
              <a:avLst/>
              <a:gdLst>
                <a:gd name="connsiteX0" fmla="*/ 1951540 w 3965316"/>
                <a:gd name="connsiteY0" fmla="*/ 2349391 h 2349533"/>
                <a:gd name="connsiteX1" fmla="*/ 1203047 w 3965316"/>
                <a:gd name="connsiteY1" fmla="*/ 2308277 h 2349533"/>
                <a:gd name="connsiteX2" fmla="*/ 966486 w 3965316"/>
                <a:gd name="connsiteY2" fmla="*/ 2273588 h 2349533"/>
                <a:gd name="connsiteX3" fmla="*/ 973878 w 3965316"/>
                <a:gd name="connsiteY3" fmla="*/ 2215772 h 2349533"/>
                <a:gd name="connsiteX4" fmla="*/ 663392 w 3965316"/>
                <a:gd name="connsiteY4" fmla="*/ 1976798 h 2349533"/>
                <a:gd name="connsiteX5" fmla="*/ 652303 w 3965316"/>
                <a:gd name="connsiteY5" fmla="*/ 1974229 h 2349533"/>
                <a:gd name="connsiteX6" fmla="*/ 648607 w 3965316"/>
                <a:gd name="connsiteY6" fmla="*/ 1974229 h 2349533"/>
                <a:gd name="connsiteX7" fmla="*/ 637518 w 3965316"/>
                <a:gd name="connsiteY7" fmla="*/ 1972944 h 2349533"/>
                <a:gd name="connsiteX8" fmla="*/ 620885 w 3965316"/>
                <a:gd name="connsiteY8" fmla="*/ 1972944 h 2349533"/>
                <a:gd name="connsiteX9" fmla="*/ 526630 w 3965316"/>
                <a:gd name="connsiteY9" fmla="*/ 1983222 h 2349533"/>
                <a:gd name="connsiteX10" fmla="*/ 495212 w 3965316"/>
                <a:gd name="connsiteY10" fmla="*/ 1976798 h 2349533"/>
                <a:gd name="connsiteX11" fmla="*/ 484123 w 3965316"/>
                <a:gd name="connsiteY11" fmla="*/ 1974229 h 2349533"/>
                <a:gd name="connsiteX12" fmla="*/ 480427 w 3965316"/>
                <a:gd name="connsiteY12" fmla="*/ 1974229 h 2349533"/>
                <a:gd name="connsiteX13" fmla="*/ 469338 w 3965316"/>
                <a:gd name="connsiteY13" fmla="*/ 1972944 h 2349533"/>
                <a:gd name="connsiteX14" fmla="*/ 452705 w 3965316"/>
                <a:gd name="connsiteY14" fmla="*/ 1972944 h 2349533"/>
                <a:gd name="connsiteX15" fmla="*/ 389868 w 3965316"/>
                <a:gd name="connsiteY15" fmla="*/ 1976798 h 2349533"/>
                <a:gd name="connsiteX16" fmla="*/ 197662 w 3965316"/>
                <a:gd name="connsiteY16" fmla="*/ 1739110 h 2349533"/>
                <a:gd name="connsiteX17" fmla="*/ 9153 w 3965316"/>
                <a:gd name="connsiteY17" fmla="*/ 1315125 h 2349533"/>
                <a:gd name="connsiteX18" fmla="*/ 271588 w 3965316"/>
                <a:gd name="connsiteY18" fmla="*/ 540388 h 2349533"/>
                <a:gd name="connsiteX19" fmla="*/ 2395092 w 3965316"/>
                <a:gd name="connsiteY19" fmla="*/ 109979 h 2349533"/>
                <a:gd name="connsiteX20" fmla="*/ 3235993 w 3965316"/>
                <a:gd name="connsiteY20" fmla="*/ 319402 h 2349533"/>
                <a:gd name="connsiteX21" fmla="*/ 3875447 w 3965316"/>
                <a:gd name="connsiteY21" fmla="*/ 780647 h 2349533"/>
                <a:gd name="connsiteX22" fmla="*/ 3237841 w 3965316"/>
                <a:gd name="connsiteY22" fmla="*/ 2150247 h 2349533"/>
                <a:gd name="connsiteX23" fmla="*/ 1951540 w 3965316"/>
                <a:gd name="connsiteY23" fmla="*/ 2349391 h 234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65316" h="2349533">
                  <a:moveTo>
                    <a:pt x="1951540" y="2349391"/>
                  </a:moveTo>
                  <a:cubicBezTo>
                    <a:pt x="1702042" y="2348106"/>
                    <a:pt x="1450696" y="2337828"/>
                    <a:pt x="1203047" y="2308277"/>
                  </a:cubicBezTo>
                  <a:cubicBezTo>
                    <a:pt x="1123577" y="2299284"/>
                    <a:pt x="1044107" y="2287721"/>
                    <a:pt x="966486" y="2273588"/>
                  </a:cubicBezTo>
                  <a:cubicBezTo>
                    <a:pt x="972030" y="2255600"/>
                    <a:pt x="975726" y="2236328"/>
                    <a:pt x="973878" y="2215772"/>
                  </a:cubicBezTo>
                  <a:cubicBezTo>
                    <a:pt x="966486" y="2092430"/>
                    <a:pt x="826027" y="2007633"/>
                    <a:pt x="663392" y="1976798"/>
                  </a:cubicBezTo>
                  <a:cubicBezTo>
                    <a:pt x="659695" y="1975513"/>
                    <a:pt x="657847" y="1975513"/>
                    <a:pt x="652303" y="1974229"/>
                  </a:cubicBezTo>
                  <a:cubicBezTo>
                    <a:pt x="650455" y="1974229"/>
                    <a:pt x="650455" y="1974229"/>
                    <a:pt x="648607" y="1974229"/>
                  </a:cubicBezTo>
                  <a:cubicBezTo>
                    <a:pt x="644910" y="1974229"/>
                    <a:pt x="641214" y="1972944"/>
                    <a:pt x="637518" y="1972944"/>
                  </a:cubicBezTo>
                  <a:cubicBezTo>
                    <a:pt x="631973" y="1971659"/>
                    <a:pt x="626429" y="1972944"/>
                    <a:pt x="620885" y="1972944"/>
                  </a:cubicBezTo>
                  <a:cubicBezTo>
                    <a:pt x="587618" y="1972944"/>
                    <a:pt x="556200" y="1976798"/>
                    <a:pt x="526630" y="1983222"/>
                  </a:cubicBezTo>
                  <a:cubicBezTo>
                    <a:pt x="515541" y="1980653"/>
                    <a:pt x="506300" y="1978083"/>
                    <a:pt x="495212" y="1976798"/>
                  </a:cubicBezTo>
                  <a:cubicBezTo>
                    <a:pt x="491515" y="1975513"/>
                    <a:pt x="489667" y="1975513"/>
                    <a:pt x="484123" y="1974229"/>
                  </a:cubicBezTo>
                  <a:cubicBezTo>
                    <a:pt x="482275" y="1974229"/>
                    <a:pt x="482275" y="1974229"/>
                    <a:pt x="480427" y="1974229"/>
                  </a:cubicBezTo>
                  <a:cubicBezTo>
                    <a:pt x="476730" y="1974229"/>
                    <a:pt x="473034" y="1972944"/>
                    <a:pt x="469338" y="1972944"/>
                  </a:cubicBezTo>
                  <a:cubicBezTo>
                    <a:pt x="463793" y="1971659"/>
                    <a:pt x="458249" y="1972944"/>
                    <a:pt x="452705" y="1972944"/>
                  </a:cubicBezTo>
                  <a:cubicBezTo>
                    <a:pt x="430527" y="1972944"/>
                    <a:pt x="410198" y="1974229"/>
                    <a:pt x="389868" y="1976798"/>
                  </a:cubicBezTo>
                  <a:cubicBezTo>
                    <a:pt x="317791" y="1900995"/>
                    <a:pt x="254954" y="1817483"/>
                    <a:pt x="197662" y="1739110"/>
                  </a:cubicBezTo>
                  <a:cubicBezTo>
                    <a:pt x="101559" y="1605490"/>
                    <a:pt x="33178" y="1464162"/>
                    <a:pt x="9153" y="1315125"/>
                  </a:cubicBezTo>
                  <a:cubicBezTo>
                    <a:pt x="-31506" y="1046601"/>
                    <a:pt x="64597" y="769083"/>
                    <a:pt x="271588" y="540388"/>
                  </a:cubicBezTo>
                  <a:cubicBezTo>
                    <a:pt x="715139" y="57302"/>
                    <a:pt x="1650295" y="-143127"/>
                    <a:pt x="2395092" y="109979"/>
                  </a:cubicBezTo>
                  <a:cubicBezTo>
                    <a:pt x="2664920" y="202485"/>
                    <a:pt x="2958773" y="242314"/>
                    <a:pt x="3235993" y="319402"/>
                  </a:cubicBezTo>
                  <a:cubicBezTo>
                    <a:pt x="3546479" y="405484"/>
                    <a:pt x="3768255" y="557091"/>
                    <a:pt x="3875447" y="780647"/>
                  </a:cubicBezTo>
                  <a:cubicBezTo>
                    <a:pt x="4112008" y="1270157"/>
                    <a:pt x="3875447" y="1863735"/>
                    <a:pt x="3237841" y="2150247"/>
                  </a:cubicBezTo>
                  <a:cubicBezTo>
                    <a:pt x="2860822" y="2321125"/>
                    <a:pt x="2391396" y="2351961"/>
                    <a:pt x="1951540" y="2349391"/>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7" name="Freeform: Shape 36">
              <a:extLst>
                <a:ext uri="{FF2B5EF4-FFF2-40B4-BE49-F238E27FC236}">
                  <a16:creationId xmlns="" xmlns:a16="http://schemas.microsoft.com/office/drawing/2014/main" id="{5F945A55-F037-44FE-8B09-79CFC3348269}"/>
                </a:ext>
              </a:extLst>
            </p:cNvPr>
            <p:cNvSpPr/>
            <p:nvPr/>
          </p:nvSpPr>
          <p:spPr>
            <a:xfrm>
              <a:off x="3526257" y="2287395"/>
              <a:ext cx="268492" cy="373877"/>
            </a:xfrm>
            <a:custGeom>
              <a:avLst/>
              <a:gdLst>
                <a:gd name="connsiteX0" fmla="*/ 218592 w 268492"/>
                <a:gd name="connsiteY0" fmla="*/ 0 h 373877"/>
                <a:gd name="connsiteX1" fmla="*/ 109553 w 268492"/>
                <a:gd name="connsiteY1" fmla="*/ 182442 h 373877"/>
                <a:gd name="connsiteX2" fmla="*/ 268492 w 268492"/>
                <a:gd name="connsiteY2" fmla="*/ 373878 h 373877"/>
                <a:gd name="connsiteX3" fmla="*/ 4209 w 268492"/>
                <a:gd name="connsiteY3" fmla="*/ 199144 h 373877"/>
                <a:gd name="connsiteX4" fmla="*/ 218592 w 268492"/>
                <a:gd name="connsiteY4" fmla="*/ 0 h 373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92" h="373877">
                  <a:moveTo>
                    <a:pt x="218592" y="0"/>
                  </a:moveTo>
                  <a:cubicBezTo>
                    <a:pt x="144667" y="41114"/>
                    <a:pt x="100312" y="110493"/>
                    <a:pt x="109553" y="182442"/>
                  </a:cubicBezTo>
                  <a:cubicBezTo>
                    <a:pt x="118793" y="258245"/>
                    <a:pt x="179782" y="330194"/>
                    <a:pt x="268492" y="373878"/>
                  </a:cubicBezTo>
                  <a:cubicBezTo>
                    <a:pt x="137275" y="366169"/>
                    <a:pt x="28235" y="289081"/>
                    <a:pt x="4209" y="199144"/>
                  </a:cubicBezTo>
                  <a:cubicBezTo>
                    <a:pt x="-21665" y="97645"/>
                    <a:pt x="74438" y="2570"/>
                    <a:pt x="218592" y="0"/>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8" name="Freeform: Shape 37">
              <a:extLst>
                <a:ext uri="{FF2B5EF4-FFF2-40B4-BE49-F238E27FC236}">
                  <a16:creationId xmlns="" xmlns:a16="http://schemas.microsoft.com/office/drawing/2014/main" id="{EE0C39EB-425D-4675-B072-50ADD07E6B03}"/>
                </a:ext>
              </a:extLst>
            </p:cNvPr>
            <p:cNvSpPr/>
            <p:nvPr/>
          </p:nvSpPr>
          <p:spPr>
            <a:xfrm>
              <a:off x="3692487" y="2286973"/>
              <a:ext cx="517204" cy="374430"/>
            </a:xfrm>
            <a:custGeom>
              <a:avLst/>
              <a:gdLst>
                <a:gd name="connsiteX0" fmla="*/ 4312 w 517204"/>
                <a:gd name="connsiteY0" fmla="*/ 198282 h 374430"/>
                <a:gd name="connsiteX1" fmla="*/ 242721 w 517204"/>
                <a:gd name="connsiteY1" fmla="*/ 423 h 374430"/>
                <a:gd name="connsiteX2" fmla="*/ 508852 w 517204"/>
                <a:gd name="connsiteY2" fmla="*/ 161023 h 374430"/>
                <a:gd name="connsiteX3" fmla="*/ 301861 w 517204"/>
                <a:gd name="connsiteY3" fmla="*/ 374301 h 374430"/>
                <a:gd name="connsiteX4" fmla="*/ 4312 w 517204"/>
                <a:gd name="connsiteY4" fmla="*/ 198282 h 37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204" h="374430">
                  <a:moveTo>
                    <a:pt x="4312" y="198282"/>
                  </a:moveTo>
                  <a:cubicBezTo>
                    <a:pt x="-23410" y="91644"/>
                    <a:pt x="85630" y="-7286"/>
                    <a:pt x="242721" y="423"/>
                  </a:cubicBezTo>
                  <a:cubicBezTo>
                    <a:pt x="361001" y="20980"/>
                    <a:pt x="475586" y="73656"/>
                    <a:pt x="508852" y="161023"/>
                  </a:cubicBezTo>
                  <a:cubicBezTo>
                    <a:pt x="545815" y="261238"/>
                    <a:pt x="457104" y="369161"/>
                    <a:pt x="301861" y="374301"/>
                  </a:cubicBezTo>
                  <a:cubicBezTo>
                    <a:pt x="154011" y="378155"/>
                    <a:pt x="30186" y="295927"/>
                    <a:pt x="4312" y="19828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0" name="Freeform: Shape 39">
              <a:extLst>
                <a:ext uri="{FF2B5EF4-FFF2-40B4-BE49-F238E27FC236}">
                  <a16:creationId xmlns="" xmlns:a16="http://schemas.microsoft.com/office/drawing/2014/main" id="{810D9FCA-0B38-4C3F-9D99-27D0AE78BB45}"/>
                </a:ext>
              </a:extLst>
            </p:cNvPr>
            <p:cNvSpPr/>
            <p:nvPr/>
          </p:nvSpPr>
          <p:spPr>
            <a:xfrm>
              <a:off x="3230516" y="2534773"/>
              <a:ext cx="243599" cy="223211"/>
            </a:xfrm>
            <a:custGeom>
              <a:avLst/>
              <a:gdLst>
                <a:gd name="connsiteX0" fmla="*/ 141011 w 243599"/>
                <a:gd name="connsiteY0" fmla="*/ 12152 h 223211"/>
                <a:gd name="connsiteX1" fmla="*/ 144707 w 243599"/>
                <a:gd name="connsiteY1" fmla="*/ 14722 h 223211"/>
                <a:gd name="connsiteX2" fmla="*/ 155796 w 243599"/>
                <a:gd name="connsiteY2" fmla="*/ 26285 h 223211"/>
                <a:gd name="connsiteX3" fmla="*/ 237114 w 243599"/>
                <a:gd name="connsiteY3" fmla="*/ 161189 h 223211"/>
                <a:gd name="connsiteX4" fmla="*/ 105896 w 243599"/>
                <a:gd name="connsiteY4" fmla="*/ 222860 h 223211"/>
                <a:gd name="connsiteX5" fmla="*/ 553 w 243599"/>
                <a:gd name="connsiteY5" fmla="*/ 107228 h 223211"/>
                <a:gd name="connsiteX6" fmla="*/ 20882 w 243599"/>
                <a:gd name="connsiteY6" fmla="*/ 31424 h 223211"/>
                <a:gd name="connsiteX7" fmla="*/ 141011 w 243599"/>
                <a:gd name="connsiteY7" fmla="*/ 12152 h 2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99" h="223211">
                  <a:moveTo>
                    <a:pt x="141011" y="12152"/>
                  </a:moveTo>
                  <a:cubicBezTo>
                    <a:pt x="142859" y="13437"/>
                    <a:pt x="142859" y="13437"/>
                    <a:pt x="144707" y="14722"/>
                  </a:cubicBezTo>
                  <a:cubicBezTo>
                    <a:pt x="146555" y="18576"/>
                    <a:pt x="150251" y="22431"/>
                    <a:pt x="155796" y="26285"/>
                  </a:cubicBezTo>
                  <a:cubicBezTo>
                    <a:pt x="214936" y="55836"/>
                    <a:pt x="261139" y="109797"/>
                    <a:pt x="237114" y="161189"/>
                  </a:cubicBezTo>
                  <a:cubicBezTo>
                    <a:pt x="220480" y="198449"/>
                    <a:pt x="163188" y="226714"/>
                    <a:pt x="105896" y="222860"/>
                  </a:cubicBezTo>
                  <a:cubicBezTo>
                    <a:pt x="24578" y="217721"/>
                    <a:pt x="4249" y="154765"/>
                    <a:pt x="553" y="107228"/>
                  </a:cubicBezTo>
                  <a:cubicBezTo>
                    <a:pt x="-1295" y="81532"/>
                    <a:pt x="553" y="53266"/>
                    <a:pt x="20882" y="31424"/>
                  </a:cubicBezTo>
                  <a:cubicBezTo>
                    <a:pt x="46756" y="3159"/>
                    <a:pt x="104048" y="-12259"/>
                    <a:pt x="141011" y="1215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1" name="Freeform: Shape 40">
              <a:extLst>
                <a:ext uri="{FF2B5EF4-FFF2-40B4-BE49-F238E27FC236}">
                  <a16:creationId xmlns="" xmlns:a16="http://schemas.microsoft.com/office/drawing/2014/main" id="{8BF824F1-D9B5-49C5-90D0-3266745CE2A0}"/>
                </a:ext>
              </a:extLst>
            </p:cNvPr>
            <p:cNvSpPr/>
            <p:nvPr/>
          </p:nvSpPr>
          <p:spPr>
            <a:xfrm>
              <a:off x="3057735" y="231289"/>
              <a:ext cx="4264042" cy="2470133"/>
            </a:xfrm>
            <a:custGeom>
              <a:avLst/>
              <a:gdLst>
                <a:gd name="connsiteX0" fmla="*/ 42116 w 4264042"/>
                <a:gd name="connsiteY0" fmla="*/ 1499786 h 2470133"/>
                <a:gd name="connsiteX1" fmla="*/ 321184 w 4264042"/>
                <a:gd name="connsiteY1" fmla="*/ 1949467 h 2470133"/>
                <a:gd name="connsiteX2" fmla="*/ 461642 w 4264042"/>
                <a:gd name="connsiteY2" fmla="*/ 2099789 h 2470133"/>
                <a:gd name="connsiteX3" fmla="*/ 409895 w 4264042"/>
                <a:gd name="connsiteY3" fmla="*/ 2237264 h 2470133"/>
                <a:gd name="connsiteX4" fmla="*/ 740710 w 4264042"/>
                <a:gd name="connsiteY4" fmla="*/ 2469813 h 2470133"/>
                <a:gd name="connsiteX5" fmla="*/ 836813 w 4264042"/>
                <a:gd name="connsiteY5" fmla="*/ 2462104 h 2470133"/>
                <a:gd name="connsiteX6" fmla="*/ 907042 w 4264042"/>
                <a:gd name="connsiteY6" fmla="*/ 2469813 h 2470133"/>
                <a:gd name="connsiteX7" fmla="*/ 1162085 w 4264042"/>
                <a:gd name="connsiteY7" fmla="*/ 2378592 h 2470133"/>
                <a:gd name="connsiteX8" fmla="*/ 1413431 w 4264042"/>
                <a:gd name="connsiteY8" fmla="*/ 2404288 h 2470133"/>
                <a:gd name="connsiteX9" fmla="*/ 2121266 w 4264042"/>
                <a:gd name="connsiteY9" fmla="*/ 2428699 h 2470133"/>
                <a:gd name="connsiteX10" fmla="*/ 2400334 w 4264042"/>
                <a:gd name="connsiteY10" fmla="*/ 2427414 h 2470133"/>
                <a:gd name="connsiteX11" fmla="*/ 3642279 w 4264042"/>
                <a:gd name="connsiteY11" fmla="*/ 2155036 h 2470133"/>
                <a:gd name="connsiteX12" fmla="*/ 4119097 w 4264042"/>
                <a:gd name="connsiteY12" fmla="*/ 719911 h 2470133"/>
                <a:gd name="connsiteX13" fmla="*/ 3514758 w 4264042"/>
                <a:gd name="connsiteY13" fmla="*/ 326761 h 2470133"/>
                <a:gd name="connsiteX14" fmla="*/ 2660921 w 4264042"/>
                <a:gd name="connsiteY14" fmla="*/ 114769 h 2470133"/>
                <a:gd name="connsiteX15" fmla="*/ 1851438 w 4264042"/>
                <a:gd name="connsiteY15" fmla="*/ 1706 h 2470133"/>
                <a:gd name="connsiteX16" fmla="*/ 169637 w 4264042"/>
                <a:gd name="connsiteY16" fmla="*/ 701924 h 2470133"/>
                <a:gd name="connsiteX17" fmla="*/ 42116 w 4264042"/>
                <a:gd name="connsiteY17" fmla="*/ 1499786 h 2470133"/>
                <a:gd name="connsiteX18" fmla="*/ 687115 w 4264042"/>
                <a:gd name="connsiteY18" fmla="*/ 2056106 h 2470133"/>
                <a:gd name="connsiteX19" fmla="*/ 578075 w 4264042"/>
                <a:gd name="connsiteY19" fmla="*/ 2238548 h 2470133"/>
                <a:gd name="connsiteX20" fmla="*/ 737014 w 4264042"/>
                <a:gd name="connsiteY20" fmla="*/ 2429984 h 2470133"/>
                <a:gd name="connsiteX21" fmla="*/ 472731 w 4264042"/>
                <a:gd name="connsiteY21" fmla="*/ 2255251 h 2470133"/>
                <a:gd name="connsiteX22" fmla="*/ 687115 w 4264042"/>
                <a:gd name="connsiteY22" fmla="*/ 2056106 h 2470133"/>
                <a:gd name="connsiteX23" fmla="*/ 934764 w 4264042"/>
                <a:gd name="connsiteY23" fmla="*/ 2429984 h 2470133"/>
                <a:gd name="connsiteX24" fmla="*/ 639063 w 4264042"/>
                <a:gd name="connsiteY24" fmla="*/ 2253966 h 2470133"/>
                <a:gd name="connsiteX25" fmla="*/ 877472 w 4264042"/>
                <a:gd name="connsiteY25" fmla="*/ 2056106 h 2470133"/>
                <a:gd name="connsiteX26" fmla="*/ 1143603 w 4264042"/>
                <a:gd name="connsiteY26" fmla="*/ 2216707 h 2470133"/>
                <a:gd name="connsiteX27" fmla="*/ 934764 w 4264042"/>
                <a:gd name="connsiteY27" fmla="*/ 2429984 h 2470133"/>
                <a:gd name="connsiteX28" fmla="*/ 3474099 w 4264042"/>
                <a:gd name="connsiteY28" fmla="*/ 2191011 h 2470133"/>
                <a:gd name="connsiteX29" fmla="*/ 2185951 w 4264042"/>
                <a:gd name="connsiteY29" fmla="*/ 2390155 h 2470133"/>
                <a:gd name="connsiteX30" fmla="*/ 1437457 w 4264042"/>
                <a:gd name="connsiteY30" fmla="*/ 2349041 h 2470133"/>
                <a:gd name="connsiteX31" fmla="*/ 1200896 w 4264042"/>
                <a:gd name="connsiteY31" fmla="*/ 2314352 h 2470133"/>
                <a:gd name="connsiteX32" fmla="*/ 1208288 w 4264042"/>
                <a:gd name="connsiteY32" fmla="*/ 2256536 h 2470133"/>
                <a:gd name="connsiteX33" fmla="*/ 897802 w 4264042"/>
                <a:gd name="connsiteY33" fmla="*/ 2017562 h 2470133"/>
                <a:gd name="connsiteX34" fmla="*/ 886713 w 4264042"/>
                <a:gd name="connsiteY34" fmla="*/ 2014992 h 2470133"/>
                <a:gd name="connsiteX35" fmla="*/ 883017 w 4264042"/>
                <a:gd name="connsiteY35" fmla="*/ 2014992 h 2470133"/>
                <a:gd name="connsiteX36" fmla="*/ 871928 w 4264042"/>
                <a:gd name="connsiteY36" fmla="*/ 2013708 h 2470133"/>
                <a:gd name="connsiteX37" fmla="*/ 855295 w 4264042"/>
                <a:gd name="connsiteY37" fmla="*/ 2013708 h 2470133"/>
                <a:gd name="connsiteX38" fmla="*/ 761040 w 4264042"/>
                <a:gd name="connsiteY38" fmla="*/ 2023986 h 2470133"/>
                <a:gd name="connsiteX39" fmla="*/ 729622 w 4264042"/>
                <a:gd name="connsiteY39" fmla="*/ 2017562 h 2470133"/>
                <a:gd name="connsiteX40" fmla="*/ 718533 w 4264042"/>
                <a:gd name="connsiteY40" fmla="*/ 2014992 h 2470133"/>
                <a:gd name="connsiteX41" fmla="*/ 714837 w 4264042"/>
                <a:gd name="connsiteY41" fmla="*/ 2014992 h 2470133"/>
                <a:gd name="connsiteX42" fmla="*/ 703748 w 4264042"/>
                <a:gd name="connsiteY42" fmla="*/ 2013708 h 2470133"/>
                <a:gd name="connsiteX43" fmla="*/ 687115 w 4264042"/>
                <a:gd name="connsiteY43" fmla="*/ 2013708 h 2470133"/>
                <a:gd name="connsiteX44" fmla="*/ 624278 w 4264042"/>
                <a:gd name="connsiteY44" fmla="*/ 2017562 h 2470133"/>
                <a:gd name="connsiteX45" fmla="*/ 432072 w 4264042"/>
                <a:gd name="connsiteY45" fmla="*/ 1779873 h 2470133"/>
                <a:gd name="connsiteX46" fmla="*/ 243563 w 4264042"/>
                <a:gd name="connsiteY46" fmla="*/ 1355889 h 2470133"/>
                <a:gd name="connsiteX47" fmla="*/ 505998 w 4264042"/>
                <a:gd name="connsiteY47" fmla="*/ 581152 h 2470133"/>
                <a:gd name="connsiteX48" fmla="*/ 2631350 w 4264042"/>
                <a:gd name="connsiteY48" fmla="*/ 150743 h 2470133"/>
                <a:gd name="connsiteX49" fmla="*/ 3472251 w 4264042"/>
                <a:gd name="connsiteY49" fmla="*/ 360166 h 2470133"/>
                <a:gd name="connsiteX50" fmla="*/ 4111705 w 4264042"/>
                <a:gd name="connsiteY50" fmla="*/ 821410 h 2470133"/>
                <a:gd name="connsiteX51" fmla="*/ 3474099 w 4264042"/>
                <a:gd name="connsiteY51" fmla="*/ 2191011 h 2470133"/>
                <a:gd name="connsiteX52" fmla="*/ 254651 w 4264042"/>
                <a:gd name="connsiteY52" fmla="*/ 1781158 h 2470133"/>
                <a:gd name="connsiteX53" fmla="*/ 66142 w 4264042"/>
                <a:gd name="connsiteY53" fmla="*/ 1357173 h 2470133"/>
                <a:gd name="connsiteX54" fmla="*/ 328577 w 4264042"/>
                <a:gd name="connsiteY54" fmla="*/ 582437 h 2470133"/>
                <a:gd name="connsiteX55" fmla="*/ 1311784 w 4264042"/>
                <a:gd name="connsiteY55" fmla="*/ 82649 h 2470133"/>
                <a:gd name="connsiteX56" fmla="*/ 350754 w 4264042"/>
                <a:gd name="connsiteY56" fmla="*/ 701924 h 2470133"/>
                <a:gd name="connsiteX57" fmla="*/ 225081 w 4264042"/>
                <a:gd name="connsiteY57" fmla="*/ 1499786 h 2470133"/>
                <a:gd name="connsiteX58" fmla="*/ 504149 w 4264042"/>
                <a:gd name="connsiteY58" fmla="*/ 1949467 h 2470133"/>
                <a:gd name="connsiteX59" fmla="*/ 576227 w 4264042"/>
                <a:gd name="connsiteY59" fmla="*/ 2030410 h 2470133"/>
                <a:gd name="connsiteX60" fmla="*/ 498605 w 4264042"/>
                <a:gd name="connsiteY60" fmla="*/ 2068954 h 2470133"/>
                <a:gd name="connsiteX61" fmla="*/ 254651 w 4264042"/>
                <a:gd name="connsiteY61" fmla="*/ 1781158 h 24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64042" h="2470133">
                  <a:moveTo>
                    <a:pt x="42116" y="1499786"/>
                  </a:moveTo>
                  <a:cubicBezTo>
                    <a:pt x="95712" y="1660387"/>
                    <a:pt x="201056" y="1809424"/>
                    <a:pt x="321184" y="1949467"/>
                  </a:cubicBezTo>
                  <a:cubicBezTo>
                    <a:pt x="365539" y="2000860"/>
                    <a:pt x="409895" y="2052252"/>
                    <a:pt x="461642" y="2099789"/>
                  </a:cubicBezTo>
                  <a:cubicBezTo>
                    <a:pt x="424680" y="2138334"/>
                    <a:pt x="404350" y="2187156"/>
                    <a:pt x="409895" y="2237264"/>
                  </a:cubicBezTo>
                  <a:cubicBezTo>
                    <a:pt x="422832" y="2355465"/>
                    <a:pt x="565138" y="2464674"/>
                    <a:pt x="740710" y="2469813"/>
                  </a:cubicBezTo>
                  <a:cubicBezTo>
                    <a:pt x="773977" y="2471098"/>
                    <a:pt x="807243" y="2468528"/>
                    <a:pt x="836813" y="2462104"/>
                  </a:cubicBezTo>
                  <a:cubicBezTo>
                    <a:pt x="858991" y="2465958"/>
                    <a:pt x="883017" y="2469813"/>
                    <a:pt x="907042" y="2469813"/>
                  </a:cubicBezTo>
                  <a:cubicBezTo>
                    <a:pt x="1016082" y="2473667"/>
                    <a:pt x="1108489" y="2436408"/>
                    <a:pt x="1162085" y="2378592"/>
                  </a:cubicBezTo>
                  <a:cubicBezTo>
                    <a:pt x="1247099" y="2388870"/>
                    <a:pt x="1332113" y="2396579"/>
                    <a:pt x="1413431" y="2404288"/>
                  </a:cubicBezTo>
                  <a:cubicBezTo>
                    <a:pt x="1646296" y="2424845"/>
                    <a:pt x="1884705" y="2432554"/>
                    <a:pt x="2121266" y="2428699"/>
                  </a:cubicBezTo>
                  <a:cubicBezTo>
                    <a:pt x="2213672" y="2429984"/>
                    <a:pt x="2307927" y="2428699"/>
                    <a:pt x="2400334" y="2427414"/>
                  </a:cubicBezTo>
                  <a:cubicBezTo>
                    <a:pt x="2842038" y="2417136"/>
                    <a:pt x="3292982" y="2354180"/>
                    <a:pt x="3642279" y="2155036"/>
                  </a:cubicBezTo>
                  <a:cubicBezTo>
                    <a:pt x="4231834" y="1819702"/>
                    <a:pt x="4427736" y="1201712"/>
                    <a:pt x="4119097" y="719911"/>
                  </a:cubicBezTo>
                  <a:cubicBezTo>
                    <a:pt x="3998969" y="532330"/>
                    <a:pt x="3784585" y="405134"/>
                    <a:pt x="3514758" y="326761"/>
                  </a:cubicBezTo>
                  <a:cubicBezTo>
                    <a:pt x="3233842" y="247103"/>
                    <a:pt x="2934444" y="208559"/>
                    <a:pt x="2660921" y="114769"/>
                  </a:cubicBezTo>
                  <a:cubicBezTo>
                    <a:pt x="2402182" y="27402"/>
                    <a:pt x="2123114" y="-8572"/>
                    <a:pt x="1851438" y="1706"/>
                  </a:cubicBezTo>
                  <a:cubicBezTo>
                    <a:pt x="1162085" y="-23990"/>
                    <a:pt x="470883" y="247103"/>
                    <a:pt x="169637" y="701924"/>
                  </a:cubicBezTo>
                  <a:cubicBezTo>
                    <a:pt x="5153" y="949891"/>
                    <a:pt x="-44746" y="1233832"/>
                    <a:pt x="42116" y="1499786"/>
                  </a:cubicBezTo>
                  <a:close/>
                  <a:moveTo>
                    <a:pt x="687115" y="2056106"/>
                  </a:moveTo>
                  <a:cubicBezTo>
                    <a:pt x="613189" y="2097220"/>
                    <a:pt x="568834" y="2166599"/>
                    <a:pt x="578075" y="2238548"/>
                  </a:cubicBezTo>
                  <a:cubicBezTo>
                    <a:pt x="587315" y="2314352"/>
                    <a:pt x="648304" y="2386301"/>
                    <a:pt x="737014" y="2429984"/>
                  </a:cubicBezTo>
                  <a:cubicBezTo>
                    <a:pt x="605797" y="2422275"/>
                    <a:pt x="496757" y="2345187"/>
                    <a:pt x="472731" y="2255251"/>
                  </a:cubicBezTo>
                  <a:cubicBezTo>
                    <a:pt x="446857" y="2153751"/>
                    <a:pt x="542960" y="2058676"/>
                    <a:pt x="687115" y="2056106"/>
                  </a:cubicBezTo>
                  <a:close/>
                  <a:moveTo>
                    <a:pt x="934764" y="2429984"/>
                  </a:moveTo>
                  <a:cubicBezTo>
                    <a:pt x="788762" y="2435123"/>
                    <a:pt x="664937" y="2351611"/>
                    <a:pt x="639063" y="2253966"/>
                  </a:cubicBezTo>
                  <a:cubicBezTo>
                    <a:pt x="611341" y="2147327"/>
                    <a:pt x="720381" y="2048397"/>
                    <a:pt x="877472" y="2056106"/>
                  </a:cubicBezTo>
                  <a:cubicBezTo>
                    <a:pt x="995753" y="2076663"/>
                    <a:pt x="1110337" y="2129340"/>
                    <a:pt x="1143603" y="2216707"/>
                  </a:cubicBezTo>
                  <a:cubicBezTo>
                    <a:pt x="1180566" y="2316921"/>
                    <a:pt x="1091856" y="2424845"/>
                    <a:pt x="934764" y="2429984"/>
                  </a:cubicBezTo>
                  <a:close/>
                  <a:moveTo>
                    <a:pt x="3474099" y="2191011"/>
                  </a:moveTo>
                  <a:cubicBezTo>
                    <a:pt x="3095232" y="2361889"/>
                    <a:pt x="2627654" y="2392725"/>
                    <a:pt x="2185951" y="2390155"/>
                  </a:cubicBezTo>
                  <a:cubicBezTo>
                    <a:pt x="1936452" y="2388870"/>
                    <a:pt x="1685106" y="2378592"/>
                    <a:pt x="1437457" y="2349041"/>
                  </a:cubicBezTo>
                  <a:cubicBezTo>
                    <a:pt x="1357987" y="2340048"/>
                    <a:pt x="1278517" y="2328484"/>
                    <a:pt x="1200896" y="2314352"/>
                  </a:cubicBezTo>
                  <a:cubicBezTo>
                    <a:pt x="1206440" y="2296364"/>
                    <a:pt x="1210136" y="2277092"/>
                    <a:pt x="1208288" y="2256536"/>
                  </a:cubicBezTo>
                  <a:cubicBezTo>
                    <a:pt x="1200896" y="2133194"/>
                    <a:pt x="1060437" y="2048397"/>
                    <a:pt x="897802" y="2017562"/>
                  </a:cubicBezTo>
                  <a:cubicBezTo>
                    <a:pt x="894105" y="2016277"/>
                    <a:pt x="892257" y="2016277"/>
                    <a:pt x="886713" y="2014992"/>
                  </a:cubicBezTo>
                  <a:cubicBezTo>
                    <a:pt x="884865" y="2014992"/>
                    <a:pt x="884865" y="2014992"/>
                    <a:pt x="883017" y="2014992"/>
                  </a:cubicBezTo>
                  <a:cubicBezTo>
                    <a:pt x="879320" y="2014992"/>
                    <a:pt x="875624" y="2013708"/>
                    <a:pt x="871928" y="2013708"/>
                  </a:cubicBezTo>
                  <a:cubicBezTo>
                    <a:pt x="866383" y="2012423"/>
                    <a:pt x="860839" y="2013708"/>
                    <a:pt x="855295" y="2013708"/>
                  </a:cubicBezTo>
                  <a:cubicBezTo>
                    <a:pt x="822028" y="2013708"/>
                    <a:pt x="790610" y="2017562"/>
                    <a:pt x="761040" y="2023986"/>
                  </a:cubicBezTo>
                  <a:cubicBezTo>
                    <a:pt x="749951" y="2021417"/>
                    <a:pt x="740710" y="2018847"/>
                    <a:pt x="729622" y="2017562"/>
                  </a:cubicBezTo>
                  <a:cubicBezTo>
                    <a:pt x="725925" y="2016277"/>
                    <a:pt x="724077" y="2016277"/>
                    <a:pt x="718533" y="2014992"/>
                  </a:cubicBezTo>
                  <a:cubicBezTo>
                    <a:pt x="716685" y="2014992"/>
                    <a:pt x="716685" y="2014992"/>
                    <a:pt x="714837" y="2014992"/>
                  </a:cubicBezTo>
                  <a:cubicBezTo>
                    <a:pt x="711140" y="2014992"/>
                    <a:pt x="707444" y="2013708"/>
                    <a:pt x="703748" y="2013708"/>
                  </a:cubicBezTo>
                  <a:cubicBezTo>
                    <a:pt x="698203" y="2012423"/>
                    <a:pt x="692659" y="2013708"/>
                    <a:pt x="687115" y="2013708"/>
                  </a:cubicBezTo>
                  <a:cubicBezTo>
                    <a:pt x="664937" y="2013708"/>
                    <a:pt x="644608" y="2014992"/>
                    <a:pt x="624278" y="2017562"/>
                  </a:cubicBezTo>
                  <a:cubicBezTo>
                    <a:pt x="552201" y="1941759"/>
                    <a:pt x="489364" y="1858247"/>
                    <a:pt x="432072" y="1779873"/>
                  </a:cubicBezTo>
                  <a:cubicBezTo>
                    <a:pt x="335969" y="1646254"/>
                    <a:pt x="267588" y="1504926"/>
                    <a:pt x="243563" y="1355889"/>
                  </a:cubicBezTo>
                  <a:cubicBezTo>
                    <a:pt x="202904" y="1087365"/>
                    <a:pt x="299007" y="809847"/>
                    <a:pt x="505998" y="581152"/>
                  </a:cubicBezTo>
                  <a:cubicBezTo>
                    <a:pt x="951398" y="98066"/>
                    <a:pt x="1886553" y="-102363"/>
                    <a:pt x="2631350" y="150743"/>
                  </a:cubicBezTo>
                  <a:cubicBezTo>
                    <a:pt x="2901178" y="243249"/>
                    <a:pt x="3195031" y="283078"/>
                    <a:pt x="3472251" y="360166"/>
                  </a:cubicBezTo>
                  <a:cubicBezTo>
                    <a:pt x="3782737" y="446248"/>
                    <a:pt x="4004513" y="597855"/>
                    <a:pt x="4111705" y="821410"/>
                  </a:cubicBezTo>
                  <a:cubicBezTo>
                    <a:pt x="4350114" y="1309636"/>
                    <a:pt x="4111705" y="1904499"/>
                    <a:pt x="3474099" y="2191011"/>
                  </a:cubicBezTo>
                  <a:close/>
                  <a:moveTo>
                    <a:pt x="254651" y="1781158"/>
                  </a:moveTo>
                  <a:cubicBezTo>
                    <a:pt x="158549" y="1647539"/>
                    <a:pt x="90168" y="1506210"/>
                    <a:pt x="66142" y="1357173"/>
                  </a:cubicBezTo>
                  <a:cubicBezTo>
                    <a:pt x="25483" y="1088649"/>
                    <a:pt x="121586" y="811132"/>
                    <a:pt x="328577" y="582437"/>
                  </a:cubicBezTo>
                  <a:cubicBezTo>
                    <a:pt x="555897" y="331900"/>
                    <a:pt x="914435" y="158452"/>
                    <a:pt x="1311784" y="82649"/>
                  </a:cubicBezTo>
                  <a:cubicBezTo>
                    <a:pt x="899650" y="193142"/>
                    <a:pt x="544808" y="410273"/>
                    <a:pt x="350754" y="701924"/>
                  </a:cubicBezTo>
                  <a:cubicBezTo>
                    <a:pt x="188119" y="949891"/>
                    <a:pt x="136371" y="1233832"/>
                    <a:pt x="225081" y="1499786"/>
                  </a:cubicBezTo>
                  <a:cubicBezTo>
                    <a:pt x="278677" y="1660387"/>
                    <a:pt x="384021" y="1809424"/>
                    <a:pt x="504149" y="1949467"/>
                  </a:cubicBezTo>
                  <a:cubicBezTo>
                    <a:pt x="528175" y="1976448"/>
                    <a:pt x="550353" y="2003429"/>
                    <a:pt x="576227" y="2030410"/>
                  </a:cubicBezTo>
                  <a:cubicBezTo>
                    <a:pt x="546656" y="2039404"/>
                    <a:pt x="520783" y="2052252"/>
                    <a:pt x="498605" y="2068954"/>
                  </a:cubicBezTo>
                  <a:cubicBezTo>
                    <a:pt x="402502" y="1980303"/>
                    <a:pt x="324881" y="1877519"/>
                    <a:pt x="254651" y="1781158"/>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2" name="Freeform: Shape 41">
              <a:extLst>
                <a:ext uri="{FF2B5EF4-FFF2-40B4-BE49-F238E27FC236}">
                  <a16:creationId xmlns="" xmlns:a16="http://schemas.microsoft.com/office/drawing/2014/main" id="{1AE415A4-6218-4BA8-BDCC-CC617D1219C5}"/>
                </a:ext>
              </a:extLst>
            </p:cNvPr>
            <p:cNvSpPr/>
            <p:nvPr/>
          </p:nvSpPr>
          <p:spPr>
            <a:xfrm>
              <a:off x="3172844" y="2494403"/>
              <a:ext cx="362970" cy="304638"/>
            </a:xfrm>
            <a:custGeom>
              <a:avLst/>
              <a:gdLst>
                <a:gd name="connsiteX0" fmla="*/ 12022 w 362970"/>
                <a:gd name="connsiteY0" fmla="*/ 80788 h 304638"/>
                <a:gd name="connsiteX1" fmla="*/ 109973 w 362970"/>
                <a:gd name="connsiteY1" fmla="*/ 295350 h 304638"/>
                <a:gd name="connsiteX2" fmla="*/ 346534 w 362970"/>
                <a:gd name="connsiteY2" fmla="*/ 228540 h 304638"/>
                <a:gd name="connsiteX3" fmla="*/ 250431 w 362970"/>
                <a:gd name="connsiteY3" fmla="*/ 33250 h 304638"/>
                <a:gd name="connsiteX4" fmla="*/ 243038 w 362970"/>
                <a:gd name="connsiteY4" fmla="*/ 24257 h 304638"/>
                <a:gd name="connsiteX5" fmla="*/ 12022 w 362970"/>
                <a:gd name="connsiteY5" fmla="*/ 80788 h 304638"/>
                <a:gd name="connsiteX6" fmla="*/ 80403 w 362970"/>
                <a:gd name="connsiteY6" fmla="*/ 71794 h 304638"/>
                <a:gd name="connsiteX7" fmla="*/ 198683 w 362970"/>
                <a:gd name="connsiteY7" fmla="*/ 53807 h 304638"/>
                <a:gd name="connsiteX8" fmla="*/ 202379 w 362970"/>
                <a:gd name="connsiteY8" fmla="*/ 56377 h 304638"/>
                <a:gd name="connsiteX9" fmla="*/ 213468 w 362970"/>
                <a:gd name="connsiteY9" fmla="*/ 67940 h 304638"/>
                <a:gd name="connsiteX10" fmla="*/ 294786 w 362970"/>
                <a:gd name="connsiteY10" fmla="*/ 202844 h 304638"/>
                <a:gd name="connsiteX11" fmla="*/ 163569 w 362970"/>
                <a:gd name="connsiteY11" fmla="*/ 264515 h 304638"/>
                <a:gd name="connsiteX12" fmla="*/ 58225 w 362970"/>
                <a:gd name="connsiteY12" fmla="*/ 148883 h 304638"/>
                <a:gd name="connsiteX13" fmla="*/ 80403 w 362970"/>
                <a:gd name="connsiteY13" fmla="*/ 71794 h 30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970" h="304638">
                  <a:moveTo>
                    <a:pt x="12022" y="80788"/>
                  </a:moveTo>
                  <a:cubicBezTo>
                    <a:pt x="-17548" y="148883"/>
                    <a:pt x="4629" y="263230"/>
                    <a:pt x="109973" y="295350"/>
                  </a:cubicBezTo>
                  <a:cubicBezTo>
                    <a:pt x="196835" y="322331"/>
                    <a:pt x="307723" y="287641"/>
                    <a:pt x="346534" y="228540"/>
                  </a:cubicBezTo>
                  <a:cubicBezTo>
                    <a:pt x="392737" y="156592"/>
                    <a:pt x="335445" y="76934"/>
                    <a:pt x="250431" y="33250"/>
                  </a:cubicBezTo>
                  <a:cubicBezTo>
                    <a:pt x="248583" y="29396"/>
                    <a:pt x="246735" y="26826"/>
                    <a:pt x="243038" y="24257"/>
                  </a:cubicBezTo>
                  <a:cubicBezTo>
                    <a:pt x="159872" y="-29705"/>
                    <a:pt x="41592" y="13978"/>
                    <a:pt x="12022" y="80788"/>
                  </a:cubicBezTo>
                  <a:close/>
                  <a:moveTo>
                    <a:pt x="80403" y="71794"/>
                  </a:moveTo>
                  <a:cubicBezTo>
                    <a:pt x="104428" y="44814"/>
                    <a:pt x="161720" y="28111"/>
                    <a:pt x="198683" y="53807"/>
                  </a:cubicBezTo>
                  <a:cubicBezTo>
                    <a:pt x="200531" y="55092"/>
                    <a:pt x="200531" y="55092"/>
                    <a:pt x="202379" y="56377"/>
                  </a:cubicBezTo>
                  <a:cubicBezTo>
                    <a:pt x="204227" y="60231"/>
                    <a:pt x="207924" y="64086"/>
                    <a:pt x="213468" y="67940"/>
                  </a:cubicBezTo>
                  <a:cubicBezTo>
                    <a:pt x="272608" y="97490"/>
                    <a:pt x="318812" y="151452"/>
                    <a:pt x="294786" y="202844"/>
                  </a:cubicBezTo>
                  <a:cubicBezTo>
                    <a:pt x="278153" y="240104"/>
                    <a:pt x="220861" y="268369"/>
                    <a:pt x="163569" y="264515"/>
                  </a:cubicBezTo>
                  <a:cubicBezTo>
                    <a:pt x="82251" y="259376"/>
                    <a:pt x="61921" y="196420"/>
                    <a:pt x="58225" y="148883"/>
                  </a:cubicBezTo>
                  <a:cubicBezTo>
                    <a:pt x="60073" y="121902"/>
                    <a:pt x="61921" y="93636"/>
                    <a:pt x="80403" y="71794"/>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45" name="TextBox 44">
            <a:extLst>
              <a:ext uri="{FF2B5EF4-FFF2-40B4-BE49-F238E27FC236}">
                <a16:creationId xmlns="" xmlns:a16="http://schemas.microsoft.com/office/drawing/2014/main" id="{69D88B89-81BA-42A3-9B2F-83138AABCCAF}"/>
              </a:ext>
            </a:extLst>
          </p:cNvPr>
          <p:cNvSpPr txBox="1"/>
          <p:nvPr/>
        </p:nvSpPr>
        <p:spPr>
          <a:xfrm>
            <a:off x="3494541" y="731216"/>
            <a:ext cx="489165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ea typeface="+mn-ea"/>
                <a:cs typeface="Baloo 2" pitchFamily="2" charset="0"/>
              </a:rPr>
              <a:t>Ôi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không</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hải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này</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bị</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mắc</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kẹt</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rồi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hãy</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hải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bằng</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cách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vượt</a:t>
            </a:r>
            <a:r>
              <a:rPr kumimoji="0" lang="en-US" sz="2800" b="0" i="0" u="none" strike="noStrike" kern="1200" cap="none" spc="0" normalizeH="0" baseline="0" noProof="0" dirty="0">
                <a:ln>
                  <a:noFill/>
                </a:ln>
                <a:solidFill>
                  <a:prstClr val="black"/>
                </a:solidFill>
                <a:effectLst/>
                <a:uLnTx/>
                <a:uFillTx/>
                <a:ea typeface="+mn-ea"/>
                <a:cs typeface="Baloo 2" pitchFamily="2" charset="0"/>
              </a:rPr>
              <a:t> qua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thử</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thách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2800" b="0" i="0" u="none" strike="noStrike" kern="1200" cap="none" spc="0" normalizeH="0" baseline="0" noProof="0" dirty="0">
                <a:ln>
                  <a:noFill/>
                </a:ln>
                <a:solidFill>
                  <a:prstClr val="black"/>
                </a:solidFill>
                <a:effectLst/>
                <a:uLnTx/>
                <a:uFillTx/>
                <a:ea typeface="+mn-ea"/>
                <a:cs typeface="Baloo 2" pitchFamily="2" charset="0"/>
              </a:rPr>
              <a:t>!</a:t>
            </a:r>
          </a:p>
        </p:txBody>
      </p:sp>
    </p:spTree>
    <p:custDataLst>
      <p:tags r:id="rId1"/>
    </p:custDataLst>
    <p:extLst>
      <p:ext uri="{BB962C8B-B14F-4D97-AF65-F5344CB8AC3E}">
        <p14:creationId xmlns:p14="http://schemas.microsoft.com/office/powerpoint/2010/main" val="262162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 xmlns:a16="http://schemas.microsoft.com/office/drawing/2014/main" id="{E754327C-BE9A-4F32-A99A-276949685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 xmlns:a16="http://schemas.microsoft.com/office/drawing/2014/main" id="{0DFA06DC-5505-4E52-86F1-E2B4D2C142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AE9DF0CA-BE79-43DF-9EAD-97D84F3DC06F}"/>
              </a:ext>
            </a:extLst>
          </p:cNvPr>
          <p:cNvPicPr>
            <a:picLocks noChangeAspect="1"/>
          </p:cNvPicPr>
          <p:nvPr/>
        </p:nvPicPr>
        <p:blipFill>
          <a:blip r:embed="rId6"/>
          <a:stretch>
            <a:fillRect/>
          </a:stretch>
        </p:blipFill>
        <p:spPr>
          <a:xfrm>
            <a:off x="519112" y="1538287"/>
            <a:ext cx="11121648" cy="1166813"/>
          </a:xfrm>
          <a:prstGeom prst="rect">
            <a:avLst/>
          </a:prstGeom>
        </p:spPr>
      </p:pic>
      <p:sp>
        <p:nvSpPr>
          <p:cNvPr id="15" name="Rectangle: Rounded Corners 14">
            <a:extLst>
              <a:ext uri="{FF2B5EF4-FFF2-40B4-BE49-F238E27FC236}">
                <a16:creationId xmlns="" xmlns:a16="http://schemas.microsoft.com/office/drawing/2014/main" id="{D235CCDB-55FF-47BB-B80B-A85D63AC29B2}"/>
              </a:ext>
            </a:extLst>
          </p:cNvPr>
          <p:cNvSpPr/>
          <p:nvPr/>
        </p:nvSpPr>
        <p:spPr>
          <a:xfrm>
            <a:off x="485775" y="3048000"/>
            <a:ext cx="11172825" cy="34956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Một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mút</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5 tuổi cân nặng 805 kg. Sau 6 năm, do thức ăn dồi dào, nên chú ấy tăng gấp đôi cân nặng. Hai năm tiếp theo đói kém, chú voi đến tuổi 13 thì giảm 200 kg cân nặng. Lại 10 năm nữa trôi qua, nhờ trời nên thức ăn đầy đủ, phong phú,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ở tuổi 23 tăng gấp 3 lần cân nặng. Quá trình tăng cân của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mút</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biểu diễn bằng sơ đồ sau. Em hãy hoàn thành sơ đồ ấy nhé!”.</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 xmlns:a16="http://schemas.microsoft.com/office/drawing/2014/main" id="{C81D32BB-888A-4762-8D80-E9AA787B67D3}"/>
              </a:ext>
            </a:extLst>
          </p:cNvPr>
          <p:cNvSpPr/>
          <p:nvPr/>
        </p:nvSpPr>
        <p:spPr>
          <a:xfrm>
            <a:off x="4010025"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1 610</a:t>
            </a:r>
          </a:p>
        </p:txBody>
      </p:sp>
      <p:sp>
        <p:nvSpPr>
          <p:cNvPr id="18" name="Rectangle: Rounded Corners 17">
            <a:extLst>
              <a:ext uri="{FF2B5EF4-FFF2-40B4-BE49-F238E27FC236}">
                <a16:creationId xmlns="" xmlns:a16="http://schemas.microsoft.com/office/drawing/2014/main" id="{EA2F4B60-44F2-436C-96F8-F278FF1B818A}"/>
              </a:ext>
            </a:extLst>
          </p:cNvPr>
          <p:cNvSpPr/>
          <p:nvPr/>
        </p:nvSpPr>
        <p:spPr>
          <a:xfrm>
            <a:off x="7010400" y="192405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1 410</a:t>
            </a:r>
          </a:p>
        </p:txBody>
      </p:sp>
      <p:sp>
        <p:nvSpPr>
          <p:cNvPr id="19" name="Rectangle: Rounded Corners 18">
            <a:extLst>
              <a:ext uri="{FF2B5EF4-FFF2-40B4-BE49-F238E27FC236}">
                <a16:creationId xmlns="" xmlns:a16="http://schemas.microsoft.com/office/drawing/2014/main" id="{2312902A-0E10-4CEE-8784-6E1F192E025D}"/>
              </a:ext>
            </a:extLst>
          </p:cNvPr>
          <p:cNvSpPr/>
          <p:nvPr/>
        </p:nvSpPr>
        <p:spPr>
          <a:xfrm>
            <a:off x="10058400"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4 230</a:t>
            </a:r>
          </a:p>
        </p:txBody>
      </p:sp>
      <p:grpSp>
        <p:nvGrpSpPr>
          <p:cNvPr id="11" name="Nhóm 6">
            <a:extLst>
              <a:ext uri="{FF2B5EF4-FFF2-40B4-BE49-F238E27FC236}">
                <a16:creationId xmlns="" xmlns:a16="http://schemas.microsoft.com/office/drawing/2014/main" id="{4E72467A-4AEC-4F7C-A034-3D9086756657}"/>
              </a:ext>
            </a:extLst>
          </p:cNvPr>
          <p:cNvGrpSpPr/>
          <p:nvPr/>
        </p:nvGrpSpPr>
        <p:grpSpPr>
          <a:xfrm>
            <a:off x="755471" y="719232"/>
            <a:ext cx="5701587" cy="1052418"/>
            <a:chOff x="1203156" y="685799"/>
            <a:chExt cx="4276189" cy="789313"/>
          </a:xfrm>
        </p:grpSpPr>
        <p:grpSp>
          <p:nvGrpSpPr>
            <p:cNvPr id="12" name="Nhóm 4">
              <a:extLst>
                <a:ext uri="{FF2B5EF4-FFF2-40B4-BE49-F238E27FC236}">
                  <a16:creationId xmlns="" xmlns:a16="http://schemas.microsoft.com/office/drawing/2014/main" id="{0B711B78-E7F0-471F-948B-C131C891FE16}"/>
                </a:ext>
              </a:extLst>
            </p:cNvPr>
            <p:cNvGrpSpPr/>
            <p:nvPr/>
          </p:nvGrpSpPr>
          <p:grpSpPr>
            <a:xfrm>
              <a:off x="1203156" y="685799"/>
              <a:ext cx="1311443" cy="789313"/>
              <a:chOff x="1431757" y="695789"/>
              <a:chExt cx="1347538" cy="856285"/>
            </a:xfrm>
          </p:grpSpPr>
          <p:sp>
            <p:nvSpPr>
              <p:cNvPr id="14" name="Hình Bầu dục 2">
                <a:extLst>
                  <a:ext uri="{FF2B5EF4-FFF2-40B4-BE49-F238E27FC236}">
                    <a16:creationId xmlns="" xmlns:a16="http://schemas.microsoft.com/office/drawing/2014/main" id="{D781E0AF-2527-4C60-B62C-3234ABD1DEC1}"/>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16" name="Hộp Văn bản 3">
                <a:extLst>
                  <a:ext uri="{FF2B5EF4-FFF2-40B4-BE49-F238E27FC236}">
                    <a16:creationId xmlns="" xmlns:a16="http://schemas.microsoft.com/office/drawing/2014/main" id="{99DE20CF-CAE1-4C93-A870-7980179F7D0B}"/>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3</a:t>
                </a:r>
              </a:p>
            </p:txBody>
          </p:sp>
        </p:grpSp>
        <p:sp>
          <p:nvSpPr>
            <p:cNvPr id="13" name="Hộp Văn bản 5">
              <a:extLst>
                <a:ext uri="{FF2B5EF4-FFF2-40B4-BE49-F238E27FC236}">
                  <a16:creationId xmlns="" xmlns:a16="http://schemas.microsoft.com/office/drawing/2014/main" id="{33994D78-267B-4A0C-B8F2-BE43FBC6FDBF}"/>
                </a:ext>
              </a:extLst>
            </p:cNvPr>
            <p:cNvSpPr txBox="1"/>
            <p:nvPr/>
          </p:nvSpPr>
          <p:spPr>
            <a:xfrm>
              <a:off x="2212084" y="843241"/>
              <a:ext cx="3267261" cy="561741"/>
            </a:xfrm>
            <a:prstGeom prst="rect">
              <a:avLst/>
            </a:prstGeom>
            <a:noFill/>
          </p:spPr>
          <p:txBody>
            <a:bodyPr wrap="square" rtlCol="0">
              <a:spAutoFit/>
            </a:bodyPr>
            <a:lstStyle/>
            <a:p>
              <a:pPr defTabSz="1219170">
                <a:buClr>
                  <a:srgbClr val="000000"/>
                </a:buClr>
              </a:pPr>
              <a:r>
                <a:rPr lang="en-US" sz="4267" b="1" kern="0" smtClean="0">
                  <a:solidFill>
                    <a:srgbClr val="000000"/>
                  </a:solidFill>
                  <a:latin typeface="Calibri"/>
                  <a:cs typeface="Arial"/>
                  <a:sym typeface="Arial"/>
                </a:rPr>
                <a:t>Số</a:t>
              </a:r>
              <a:endParaRPr lang="en-US" sz="1867" kern="0" dirty="0">
                <a:solidFill>
                  <a:srgbClr val="000000"/>
                </a:solidFill>
                <a:latin typeface="Arial"/>
                <a:cs typeface="Arial"/>
                <a:sym typeface="Arial"/>
              </a:endParaRPr>
            </a:p>
          </p:txBody>
        </p:sp>
      </p:grpSp>
    </p:spTree>
    <p:custDataLst>
      <p:tags r:id="rId1"/>
    </p:custDataLst>
    <p:extLst>
      <p:ext uri="{BB962C8B-B14F-4D97-AF65-F5344CB8AC3E}">
        <p14:creationId xmlns:p14="http://schemas.microsoft.com/office/powerpoint/2010/main" val="11451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0559AB7-9769-4BD6-977F-AB9C137F677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56-t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40CDF3A-25A1-4517-A4C4-B90D8AA2129E}:275"/>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GENSWF_SLIDE_UID" val="{4E898FCF-CF34-4965-B182-F674F9C0EF46}:302"/>
</p:tagLst>
</file>

<file path=ppt/tags/tag13.xml><?xml version="1.0" encoding="utf-8"?>
<p:tagLst xmlns:a="http://schemas.openxmlformats.org/drawingml/2006/main" xmlns:r="http://schemas.openxmlformats.org/officeDocument/2006/relationships" xmlns:p="http://schemas.openxmlformats.org/presentationml/2006/main">
  <p:tag name="GENSWF_SLIDE_UID" val="{2250E513-1553-43E5-AA13-D86E96ACEE4A}:276"/>
</p:tagLst>
</file>

<file path=ppt/tags/tag14.xml><?xml version="1.0" encoding="utf-8"?>
<p:tagLst xmlns:a="http://schemas.openxmlformats.org/drawingml/2006/main" xmlns:r="http://schemas.openxmlformats.org/officeDocument/2006/relationships" xmlns:p="http://schemas.openxmlformats.org/presentationml/2006/main">
  <p:tag name="GENSWF_SLIDE_UID" val="{A10D822A-23B7-4FEE-A001-8AFA1EFD0314}:279"/>
</p:tagLst>
</file>

<file path=ppt/tags/tag15.xml><?xml version="1.0" encoding="utf-8"?>
<p:tagLst xmlns:a="http://schemas.openxmlformats.org/drawingml/2006/main" xmlns:r="http://schemas.openxmlformats.org/officeDocument/2006/relationships" xmlns:p="http://schemas.openxmlformats.org/presentationml/2006/main">
  <p:tag name="GENSWF_SLIDE_UID" val="{76EBE8D5-BBDE-47F6-A6E0-4AC4E31F7BE7}:281"/>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GENSWF_SLIDE_UID" val="{7F31AD0E-318D-453F-8967-6DFCE16B5C35}:2683"/>
</p:tagLst>
</file>

<file path=ppt/tags/tag18.xml><?xml version="1.0" encoding="utf-8"?>
<p:tagLst xmlns:a="http://schemas.openxmlformats.org/drawingml/2006/main" xmlns:r="http://schemas.openxmlformats.org/officeDocument/2006/relationships" xmlns:p="http://schemas.openxmlformats.org/presentationml/2006/main">
  <p:tag name="GENSWF_SLIDE_UID" val="{09E91EB0-8678-4158-8CD9-D2292E6A8C9C}:284"/>
</p:tagLst>
</file>

<file path=ppt/tags/tag19.xml><?xml version="1.0" encoding="utf-8"?>
<p:tagLst xmlns:a="http://schemas.openxmlformats.org/drawingml/2006/main" xmlns:r="http://schemas.openxmlformats.org/officeDocument/2006/relationships" xmlns:p="http://schemas.openxmlformats.org/presentationml/2006/main">
  <p:tag name="GENSWF_SLIDE_UID" val="{7AFFC7D5-DA53-4C33-9A67-24A426671CA3}:286"/>
</p:tagLst>
</file>

<file path=ppt/tags/tag2.xml><?xml version="1.0" encoding="utf-8"?>
<p:tagLst xmlns:a="http://schemas.openxmlformats.org/drawingml/2006/main" xmlns:r="http://schemas.openxmlformats.org/officeDocument/2006/relationships" xmlns:p="http://schemas.openxmlformats.org/presentationml/2006/main">
  <p:tag name="GENSWF_SLIDE_UID" val="{AF59C206-9B78-4D48-8B5E-6FC4B2266D50}:299"/>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GENSWF_SLIDE_UID" val="{4589661A-AEB5-400C-A4AB-2D8DBA98350C}:258"/>
</p:tagLst>
</file>

<file path=ppt/tags/tag4.xml><?xml version="1.0" encoding="utf-8"?>
<p:tagLst xmlns:a="http://schemas.openxmlformats.org/drawingml/2006/main" xmlns:r="http://schemas.openxmlformats.org/officeDocument/2006/relationships" xmlns:p="http://schemas.openxmlformats.org/presentationml/2006/main">
  <p:tag name="GENSWF_SLIDE_UID" val="{08625033-0B2D-4AF0-BC95-1F8C2011A7AA}:261"/>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GENSWF_SLIDE_UID" val="{5F416DB7-618F-4A4C-833D-772732530491}:264"/>
</p:tagLst>
</file>

<file path=ppt/tags/tag7.xml><?xml version="1.0" encoding="utf-8"?>
<p:tagLst xmlns:a="http://schemas.openxmlformats.org/drawingml/2006/main" xmlns:r="http://schemas.openxmlformats.org/officeDocument/2006/relationships" xmlns:p="http://schemas.openxmlformats.org/presentationml/2006/main">
  <p:tag name="GENSWF_SLIDE_UID" val="{2D02BC68-DBBD-4526-8299-4428B19D7BBF}:310"/>
</p:tagLst>
</file>

<file path=ppt/tags/tag8.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ags/tag9.xml><?xml version="1.0" encoding="utf-8"?>
<p:tagLst xmlns:a="http://schemas.openxmlformats.org/drawingml/2006/main" xmlns:r="http://schemas.openxmlformats.org/officeDocument/2006/relationships" xmlns:p="http://schemas.openxmlformats.org/presentationml/2006/main">
  <p:tag name="GENSWF_SLIDE_UID" val="{492EAADF-1A9E-4741-A2FD-C33DE542F623}:267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329</Words>
  <Application>Microsoft Office PowerPoint</Application>
  <PresentationFormat>Widescreen</PresentationFormat>
  <Paragraphs>83</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Baloo 2</vt:lpstr>
      <vt:lpstr>Calibri</vt:lpstr>
      <vt:lpstr>Calibri Light</vt:lpstr>
      <vt:lpstr>Tahoma</vt:lpstr>
      <vt:lpstr>Times New Roman</vt:lpstr>
      <vt:lpstr>UVF Lobster12</vt:lpstr>
      <vt:lpstr>等线</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56-t2</dc:title>
  <dc:creator>Thao Tran</dc:creator>
  <cp:lastModifiedBy>AutoBVT</cp:lastModifiedBy>
  <cp:revision>31</cp:revision>
  <dcterms:created xsi:type="dcterms:W3CDTF">2022-11-18T08:34:58Z</dcterms:created>
  <dcterms:modified xsi:type="dcterms:W3CDTF">2025-03-07T03:22:45Z</dcterms:modified>
</cp:coreProperties>
</file>