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1"/>
  </p:notesMasterIdLst>
  <p:sldIdLst>
    <p:sldId id="316" r:id="rId2"/>
    <p:sldId id="334" r:id="rId3"/>
    <p:sldId id="333" r:id="rId4"/>
    <p:sldId id="336" r:id="rId5"/>
    <p:sldId id="7688" r:id="rId6"/>
    <p:sldId id="338" r:id="rId7"/>
    <p:sldId id="265" r:id="rId8"/>
    <p:sldId id="313" r:id="rId9"/>
    <p:sldId id="314"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4E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03" autoAdjust="0"/>
    <p:restoredTop sz="90927" autoAdjust="0"/>
  </p:normalViewPr>
  <p:slideViewPr>
    <p:cSldViewPr showGuides="1">
      <p:cViewPr varScale="1">
        <p:scale>
          <a:sx n="72" d="100"/>
          <a:sy n="72" d="100"/>
        </p:scale>
        <p:origin x="41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8C413-A2EB-40C1-8FF5-309BD4CB2838}"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B03C0-CD52-41B7-B32B-1D37B45DCDC3}" type="slidenum">
              <a:rPr lang="en-US" smtClean="0"/>
              <a:t>‹#›</a:t>
            </a:fld>
            <a:endParaRPr lang="en-US"/>
          </a:p>
        </p:txBody>
      </p:sp>
    </p:spTree>
    <p:extLst>
      <p:ext uri="{BB962C8B-B14F-4D97-AF65-F5344CB8AC3E}">
        <p14:creationId xmlns:p14="http://schemas.microsoft.com/office/powerpoint/2010/main" val="179969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B03C0-CD52-41B7-B32B-1D37B45DCDC3}" type="slidenum">
              <a:rPr lang="en-US" smtClean="0"/>
              <a:t>1</a:t>
            </a:fld>
            <a:endParaRPr lang="en-US"/>
          </a:p>
        </p:txBody>
      </p:sp>
    </p:spTree>
    <p:extLst>
      <p:ext uri="{BB962C8B-B14F-4D97-AF65-F5344CB8AC3E}">
        <p14:creationId xmlns:p14="http://schemas.microsoft.com/office/powerpoint/2010/main" val="15758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604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6938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5300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B03C0-CD52-41B7-B32B-1D37B45DCDC3}" type="slidenum">
              <a:rPr lang="en-US" smtClean="0"/>
              <a:t>5</a:t>
            </a:fld>
            <a:endParaRPr lang="en-US"/>
          </a:p>
        </p:txBody>
      </p:sp>
    </p:spTree>
    <p:extLst>
      <p:ext uri="{BB962C8B-B14F-4D97-AF65-F5344CB8AC3E}">
        <p14:creationId xmlns:p14="http://schemas.microsoft.com/office/powerpoint/2010/main" val="207305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3633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B03C0-CD52-41B7-B32B-1D37B45DCDC3}" type="slidenum">
              <a:rPr lang="en-US" smtClean="0"/>
              <a:t>7</a:t>
            </a:fld>
            <a:endParaRPr lang="en-US"/>
          </a:p>
        </p:txBody>
      </p:sp>
    </p:spTree>
    <p:extLst>
      <p:ext uri="{BB962C8B-B14F-4D97-AF65-F5344CB8AC3E}">
        <p14:creationId xmlns:p14="http://schemas.microsoft.com/office/powerpoint/2010/main" val="60673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B03C0-CD52-41B7-B32B-1D37B45DCDC3}" type="slidenum">
              <a:rPr lang="en-US" smtClean="0"/>
              <a:t>8</a:t>
            </a:fld>
            <a:endParaRPr lang="en-US"/>
          </a:p>
        </p:txBody>
      </p:sp>
    </p:spTree>
    <p:extLst>
      <p:ext uri="{BB962C8B-B14F-4D97-AF65-F5344CB8AC3E}">
        <p14:creationId xmlns:p14="http://schemas.microsoft.com/office/powerpoint/2010/main" val="8573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CB03C0-CD52-41B7-B32B-1D37B45DCDC3}" type="slidenum">
              <a:rPr lang="en-US" smtClean="0"/>
              <a:t>9</a:t>
            </a:fld>
            <a:endParaRPr lang="en-US"/>
          </a:p>
        </p:txBody>
      </p:sp>
    </p:spTree>
    <p:extLst>
      <p:ext uri="{BB962C8B-B14F-4D97-AF65-F5344CB8AC3E}">
        <p14:creationId xmlns:p14="http://schemas.microsoft.com/office/powerpoint/2010/main" val="350463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37995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73616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79632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412095"/>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E1655C05-C3A1-46F9-BDF6-923342D44E1E}"/>
              </a:ext>
            </a:extLst>
          </p:cNvPr>
          <p:cNvGrpSpPr/>
          <p:nvPr userDrawn="1"/>
        </p:nvGrpSpPr>
        <p:grpSpPr>
          <a:xfrm>
            <a:off x="-19050" y="0"/>
            <a:ext cx="12192000" cy="6858000"/>
            <a:chOff x="0" y="0"/>
            <a:chExt cx="12192000" cy="6858000"/>
          </a:xfrm>
        </p:grpSpPr>
        <p:pic>
          <p:nvPicPr>
            <p:cNvPr id="13" name="图片 12" descr="图片包含 图示&#10;&#10;描述已自动生成">
              <a:extLst>
                <a:ext uri="{FF2B5EF4-FFF2-40B4-BE49-F238E27FC236}">
                  <a16:creationId xmlns:a16="http://schemas.microsoft.com/office/drawing/2014/main" id="{D7DAAA50-B00C-47EE-9FA0-F237ADFECDC7}"/>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sp>
          <p:nvSpPr>
            <p:cNvPr id="15" name="任意多边形: 形状 14">
              <a:extLst>
                <a:ext uri="{FF2B5EF4-FFF2-40B4-BE49-F238E27FC236}">
                  <a16:creationId xmlns:a16="http://schemas.microsoft.com/office/drawing/2014/main" id="{6547E814-6B41-4F20-A274-5A930907EE0E}"/>
                </a:ext>
              </a:extLst>
            </p:cNvPr>
            <p:cNvSpPr/>
            <p:nvPr/>
          </p:nvSpPr>
          <p:spPr>
            <a:xfrm>
              <a:off x="266700" y="241515"/>
              <a:ext cx="11658600" cy="63749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084474231"/>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204484"/>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13" name="图片 12" descr="图片包含 图示&#10;&#10;描述已自动生成">
            <a:extLst>
              <a:ext uri="{FF2B5EF4-FFF2-40B4-BE49-F238E27FC236}">
                <a16:creationId xmlns:a16="http://schemas.microsoft.com/office/drawing/2014/main" id="{D7DAAA50-B00C-47EE-9FA0-F237ADFECDC7}"/>
              </a:ext>
            </a:extLst>
          </p:cNvPr>
          <p:cNvPicPr>
            <a:picLocks noChangeAspect="1"/>
          </p:cNvPicPr>
          <p:nvPr/>
        </p:nvPicPr>
        <p:blipFill>
          <a:blip r:embed="rId2"/>
          <a:srcRect l="763"/>
          <a:stretch>
            <a:fillRect/>
          </a:stretch>
        </p:blipFill>
        <p:spPr>
          <a:xfrm>
            <a:off x="8534400" y="-99060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grpSp>
        <p:nvGrpSpPr>
          <p:cNvPr id="14" name="组合 13">
            <a:extLst>
              <a:ext uri="{FF2B5EF4-FFF2-40B4-BE49-F238E27FC236}">
                <a16:creationId xmlns:a16="http://schemas.microsoft.com/office/drawing/2014/main" id="{EFC83B3C-2627-490B-9126-FCECA6CA6CCF}"/>
              </a:ext>
            </a:extLst>
          </p:cNvPr>
          <p:cNvGrpSpPr/>
          <p:nvPr/>
        </p:nvGrpSpPr>
        <p:grpSpPr>
          <a:xfrm>
            <a:off x="6096000" y="58119"/>
            <a:ext cx="11985356" cy="6741762"/>
            <a:chOff x="103322" y="58119"/>
            <a:chExt cx="11985356" cy="6741762"/>
          </a:xfrm>
        </p:grpSpPr>
        <p:sp>
          <p:nvSpPr>
            <p:cNvPr id="15" name="任意多边形: 形状 14">
              <a:extLst>
                <a:ext uri="{FF2B5EF4-FFF2-40B4-BE49-F238E27FC236}">
                  <a16:creationId xmlns:a16="http://schemas.microsoft.com/office/drawing/2014/main" id="{6547E814-6B41-4F20-A274-5A930907EE0E}"/>
                </a:ext>
              </a:extLst>
            </p:cNvPr>
            <p:cNvSpPr/>
            <p:nvPr/>
          </p:nvSpPr>
          <p:spPr>
            <a:xfrm>
              <a:off x="154983" y="92990"/>
              <a:ext cx="11871702" cy="66797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电脑萤幕&#10;&#10;中度可信度描述已自动生成">
              <a:extLst>
                <a:ext uri="{FF2B5EF4-FFF2-40B4-BE49-F238E27FC236}">
                  <a16:creationId xmlns:a16="http://schemas.microsoft.com/office/drawing/2014/main" id="{8BFCFDC0-407B-48DA-B3CF-E64CEC0E2644}"/>
                </a:ext>
              </a:extLst>
            </p:cNvPr>
            <p:cNvPicPr>
              <a:picLocks noChangeAspect="1"/>
            </p:cNvPicPr>
            <p:nvPr/>
          </p:nvPicPr>
          <p:blipFill>
            <a:blip r:embed="rId3"/>
            <a:stretch>
              <a:fillRect/>
            </a:stretch>
          </p:blipFill>
          <p:spPr>
            <a:xfrm>
              <a:off x="103322" y="58119"/>
              <a:ext cx="11985356" cy="6741762"/>
            </a:xfrm>
            <a:prstGeom prst="rect">
              <a:avLst/>
            </a:prstGeom>
          </p:spPr>
        </p:pic>
      </p:grpSp>
    </p:spTree>
    <p:extLst>
      <p:ext uri="{BB962C8B-B14F-4D97-AF65-F5344CB8AC3E}">
        <p14:creationId xmlns:p14="http://schemas.microsoft.com/office/powerpoint/2010/main" val="303999486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48473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29204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09699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05369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06858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9716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54959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4/21/2025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11397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66885F20-6874-446E-89A3-2EA1A857512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00200" y="304800"/>
            <a:ext cx="1238250" cy="1238250"/>
          </a:xfrm>
          <a:prstGeom prst="rect">
            <a:avLst/>
          </a:prstGeom>
        </p:spPr>
      </p:pic>
    </p:spTree>
    <p:extLst>
      <p:ext uri="{BB962C8B-B14F-4D97-AF65-F5344CB8AC3E}">
        <p14:creationId xmlns:p14="http://schemas.microsoft.com/office/powerpoint/2010/main" val="42512396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745" r:id="rId12"/>
    <p:sldLayoutId id="2147483746" r:id="rId13"/>
    <p:sldLayoutId id="2147483759" r:id="rId14"/>
    <p:sldLayoutId id="214748376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slide" Target="slide6.xml"/><Relationship Id="rId10" Type="http://schemas.openxmlformats.org/officeDocument/2006/relationships/image" Target="../media/image14.png"/><Relationship Id="rId4" Type="http://schemas.openxmlformats.org/officeDocument/2006/relationships/audio" Target="../media/audio1.wav"/><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16.gi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jp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slide" Target="slide6.xml"/><Relationship Id="rId10" Type="http://schemas.openxmlformats.org/officeDocument/2006/relationships/image" Target="../media/image14.png"/><Relationship Id="rId4" Type="http://schemas.openxmlformats.org/officeDocument/2006/relationships/audio" Target="../media/audio1.wav"/><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slide" Target="slide6.xml"/><Relationship Id="rId10" Type="http://schemas.openxmlformats.org/officeDocument/2006/relationships/image" Target="../media/image14.png"/><Relationship Id="rId4" Type="http://schemas.openxmlformats.org/officeDocument/2006/relationships/audio" Target="../media/audio1.wav"/><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id="{DF261578-8CCB-4EEA-88D6-C93E960E9C0F}"/>
              </a:ext>
            </a:extLst>
          </p:cNvPr>
          <p:cNvPicPr>
            <a:picLocks noChangeAspect="1"/>
          </p:cNvPicPr>
          <p:nvPr/>
        </p:nvPicPr>
        <p:blipFill>
          <a:blip r:embed="rId4"/>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id="{856858FE-4073-460F-B356-00DFC42DC80A}"/>
              </a:ext>
            </a:extLst>
          </p:cNvPr>
          <p:cNvPicPr>
            <a:picLocks noChangeAspect="1"/>
          </p:cNvPicPr>
          <p:nvPr/>
        </p:nvPicPr>
        <p:blipFill rotWithShape="1">
          <a:blip r:embed="rId5"/>
          <a:srcRect l="14237" r="8220"/>
          <a:stretch/>
        </p:blipFill>
        <p:spPr>
          <a:xfrm>
            <a:off x="1037686" y="701315"/>
            <a:ext cx="10829950" cy="5278285"/>
          </a:xfrm>
          <a:prstGeom prst="rect">
            <a:avLst/>
          </a:prstGeom>
        </p:spPr>
      </p:pic>
      <p:pic>
        <p:nvPicPr>
          <p:cNvPr id="12" name="图片 22" descr="卡通人物&#10;&#10;低可信度描述已自动生成">
            <a:extLst>
              <a:ext uri="{FF2B5EF4-FFF2-40B4-BE49-F238E27FC236}">
                <a16:creationId xmlns:a16="http://schemas.microsoft.com/office/drawing/2014/main" id="{AAB860A1-3A6D-4B63-96E9-746BF3345035}"/>
              </a:ext>
            </a:extLst>
          </p:cNvPr>
          <p:cNvPicPr>
            <a:picLocks noChangeAspect="1"/>
          </p:cNvPicPr>
          <p:nvPr/>
        </p:nvPicPr>
        <p:blipFill rotWithShape="1">
          <a:blip r:embed="rId6"/>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id="{A2824800-F6C1-44F5-8E31-33029AB46A91}"/>
              </a:ext>
            </a:extLst>
          </p:cNvPr>
          <p:cNvPicPr>
            <a:picLocks noChangeAspect="1"/>
          </p:cNvPicPr>
          <p:nvPr/>
        </p:nvPicPr>
        <p:blipFill rotWithShape="1">
          <a:blip r:embed="rId7"/>
          <a:srcRect l="8803" t="29933" r="12655"/>
          <a:stretch/>
        </p:blipFill>
        <p:spPr>
          <a:xfrm>
            <a:off x="978977" y="3340458"/>
            <a:ext cx="2484894" cy="2216796"/>
          </a:xfrm>
          <a:prstGeom prst="rect">
            <a:avLst/>
          </a:prstGeom>
        </p:spPr>
      </p:pic>
      <p:sp>
        <p:nvSpPr>
          <p:cNvPr id="14" name="Rectangle 13">
            <a:extLst>
              <a:ext uri="{FF2B5EF4-FFF2-40B4-BE49-F238E27FC236}">
                <a16:creationId xmlns:a16="http://schemas.microsoft.com/office/drawing/2014/main" id="{42A7DC87-FC31-4D66-BCF2-792658A7C4CB}"/>
              </a:ext>
            </a:extLst>
          </p:cNvPr>
          <p:cNvSpPr/>
          <p:nvPr/>
        </p:nvSpPr>
        <p:spPr>
          <a:xfrm>
            <a:off x="5492579" y="2069658"/>
            <a:ext cx="1522533" cy="923330"/>
          </a:xfrm>
          <a:prstGeom prst="rect">
            <a:avLst/>
          </a:prstGeom>
          <a:noFill/>
        </p:spPr>
        <p:txBody>
          <a:bodyPr wrap="none" lIns="91440" tIns="45720" rIns="91440" bIns="45720">
            <a:spAutoFit/>
          </a:bodyPr>
          <a:lstStyle/>
          <a:p>
            <a:pPr algn="ctr"/>
            <a:r>
              <a:rPr lang="en-US" sz="5400" b="0" cap="none" spc="0" dirty="0" err="1">
                <a:ln w="0"/>
                <a:solidFill>
                  <a:srgbClr val="7030A0"/>
                </a:solidFill>
                <a:effectLst>
                  <a:outerShdw blurRad="38100" dist="19050" dir="2700000" algn="tl" rotWithShape="0">
                    <a:schemeClr val="dk1">
                      <a:alpha val="40000"/>
                    </a:schemeClr>
                  </a:outerShdw>
                </a:effectLst>
              </a:rPr>
              <a:t>Toán</a:t>
            </a:r>
            <a:endParaRPr lang="en-US" sz="5400" b="0" cap="none" spc="0" dirty="0">
              <a:ln w="0"/>
              <a:solidFill>
                <a:srgbClr val="7030A0"/>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8"/>
          <a:stretch>
            <a:fillRect/>
          </a:stretch>
        </p:blipFill>
        <p:spPr>
          <a:xfrm>
            <a:off x="3914248" y="2992988"/>
            <a:ext cx="5076825" cy="895350"/>
          </a:xfrm>
          <a:prstGeom prst="rect">
            <a:avLst/>
          </a:prstGeom>
        </p:spPr>
      </p:pic>
      <p:sp>
        <p:nvSpPr>
          <p:cNvPr id="15" name="TextBox 14">
            <a:extLst>
              <a:ext uri="{FF2B5EF4-FFF2-40B4-BE49-F238E27FC236}">
                <a16:creationId xmlns:a16="http://schemas.microsoft.com/office/drawing/2014/main" id="{0AB7DF89-BF83-2883-3D2E-FE0E554B1E02}"/>
              </a:ext>
            </a:extLst>
          </p:cNvPr>
          <p:cNvSpPr txBox="1"/>
          <p:nvPr/>
        </p:nvSpPr>
        <p:spPr>
          <a:xfrm>
            <a:off x="2715974" y="1522239"/>
            <a:ext cx="710887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rPr>
              <a:t>TRƯỜNG TH QUANG TRUNG</a:t>
            </a:r>
            <a:endParaRPr kumimoji="0" lang="en-US" sz="3600" b="1" i="0" u="none" strike="noStrike" kern="0" cap="none" spc="0" normalizeH="0" baseline="0" noProof="0" dirty="0">
              <a:ln>
                <a:noFill/>
              </a:ln>
              <a:solidFill>
                <a:srgbClr val="002060"/>
              </a:solidFill>
              <a:effectLst/>
              <a:uLnTx/>
              <a:uFillTx/>
            </a:endParaRPr>
          </a:p>
        </p:txBody>
      </p:sp>
      <p:sp>
        <p:nvSpPr>
          <p:cNvPr id="16" name="TextBox 15">
            <a:extLst>
              <a:ext uri="{FF2B5EF4-FFF2-40B4-BE49-F238E27FC236}">
                <a16:creationId xmlns:a16="http://schemas.microsoft.com/office/drawing/2014/main" id="{0AB7DF89-BF83-2883-3D2E-FE0E554B1E02}"/>
              </a:ext>
            </a:extLst>
          </p:cNvPr>
          <p:cNvSpPr txBox="1"/>
          <p:nvPr/>
        </p:nvSpPr>
        <p:spPr>
          <a:xfrm>
            <a:off x="2745791" y="3953435"/>
            <a:ext cx="710887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rPr>
              <a:t>Giáo viên: Vũ Thị Thòa</a:t>
            </a:r>
            <a:endParaRPr kumimoji="0" lang="en-US" sz="3600" b="1" i="0" u="none" strike="noStrike" kern="0" cap="none" spc="0" normalizeH="0" baseline="0" noProof="0" dirty="0">
              <a:ln>
                <a:noFill/>
              </a:ln>
              <a:solidFill>
                <a:srgbClr val="002060"/>
              </a:solidFill>
              <a:effectLst/>
              <a:uLnTx/>
              <a:uFillTx/>
            </a:endParaRPr>
          </a:p>
        </p:txBody>
      </p:sp>
    </p:spTree>
    <p:custDataLst>
      <p:tags r:id="rId1"/>
    </p:custDataLst>
    <p:extLst>
      <p:ext uri="{BB962C8B-B14F-4D97-AF65-F5344CB8AC3E}">
        <p14:creationId xmlns:p14="http://schemas.microsoft.com/office/powerpoint/2010/main" val="2346225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6C292D-FF1F-4C8C-8BDF-314E4E3F030E}"/>
              </a:ext>
            </a:extLst>
          </p:cNvPr>
          <p:cNvPicPr>
            <a:picLocks noChangeAspect="1"/>
          </p:cNvPicPr>
          <p:nvPr/>
        </p:nvPicPr>
        <p:blipFill>
          <a:blip r:embed="rId4"/>
          <a:stretch>
            <a:fillRect/>
          </a:stretch>
        </p:blipFill>
        <p:spPr>
          <a:xfrm>
            <a:off x="2590800" y="381000"/>
            <a:ext cx="6705600" cy="3591603"/>
          </a:xfrm>
          <a:prstGeom prst="rect">
            <a:avLst/>
          </a:prstGeom>
        </p:spPr>
      </p:pic>
      <p:sp>
        <p:nvSpPr>
          <p:cNvPr id="6" name="Rectangle: Rounded Corners 5">
            <a:extLst>
              <a:ext uri="{FF2B5EF4-FFF2-40B4-BE49-F238E27FC236}">
                <a16:creationId xmlns:a16="http://schemas.microsoft.com/office/drawing/2014/main" id="{A7C94E60-495F-43BF-A9EB-2586D4794DBB}"/>
              </a:ext>
            </a:extLst>
          </p:cNvPr>
          <p:cNvSpPr/>
          <p:nvPr/>
        </p:nvSpPr>
        <p:spPr>
          <a:xfrm>
            <a:off x="1295400" y="4343400"/>
            <a:ext cx="9753600" cy="2057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Bạn Rô – bốt xếp rất nhiều khối lập phương tạo thành một bức tường. Bức tường lớn đến nỗi sắp đổ sập rồi. Chúng ta hãy tìm số khối lập phương nhỏ trên bức tường này nhé!</a:t>
            </a:r>
            <a:endParaRPr lang="en-US" sz="3200" b="1"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8607411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9F1F3-8474-FA13-10EB-111B57D1A31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84" b="98909" l="244" r="89935">
                        <a14:foregroundMark x1="7569" y1="57437" x2="13565" y2="77728"/>
                        <a14:foregroundMark x1="6430" y1="55335" x2="10960" y2="52102"/>
                        <a14:foregroundMark x1="10960" y1="52102" x2="17173" y2="52991"/>
                        <a14:foregroundMark x1="17173" y1="52991" x2="17634" y2="64026"/>
                        <a14:foregroundMark x1="17634" y1="64026" x2="12914" y2="88157"/>
                        <a14:foregroundMark x1="12914" y1="88157" x2="12914" y2="90057"/>
                        <a14:foregroundMark x1="10716" y1="84964" x2="16712" y2="93492"/>
                        <a14:foregroundMark x1="16712" y1="93492" x2="16712" y2="93492"/>
                        <a14:foregroundMark x1="11015" y1="94745" x2="15274" y2="98989"/>
                        <a14:foregroundMark x1="15274" y1="98989" x2="15383" y2="98989"/>
                        <a14:foregroundMark x1="7949" y1="59984" x2="2767" y2="73403"/>
                        <a14:foregroundMark x1="2767" y1="73403" x2="2523" y2="74899"/>
                        <a14:foregroundMark x1="23196" y1="71221" x2="25936" y2="78577"/>
                        <a14:foregroundMark x1="17770" y1="81690" x2="9333" y2="81770"/>
                        <a14:foregroundMark x1="9333" y1="81770" x2="9278" y2="81851"/>
                        <a14:foregroundMark x1="7759" y1="86944" x2="8627" y2="89652"/>
                        <a14:foregroundMark x1="9007" y1="84681" x2="7678" y2="88642"/>
                        <a14:foregroundMark x1="16034" y1="49798" x2="19479" y2="58448"/>
                        <a14:foregroundMark x1="20808" y1="50485" x2="21948" y2="60146"/>
                        <a14:foregroundMark x1="9278" y1="47251" x2="4232" y2="52708"/>
                        <a14:foregroundMark x1="4232" y1="52708" x2="3663" y2="79305"/>
                        <a14:foregroundMark x1="3663" y1="79305" x2="3663" y2="79305"/>
                        <a14:foregroundMark x1="2062" y1="74737" x2="1763" y2="81407"/>
                        <a14:foregroundMark x1="10716" y1="61843" x2="14514" y2="71059"/>
                        <a14:foregroundMark x1="24905" y1="81973" x2="24905" y2="81973"/>
                        <a14:foregroundMark x1="20130" y1="85530" x2="19940" y2="88359"/>
                        <a14:foregroundMark x1="10798" y1="91350" x2="11964" y2="91754"/>
                        <a14:foregroundMark x1="11394" y1="93775" x2="11964" y2="95028"/>
                        <a14:foregroundMark x1="2523" y1="63824" x2="3256" y2="55861"/>
                        <a14:foregroundMark x1="3256" y1="55861" x2="9658" y2="45675"/>
                        <a14:foregroundMark x1="1492" y1="71059" x2="814" y2="78860"/>
                        <a14:foregroundMark x1="15193" y1="85530" x2="18340" y2="93048"/>
                        <a14:foregroundMark x1="6918" y1="81285" x2="11096" y2="95311"/>
                        <a14:foregroundMark x1="244" y1="71221" x2="2523" y2="58448"/>
                        <a14:foregroundMark x1="5100" y1="75465" x2="10608" y2="87227"/>
                        <a14:foregroundMark x1="1004" y1="75748" x2="7488" y2="88238"/>
                        <a14:foregroundMark x1="7488" y1="88238" x2="7488" y2="88359"/>
                        <a14:foregroundMark x1="244" y1="80841" x2="9387" y2="97292"/>
                        <a14:foregroundMark x1="7678" y1="87227" x2="23277" y2="97292"/>
                        <a14:foregroundMark x1="23277" y1="97292" x2="23277" y2="97292"/>
                        <a14:foregroundMark x1="17661" y1="87227" x2="19669" y2="91754"/>
                        <a14:foregroundMark x1="17119" y1="77809" x2="20700" y2="86904"/>
                        <a14:foregroundMark x1="20483" y1="86378" x2="21541" y2="88601"/>
                        <a14:foregroundMark x1="19600" y1="81630" x2="18719" y2="78941"/>
                        <a14:foregroundMark x1="20863" y1="85489" x2="19813" y2="82282"/>
                        <a14:foregroundMark x1="18719" y1="78941" x2="17363" y2="76799"/>
                        <a14:foregroundMark x1="8030" y1="47575" x2="3418" y2="54770"/>
                        <a14:foregroundMark x1="3418" y1="54770" x2="2523" y2="58367"/>
                        <a14:foregroundMark x1="4368" y1="49596" x2="7352" y2="53476"/>
                        <a14:backgroundMark x1="8139" y1="29345" x2="18041" y2="40986"/>
                        <a14:backgroundMark x1="11476" y1="28658" x2="13945" y2="32619"/>
                        <a14:backgroundMark x1="8899" y1="43816" x2="10228" y2="45513"/>
                        <a14:backgroundMark x1="19669" y1="78133" x2="20266" y2="82134"/>
                        <a14:backgroundMark x1="38470" y1="83023" x2="64867" y2="92926"/>
                        <a14:backgroundMark x1="60689" y1="78254" x2="46202" y2="97251"/>
                        <a14:backgroundMark x1="46202" y1="97251" x2="46202" y2="97251"/>
                      </a14:backgroundRemoval>
                    </a14:imgEffect>
                  </a14:imgLayer>
                </a14:imgProps>
              </a:ext>
              <a:ext uri="{28A0092B-C50C-407E-A947-70E740481C1C}">
                <a14:useLocalDpi xmlns:a14="http://schemas.microsoft.com/office/drawing/2010/main" val="0"/>
              </a:ext>
            </a:extLst>
          </a:blip>
          <a:srcRect t="44846" r="72072"/>
          <a:stretch/>
        </p:blipFill>
        <p:spPr>
          <a:xfrm>
            <a:off x="1" y="3369978"/>
            <a:ext cx="2438400" cy="3231911"/>
          </a:xfrm>
          <a:prstGeom prst="rect">
            <a:avLst/>
          </a:prstGeom>
        </p:spPr>
      </p:pic>
      <p:sp>
        <p:nvSpPr>
          <p:cNvPr id="2" name="TextBox 1">
            <a:extLst>
              <a:ext uri="{FF2B5EF4-FFF2-40B4-BE49-F238E27FC236}">
                <a16:creationId xmlns:a16="http://schemas.microsoft.com/office/drawing/2014/main" id="{65487D96-A51C-414A-9E28-AB4C3FA5891A}"/>
              </a:ext>
            </a:extLst>
          </p:cNvPr>
          <p:cNvSpPr txBox="1"/>
          <p:nvPr/>
        </p:nvSpPr>
        <p:spPr>
          <a:xfrm>
            <a:off x="5105400" y="533400"/>
            <a:ext cx="3429000" cy="707886"/>
          </a:xfrm>
          <a:prstGeom prst="rect">
            <a:avLst/>
          </a:prstGeom>
          <a:noFill/>
        </p:spPr>
        <p:txBody>
          <a:bodyPr wrap="square" rtlCol="0">
            <a:spAutoFit/>
          </a:bodyPr>
          <a:lstStyle/>
          <a:p>
            <a:r>
              <a:rPr lang="en-US" sz="4000" b="1" dirty="0" err="1">
                <a:solidFill>
                  <a:srgbClr val="FF0000"/>
                </a:solidFill>
              </a:rPr>
              <a:t>Số</a:t>
            </a:r>
            <a:r>
              <a:rPr lang="en-US" sz="4000" b="1" dirty="0">
                <a:solidFill>
                  <a:srgbClr val="FF0000"/>
                </a:solidFill>
              </a:rPr>
              <a:t> 100 000</a:t>
            </a:r>
          </a:p>
        </p:txBody>
      </p:sp>
      <p:sp>
        <p:nvSpPr>
          <p:cNvPr id="3" name="TextBox 2">
            <a:extLst>
              <a:ext uri="{FF2B5EF4-FFF2-40B4-BE49-F238E27FC236}">
                <a16:creationId xmlns:a16="http://schemas.microsoft.com/office/drawing/2014/main" id="{E717C32C-9595-48FF-A91C-2BBD0408C3B4}"/>
              </a:ext>
            </a:extLst>
          </p:cNvPr>
          <p:cNvSpPr txBox="1"/>
          <p:nvPr/>
        </p:nvSpPr>
        <p:spPr>
          <a:xfrm>
            <a:off x="1600200" y="1676400"/>
            <a:ext cx="762000" cy="707886"/>
          </a:xfrm>
          <a:prstGeom prst="rect">
            <a:avLst/>
          </a:prstGeom>
          <a:noFill/>
        </p:spPr>
        <p:txBody>
          <a:bodyPr wrap="square" rtlCol="0">
            <a:spAutoFit/>
          </a:bodyPr>
          <a:lstStyle/>
          <a:p>
            <a:r>
              <a:rPr lang="en-US" sz="4000" dirty="0"/>
              <a:t>a)</a:t>
            </a:r>
          </a:p>
        </p:txBody>
      </p:sp>
      <p:sp>
        <p:nvSpPr>
          <p:cNvPr id="4" name="Rectangle 3">
            <a:extLst>
              <a:ext uri="{FF2B5EF4-FFF2-40B4-BE49-F238E27FC236}">
                <a16:creationId xmlns:a16="http://schemas.microsoft.com/office/drawing/2014/main" id="{6E7D8B96-D245-4E63-A855-5681E094AD7D}"/>
              </a:ext>
            </a:extLst>
          </p:cNvPr>
          <p:cNvSpPr/>
          <p:nvPr/>
        </p:nvSpPr>
        <p:spPr>
          <a:xfrm>
            <a:off x="2514600" y="1447800"/>
            <a:ext cx="6858000" cy="2057400"/>
          </a:xfrm>
          <a:prstGeom prst="rect">
            <a:avLst/>
          </a:prstGeom>
          <a:solidFill>
            <a:srgbClr val="24E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70ABAE1-4EA4-4BF1-94EA-9CCCD97386BE}"/>
              </a:ext>
            </a:extLst>
          </p:cNvPr>
          <p:cNvSpPr/>
          <p:nvPr/>
        </p:nvSpPr>
        <p:spPr>
          <a:xfrm>
            <a:off x="2667000" y="1676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2" name="Rectangle: Rounded Corners 11">
            <a:extLst>
              <a:ext uri="{FF2B5EF4-FFF2-40B4-BE49-F238E27FC236}">
                <a16:creationId xmlns:a16="http://schemas.microsoft.com/office/drawing/2014/main" id="{D10AE6D7-D93E-468A-96C5-61A9D1CBE5D1}"/>
              </a:ext>
            </a:extLst>
          </p:cNvPr>
          <p:cNvSpPr/>
          <p:nvPr/>
        </p:nvSpPr>
        <p:spPr>
          <a:xfrm>
            <a:off x="3962400" y="1676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3" name="Rectangle: Rounded Corners 12">
            <a:extLst>
              <a:ext uri="{FF2B5EF4-FFF2-40B4-BE49-F238E27FC236}">
                <a16:creationId xmlns:a16="http://schemas.microsoft.com/office/drawing/2014/main" id="{7F42C308-DA76-4052-9C4E-80136093DF66}"/>
              </a:ext>
            </a:extLst>
          </p:cNvPr>
          <p:cNvSpPr/>
          <p:nvPr/>
        </p:nvSpPr>
        <p:spPr>
          <a:xfrm>
            <a:off x="5257800" y="1676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4" name="Rectangle: Rounded Corners 13">
            <a:extLst>
              <a:ext uri="{FF2B5EF4-FFF2-40B4-BE49-F238E27FC236}">
                <a16:creationId xmlns:a16="http://schemas.microsoft.com/office/drawing/2014/main" id="{44176087-81D6-4360-AFB0-19D6BC6FC4B0}"/>
              </a:ext>
            </a:extLst>
          </p:cNvPr>
          <p:cNvSpPr/>
          <p:nvPr/>
        </p:nvSpPr>
        <p:spPr>
          <a:xfrm>
            <a:off x="6553200" y="1676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5" name="Rectangle: Rounded Corners 14">
            <a:extLst>
              <a:ext uri="{FF2B5EF4-FFF2-40B4-BE49-F238E27FC236}">
                <a16:creationId xmlns:a16="http://schemas.microsoft.com/office/drawing/2014/main" id="{964C4C06-E214-4B7E-99E5-4F4C665BDE85}"/>
              </a:ext>
            </a:extLst>
          </p:cNvPr>
          <p:cNvSpPr/>
          <p:nvPr/>
        </p:nvSpPr>
        <p:spPr>
          <a:xfrm>
            <a:off x="7848600" y="1676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6" name="Rectangle: Rounded Corners 15">
            <a:extLst>
              <a:ext uri="{FF2B5EF4-FFF2-40B4-BE49-F238E27FC236}">
                <a16:creationId xmlns:a16="http://schemas.microsoft.com/office/drawing/2014/main" id="{6BF39C6D-0966-4167-86A4-E56B6BEA126B}"/>
              </a:ext>
            </a:extLst>
          </p:cNvPr>
          <p:cNvSpPr/>
          <p:nvPr/>
        </p:nvSpPr>
        <p:spPr>
          <a:xfrm>
            <a:off x="2667000" y="25146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7" name="Rectangle: Rounded Corners 16">
            <a:extLst>
              <a:ext uri="{FF2B5EF4-FFF2-40B4-BE49-F238E27FC236}">
                <a16:creationId xmlns:a16="http://schemas.microsoft.com/office/drawing/2014/main" id="{19C9024E-087F-4FC9-A194-F43524A83EDB}"/>
              </a:ext>
            </a:extLst>
          </p:cNvPr>
          <p:cNvSpPr/>
          <p:nvPr/>
        </p:nvSpPr>
        <p:spPr>
          <a:xfrm>
            <a:off x="3962400" y="25146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8" name="Rectangle: Rounded Corners 17">
            <a:extLst>
              <a:ext uri="{FF2B5EF4-FFF2-40B4-BE49-F238E27FC236}">
                <a16:creationId xmlns:a16="http://schemas.microsoft.com/office/drawing/2014/main" id="{24C01506-C8D1-4994-801C-6222C505F19E}"/>
              </a:ext>
            </a:extLst>
          </p:cNvPr>
          <p:cNvSpPr/>
          <p:nvPr/>
        </p:nvSpPr>
        <p:spPr>
          <a:xfrm>
            <a:off x="5257800" y="25146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9" name="Rectangle: Rounded Corners 18">
            <a:extLst>
              <a:ext uri="{FF2B5EF4-FFF2-40B4-BE49-F238E27FC236}">
                <a16:creationId xmlns:a16="http://schemas.microsoft.com/office/drawing/2014/main" id="{6AA8510F-9580-40DC-AFD3-0AE55A68EBE3}"/>
              </a:ext>
            </a:extLst>
          </p:cNvPr>
          <p:cNvSpPr/>
          <p:nvPr/>
        </p:nvSpPr>
        <p:spPr>
          <a:xfrm>
            <a:off x="6553200" y="25146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20" name="Rectangle: Rounded Corners 19">
            <a:extLst>
              <a:ext uri="{FF2B5EF4-FFF2-40B4-BE49-F238E27FC236}">
                <a16:creationId xmlns:a16="http://schemas.microsoft.com/office/drawing/2014/main" id="{89A0A274-F2D7-4939-B7D8-FB23A6E7779A}"/>
              </a:ext>
            </a:extLst>
          </p:cNvPr>
          <p:cNvSpPr/>
          <p:nvPr/>
        </p:nvSpPr>
        <p:spPr>
          <a:xfrm>
            <a:off x="7848600" y="25146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cxnSp>
        <p:nvCxnSpPr>
          <p:cNvPr id="8" name="Straight Connector 7">
            <a:extLst>
              <a:ext uri="{FF2B5EF4-FFF2-40B4-BE49-F238E27FC236}">
                <a16:creationId xmlns:a16="http://schemas.microsoft.com/office/drawing/2014/main" id="{8F0AC178-E10E-4BFE-971D-A4F4B0D83F7C}"/>
              </a:ext>
            </a:extLst>
          </p:cNvPr>
          <p:cNvCxnSpPr>
            <a:cxnSpLocks/>
          </p:cNvCxnSpPr>
          <p:nvPr/>
        </p:nvCxnSpPr>
        <p:spPr>
          <a:xfrm>
            <a:off x="6019800" y="3505200"/>
            <a:ext cx="0" cy="533400"/>
          </a:xfrm>
          <a:prstGeom prst="line">
            <a:avLst/>
          </a:prstGeom>
          <a:ln w="76200">
            <a:solidFill>
              <a:srgbClr val="24E03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B49E33DD-B998-4C56-A006-DCA15B5B2722}"/>
              </a:ext>
            </a:extLst>
          </p:cNvPr>
          <p:cNvSpPr/>
          <p:nvPr/>
        </p:nvSpPr>
        <p:spPr>
          <a:xfrm>
            <a:off x="5181600" y="4038600"/>
            <a:ext cx="1676400" cy="533400"/>
          </a:xfrm>
          <a:prstGeom prst="roundRect">
            <a:avLst/>
          </a:prstGeom>
          <a:solidFill>
            <a:srgbClr val="24E031"/>
          </a:solidFill>
          <a:ln>
            <a:solidFill>
              <a:srgbClr val="24E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100 000</a:t>
            </a:r>
          </a:p>
        </p:txBody>
      </p:sp>
      <p:sp>
        <p:nvSpPr>
          <p:cNvPr id="25" name="TextBox 24">
            <a:extLst>
              <a:ext uri="{FF2B5EF4-FFF2-40B4-BE49-F238E27FC236}">
                <a16:creationId xmlns:a16="http://schemas.microsoft.com/office/drawing/2014/main" id="{B13B6A3E-27C3-49FF-907C-BDB617BA6627}"/>
              </a:ext>
            </a:extLst>
          </p:cNvPr>
          <p:cNvSpPr txBox="1"/>
          <p:nvPr/>
        </p:nvSpPr>
        <p:spPr>
          <a:xfrm>
            <a:off x="7315200" y="3962400"/>
            <a:ext cx="4572000" cy="584775"/>
          </a:xfrm>
          <a:prstGeom prst="rect">
            <a:avLst/>
          </a:prstGeom>
          <a:noFill/>
        </p:spPr>
        <p:txBody>
          <a:bodyPr wrap="square" rtlCol="0">
            <a:spAutoFit/>
          </a:bodyPr>
          <a:lstStyle/>
          <a:p>
            <a:r>
              <a:rPr lang="en-US" sz="3200" b="1" dirty="0" err="1">
                <a:solidFill>
                  <a:srgbClr val="002060"/>
                </a:solidFill>
              </a:rPr>
              <a:t>Đọc</a:t>
            </a:r>
            <a:r>
              <a:rPr lang="en-US" sz="3200" b="1" dirty="0">
                <a:solidFill>
                  <a:srgbClr val="002060"/>
                </a:solidFill>
              </a:rPr>
              <a:t> </a:t>
            </a:r>
            <a:r>
              <a:rPr lang="en-US" sz="3200" b="1" dirty="0" err="1">
                <a:solidFill>
                  <a:srgbClr val="002060"/>
                </a:solidFill>
              </a:rPr>
              <a:t>là</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trăm</a:t>
            </a:r>
            <a:r>
              <a:rPr lang="en-US" sz="3200" b="1" dirty="0">
                <a:solidFill>
                  <a:srgbClr val="002060"/>
                </a:solidFill>
              </a:rPr>
              <a:t> </a:t>
            </a:r>
            <a:r>
              <a:rPr lang="en-US" sz="3200" b="1" dirty="0" err="1">
                <a:solidFill>
                  <a:srgbClr val="002060"/>
                </a:solidFill>
              </a:rPr>
              <a:t>nghìn</a:t>
            </a:r>
            <a:endParaRPr lang="en-US" sz="3200" b="1" dirty="0">
              <a:solidFill>
                <a:srgbClr val="002060"/>
              </a:solidFill>
            </a:endParaRPr>
          </a:p>
        </p:txBody>
      </p:sp>
      <p:pic>
        <p:nvPicPr>
          <p:cNvPr id="11" name="Picture 10">
            <a:extLst>
              <a:ext uri="{FF2B5EF4-FFF2-40B4-BE49-F238E27FC236}">
                <a16:creationId xmlns:a16="http://schemas.microsoft.com/office/drawing/2014/main" id="{345B3DAA-3ED0-4B75-B8AC-2BF4B75305A5}"/>
              </a:ext>
            </a:extLst>
          </p:cNvPr>
          <p:cNvPicPr>
            <a:picLocks noChangeAspect="1"/>
          </p:cNvPicPr>
          <p:nvPr/>
        </p:nvPicPr>
        <p:blipFill>
          <a:blip r:embed="rId6"/>
          <a:stretch>
            <a:fillRect/>
          </a:stretch>
        </p:blipFill>
        <p:spPr>
          <a:xfrm>
            <a:off x="2666999" y="4953000"/>
            <a:ext cx="8437217" cy="762000"/>
          </a:xfrm>
          <a:prstGeom prst="rect">
            <a:avLst/>
          </a:prstGeom>
        </p:spPr>
      </p:pic>
      <p:pic>
        <p:nvPicPr>
          <p:cNvPr id="28" name="Picture 27">
            <a:extLst>
              <a:ext uri="{FF2B5EF4-FFF2-40B4-BE49-F238E27FC236}">
                <a16:creationId xmlns:a16="http://schemas.microsoft.com/office/drawing/2014/main" id="{5CD23AAC-EDD3-4316-A1F3-4ABAF8EBAD99}"/>
              </a:ext>
            </a:extLst>
          </p:cNvPr>
          <p:cNvPicPr>
            <a:picLocks noChangeAspect="1"/>
          </p:cNvPicPr>
          <p:nvPr/>
        </p:nvPicPr>
        <p:blipFill>
          <a:blip r:embed="rId7"/>
          <a:stretch>
            <a:fillRect/>
          </a:stretch>
        </p:blipFill>
        <p:spPr>
          <a:xfrm>
            <a:off x="9452753" y="0"/>
            <a:ext cx="2722123" cy="1458003"/>
          </a:xfrm>
          <a:prstGeom prst="rect">
            <a:avLst/>
          </a:prstGeom>
        </p:spPr>
      </p:pic>
      <p:sp>
        <p:nvSpPr>
          <p:cNvPr id="21" name="TextBox 20">
            <a:extLst>
              <a:ext uri="{FF2B5EF4-FFF2-40B4-BE49-F238E27FC236}">
                <a16:creationId xmlns:a16="http://schemas.microsoft.com/office/drawing/2014/main" id="{3B2D1434-CAEB-4CFE-AA7A-BA81E67DA556}"/>
              </a:ext>
            </a:extLst>
          </p:cNvPr>
          <p:cNvSpPr txBox="1"/>
          <p:nvPr/>
        </p:nvSpPr>
        <p:spPr>
          <a:xfrm>
            <a:off x="3657600" y="5867400"/>
            <a:ext cx="8077200" cy="646331"/>
          </a:xfrm>
          <a:prstGeom prst="rect">
            <a:avLst/>
          </a:prstGeom>
          <a:noFill/>
        </p:spPr>
        <p:txBody>
          <a:bodyPr wrap="square" rtlCol="0">
            <a:spAutoFit/>
          </a:bodyPr>
          <a:lstStyle/>
          <a:p>
            <a:r>
              <a:rPr lang="en-US" sz="3600" b="1" dirty="0" err="1">
                <a:solidFill>
                  <a:srgbClr val="FF0000"/>
                </a:solidFill>
              </a:rPr>
              <a:t>Số</a:t>
            </a:r>
            <a:r>
              <a:rPr lang="en-US" sz="3600" b="1" dirty="0">
                <a:solidFill>
                  <a:srgbClr val="FF0000"/>
                </a:solidFill>
              </a:rPr>
              <a:t> </a:t>
            </a:r>
            <a:r>
              <a:rPr lang="en-US" sz="3600" b="1" dirty="0" err="1">
                <a:solidFill>
                  <a:srgbClr val="FF0000"/>
                </a:solidFill>
              </a:rPr>
              <a:t>liền</a:t>
            </a:r>
            <a:r>
              <a:rPr lang="en-US" sz="3600" b="1" dirty="0">
                <a:solidFill>
                  <a:srgbClr val="FF0000"/>
                </a:solidFill>
              </a:rPr>
              <a:t> </a:t>
            </a:r>
            <a:r>
              <a:rPr lang="en-US" sz="3600" b="1" dirty="0" err="1">
                <a:solidFill>
                  <a:srgbClr val="FF0000"/>
                </a:solidFill>
              </a:rPr>
              <a:t>sau</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số</a:t>
            </a:r>
            <a:r>
              <a:rPr lang="en-US" sz="3600" b="1" dirty="0">
                <a:solidFill>
                  <a:srgbClr val="FF0000"/>
                </a:solidFill>
              </a:rPr>
              <a:t> 99 999 </a:t>
            </a:r>
            <a:r>
              <a:rPr lang="en-US" sz="3600" b="1" dirty="0" err="1">
                <a:solidFill>
                  <a:srgbClr val="FF0000"/>
                </a:solidFill>
              </a:rPr>
              <a:t>là</a:t>
            </a:r>
            <a:r>
              <a:rPr lang="en-US" sz="3600" b="1" dirty="0">
                <a:solidFill>
                  <a:srgbClr val="FF0000"/>
                </a:solidFill>
              </a:rPr>
              <a:t> </a:t>
            </a:r>
            <a:r>
              <a:rPr lang="en-US" sz="3600" b="1" dirty="0" err="1">
                <a:solidFill>
                  <a:srgbClr val="FF0000"/>
                </a:solidFill>
              </a:rPr>
              <a:t>số</a:t>
            </a:r>
            <a:r>
              <a:rPr lang="en-US" sz="3600" b="1" dirty="0">
                <a:solidFill>
                  <a:srgbClr val="FF0000"/>
                </a:solidFill>
              </a:rPr>
              <a:t> </a:t>
            </a:r>
            <a:r>
              <a:rPr lang="en-US" sz="3600" b="1" dirty="0" err="1">
                <a:solidFill>
                  <a:srgbClr val="FF0000"/>
                </a:solidFill>
              </a:rPr>
              <a:t>nào</a:t>
            </a:r>
            <a:r>
              <a:rPr lang="en-US" sz="3600" b="1" dirty="0">
                <a:solidFill>
                  <a:srgbClr val="FF0000"/>
                </a:solidFill>
              </a:rPr>
              <a:t>?</a:t>
            </a:r>
          </a:p>
        </p:txBody>
      </p:sp>
      <p:sp>
        <p:nvSpPr>
          <p:cNvPr id="22" name="Oval 21">
            <a:extLst>
              <a:ext uri="{FF2B5EF4-FFF2-40B4-BE49-F238E27FC236}">
                <a16:creationId xmlns:a16="http://schemas.microsoft.com/office/drawing/2014/main" id="{E67796E4-5722-48B9-AFF8-2679457899C5}"/>
              </a:ext>
            </a:extLst>
          </p:cNvPr>
          <p:cNvSpPr/>
          <p:nvPr/>
        </p:nvSpPr>
        <p:spPr>
          <a:xfrm>
            <a:off x="7620000" y="5257800"/>
            <a:ext cx="1066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309463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arn(inVertic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1">
                                            <p:txEl>
                                              <p:pRg st="0" end="0"/>
                                            </p:txEl>
                                          </p:spTgt>
                                        </p:tgtEl>
                                        <p:attrNameLst>
                                          <p:attrName>style.visibility</p:attrName>
                                        </p:attrNameLst>
                                      </p:cBhvr>
                                      <p:to>
                                        <p:strVal val="visible"/>
                                      </p:to>
                                    </p:set>
                                    <p:animEffect transition="in" filter="barn(inVertical)">
                                      <p:cBhvr>
                                        <p:cTn id="92" dur="500"/>
                                        <p:tgtEl>
                                          <p:spTgt spid="2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arn(inVertical)">
                                      <p:cBhvr>
                                        <p:cTn id="9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P spid="25"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图片 33" descr="图片包含 图示&#10;&#10;描述已自动生成">
            <a:extLst>
              <a:ext uri="{FF2B5EF4-FFF2-40B4-BE49-F238E27FC236}">
                <a16:creationId xmlns:a16="http://schemas.microsoft.com/office/drawing/2014/main" id="{9E2ACB86-FC05-48E6-AA73-D71E1CD4E065}"/>
              </a:ext>
            </a:extLst>
          </p:cNvPr>
          <p:cNvPicPr>
            <a:picLocks noChangeAspect="1"/>
          </p:cNvPicPr>
          <p:nvPr/>
        </p:nvPicPr>
        <p:blipFill>
          <a:blip r:embed="rId4"/>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5"/>
          <a:srcRect l="14237" r="8220"/>
          <a:stretch/>
        </p:blipFill>
        <p:spPr>
          <a:xfrm>
            <a:off x="1627322" y="278969"/>
            <a:ext cx="9453966" cy="6300062"/>
          </a:xfrm>
          <a:prstGeom prst="rect">
            <a:avLst/>
          </a:prstGeom>
        </p:spPr>
      </p:pic>
      <p:pic>
        <p:nvPicPr>
          <p:cNvPr id="23" name="图片 22" descr="卡通人物&#10;&#10;低可信度描述已自动生成">
            <a:extLst>
              <a:ext uri="{FF2B5EF4-FFF2-40B4-BE49-F238E27FC236}">
                <a16:creationId xmlns:a16="http://schemas.microsoft.com/office/drawing/2014/main" id="{75D57CDB-9CBE-4D1D-B391-2D489B8E7BE0}"/>
              </a:ext>
            </a:extLst>
          </p:cNvPr>
          <p:cNvPicPr>
            <a:picLocks noChangeAspect="1"/>
          </p:cNvPicPr>
          <p:nvPr/>
        </p:nvPicPr>
        <p:blipFill rotWithShape="1">
          <a:blip r:embed="rId6"/>
          <a:srcRect l="32161" t="55019" r="23983"/>
          <a:stretch/>
        </p:blipFill>
        <p:spPr>
          <a:xfrm>
            <a:off x="5036949" y="4718355"/>
            <a:ext cx="4602997" cy="2248131"/>
          </a:xfrm>
          <a:prstGeom prst="rect">
            <a:avLst/>
          </a:prstGeom>
        </p:spPr>
      </p:pic>
      <p:pic>
        <p:nvPicPr>
          <p:cNvPr id="32" name="图片 31">
            <a:extLst>
              <a:ext uri="{FF2B5EF4-FFF2-40B4-BE49-F238E27FC236}">
                <a16:creationId xmlns:a16="http://schemas.microsoft.com/office/drawing/2014/main" id="{BDD14B93-27E3-4384-9D96-DA7A47DBB54E}"/>
              </a:ext>
            </a:extLst>
          </p:cNvPr>
          <p:cNvPicPr>
            <a:picLocks noChangeAspect="1"/>
          </p:cNvPicPr>
          <p:nvPr/>
        </p:nvPicPr>
        <p:blipFill rotWithShape="1">
          <a:blip r:embed="rId7"/>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2B03B558-2129-40A2-897C-6CDD9C5C309A}"/>
              </a:ext>
            </a:extLst>
          </p:cNvPr>
          <p:cNvPicPr>
            <a:picLocks noChangeAspect="1"/>
          </p:cNvPicPr>
          <p:nvPr/>
        </p:nvPicPr>
        <p:blipFill>
          <a:blip r:embed="rId8"/>
          <a:stretch>
            <a:fillRect/>
          </a:stretch>
        </p:blipFill>
        <p:spPr>
          <a:xfrm>
            <a:off x="1447800" y="1752600"/>
            <a:ext cx="8931414" cy="3133616"/>
          </a:xfrm>
          <a:prstGeom prst="rect">
            <a:avLst/>
          </a:prstGeom>
        </p:spPr>
      </p:pic>
    </p:spTree>
    <p:custDataLst>
      <p:tags r:id="rId1"/>
    </p:custDataLst>
    <p:extLst>
      <p:ext uri="{BB962C8B-B14F-4D97-AF65-F5344CB8AC3E}">
        <p14:creationId xmlns:p14="http://schemas.microsoft.com/office/powerpoint/2010/main" val="5556859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id="{69F9F232-433B-438D-8C5B-C710FECEE87D}"/>
              </a:ext>
            </a:extLst>
          </p:cNvPr>
          <p:cNvSpPr/>
          <p:nvPr/>
        </p:nvSpPr>
        <p:spPr>
          <a:xfrm>
            <a:off x="1143000" y="6096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a:ea typeface="+mn-ea"/>
                <a:cs typeface="+mn-cs"/>
              </a:rPr>
              <a:t>1</a:t>
            </a:r>
          </a:p>
        </p:txBody>
      </p:sp>
      <p:sp>
        <p:nvSpPr>
          <p:cNvPr id="7" name="TextBox 6">
            <a:extLst>
              <a:ext uri="{FF2B5EF4-FFF2-40B4-BE49-F238E27FC236}">
                <a16:creationId xmlns:a16="http://schemas.microsoft.com/office/drawing/2014/main" id="{32E02BE9-7AE3-4106-A555-1760B8B88400}"/>
              </a:ext>
            </a:extLst>
          </p:cNvPr>
          <p:cNvSpPr txBox="1"/>
          <p:nvPr/>
        </p:nvSpPr>
        <p:spPr>
          <a:xfrm>
            <a:off x="1447800" y="533400"/>
            <a:ext cx="9276472" cy="1569660"/>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Chọn</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số</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thích</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hợp</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với</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cách</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đọc</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27" name="Picture 26">
            <a:hlinkClick r:id="rId5"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0031"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27CDBDB8-171F-4D3C-A755-9E47D02C27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72149"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2D4F1C25-92EA-4140-993B-9DB3CE15A6D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63828"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53FA0D41-3348-4BAF-A15A-40BA29C5EC8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95724"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AC69C3B7-FEE2-41D2-8E62-8A5C5DDA5B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6052"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243AE79C-80D0-4B50-9F7F-1C3F8B085D2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75861" y="5871424"/>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B0041FCC-B70F-4D8C-A09E-94F127142C1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4697" y="6007529"/>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9A02FEEA-C4DA-4E80-83B1-9F682154162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0353" y="592069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C1351D6F-557B-431F-9821-1B8B6651CC8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2000" y="596379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3D4AA3F2-4A43-4F80-B539-8E79B1F9692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19851" y="601486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50DE70A-BB8D-4805-AEA4-99529FCFE623}"/>
              </a:ext>
            </a:extLst>
          </p:cNvPr>
          <p:cNvPicPr>
            <a:picLocks noChangeAspect="1"/>
          </p:cNvPicPr>
          <p:nvPr/>
        </p:nvPicPr>
        <p:blipFill>
          <a:blip r:embed="rId11"/>
          <a:stretch>
            <a:fillRect/>
          </a:stretch>
        </p:blipFill>
        <p:spPr>
          <a:xfrm>
            <a:off x="1981200" y="1752600"/>
            <a:ext cx="8229600" cy="3742747"/>
          </a:xfrm>
          <a:prstGeom prst="rect">
            <a:avLst/>
          </a:prstGeom>
        </p:spPr>
      </p:pic>
    </p:spTree>
    <p:custDataLst>
      <p:tags r:id="rId1"/>
    </p:custDataLst>
    <p:extLst>
      <p:ext uri="{BB962C8B-B14F-4D97-AF65-F5344CB8AC3E}">
        <p14:creationId xmlns:p14="http://schemas.microsoft.com/office/powerpoint/2010/main" val="1442298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7"/>
                                        </p:tgtEl>
                                        <p:attrNameLst>
                                          <p:attrName>r</p:attrName>
                                        </p:attrNameLst>
                                      </p:cBhvr>
                                    </p:animRot>
                                    <p:animRot by="-240000">
                                      <p:cBhvr>
                                        <p:cTn id="13" dur="600" fill="hold">
                                          <p:stCondLst>
                                            <p:cond delay="600"/>
                                          </p:stCondLst>
                                        </p:cTn>
                                        <p:tgtEl>
                                          <p:spTgt spid="27"/>
                                        </p:tgtEl>
                                        <p:attrNameLst>
                                          <p:attrName>r</p:attrName>
                                        </p:attrNameLst>
                                      </p:cBhvr>
                                    </p:animRot>
                                    <p:animRot by="240000">
                                      <p:cBhvr>
                                        <p:cTn id="14" dur="600" fill="hold">
                                          <p:stCondLst>
                                            <p:cond delay="1200"/>
                                          </p:stCondLst>
                                        </p:cTn>
                                        <p:tgtEl>
                                          <p:spTgt spid="27"/>
                                        </p:tgtEl>
                                        <p:attrNameLst>
                                          <p:attrName>r</p:attrName>
                                        </p:attrNameLst>
                                      </p:cBhvr>
                                    </p:animRot>
                                    <p:animRot by="-240000">
                                      <p:cBhvr>
                                        <p:cTn id="15" dur="600" fill="hold">
                                          <p:stCondLst>
                                            <p:cond delay="1800"/>
                                          </p:stCondLst>
                                        </p:cTn>
                                        <p:tgtEl>
                                          <p:spTgt spid="27"/>
                                        </p:tgtEl>
                                        <p:attrNameLst>
                                          <p:attrName>r</p:attrName>
                                        </p:attrNameLst>
                                      </p:cBhvr>
                                    </p:animRot>
                                    <p:animRot by="120000">
                                      <p:cBhvr>
                                        <p:cTn id="16" dur="600" fill="hold">
                                          <p:stCondLst>
                                            <p:cond delay="2400"/>
                                          </p:stCondLst>
                                        </p:cTn>
                                        <p:tgtEl>
                                          <p:spTgt spid="27"/>
                                        </p:tgtEl>
                                        <p:attrNameLst>
                                          <p:attrName>r</p:attrName>
                                        </p:attrNameLst>
                                      </p:cBhvr>
                                    </p:animRot>
                                  </p:childTnLst>
                                </p:cTn>
                              </p:par>
                              <p:par>
                                <p:cTn id="17" presetID="6" presetClass="entr" presetSubtype="3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out)">
                                      <p:cBhvr>
                                        <p:cTn id="19" dur="20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6" presetClass="entr" presetSubtype="32"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out)">
                                      <p:cBhvr>
                                        <p:cTn id="22" dur="2000"/>
                                        <p:tgtEl>
                                          <p:spTgt spid="39"/>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par>
                                <p:cTn id="23" presetID="6" presetClass="entr" presetSubtype="32"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circle(out)">
                                      <p:cBhvr>
                                        <p:cTn id="25" dur="2000"/>
                                        <p:tgtEl>
                                          <p:spTgt spid="40"/>
                                        </p:tgtEl>
                                      </p:cBhvr>
                                    </p:animEffect>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6" presetID="6" presetClass="entr" presetSubtype="32"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out)">
                                      <p:cBhvr>
                                        <p:cTn id="28" dur="2000"/>
                                        <p:tgtEl>
                                          <p:spTgt spid="41"/>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par>
                                <p:cTn id="29" presetID="6" presetClass="entr" presetSubtype="3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ircle(out)">
                                      <p:cBhvr>
                                        <p:cTn id="31" dur="2000"/>
                                        <p:tgtEl>
                                          <p:spTgt spid="42"/>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2" presetID="6" presetClass="entr" presetSubtype="32"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out)">
                                      <p:cBhvr>
                                        <p:cTn id="34" dur="2000"/>
                                        <p:tgtEl>
                                          <p:spTgt spid="4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par>
                                <p:cTn id="35" presetID="6" presetClass="entr" presetSubtype="32"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out)">
                                      <p:cBhvr>
                                        <p:cTn id="37" dur="2000"/>
                                        <p:tgtEl>
                                          <p:spTgt spid="44"/>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par>
                                <p:cTn id="38" presetID="6" presetClass="entr" presetSubtype="32"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circle(out)">
                                      <p:cBhvr>
                                        <p:cTn id="40" dur="2000"/>
                                        <p:tgtEl>
                                          <p:spTgt spid="45"/>
                                        </p:tgtEl>
                                      </p:cBhvr>
                                    </p:animEffect>
                                  </p:childTnLst>
                                  <p:subTnLst>
                                    <p:audio>
                                      <p:cMediaNode>
                                        <p:cTn display="0" masterRel="sameClick">
                                          <p:stCondLst>
                                            <p:cond evt="begin" delay="0">
                                              <p:tn val="38"/>
                                            </p:cond>
                                          </p:stCondLst>
                                          <p:endCondLst>
                                            <p:cond evt="onStopAudio" delay="0">
                                              <p:tgtEl>
                                                <p:sldTgt/>
                                              </p:tgtEl>
                                            </p:cond>
                                          </p:endCondLst>
                                        </p:cTn>
                                        <p:tgtEl>
                                          <p:sndTgt r:embed="rId4" name="chimes.wav"/>
                                        </p:tgtEl>
                                      </p:cMediaNode>
                                    </p:audio>
                                  </p:subTnLst>
                                </p:cTn>
                              </p:par>
                              <p:par>
                                <p:cTn id="41" presetID="6" presetClass="entr" presetSubtype="32"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out)">
                                      <p:cBhvr>
                                        <p:cTn id="43" dur="20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par>
                                <p:cTn id="44" presetID="6" presetClass="entr" presetSubtype="32"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circle(out)">
                                      <p:cBhvr>
                                        <p:cTn id="46" dur="2000"/>
                                        <p:tgtEl>
                                          <p:spTgt spid="47"/>
                                        </p:tgtEl>
                                      </p:cBhvr>
                                    </p:animEffect>
                                  </p:childTnLst>
                                  <p:subTnLst>
                                    <p:audio>
                                      <p:cMediaNode>
                                        <p:cTn display="0" masterRel="sameClick">
                                          <p:stCondLst>
                                            <p:cond evt="begin" delay="0">
                                              <p:tn val="44"/>
                                            </p:cond>
                                          </p:stCondLst>
                                          <p:endCondLst>
                                            <p:cond evt="onStopAudio" delay="0">
                                              <p:tgtEl>
                                                <p:sldTgt/>
                                              </p:tgtEl>
                                            </p:cond>
                                          </p:endCondLst>
                                        </p:cTn>
                                        <p:tgtEl>
                                          <p:sndTgt r:embed="rId4" name="chimes.wav"/>
                                        </p:tgtEl>
                                      </p:cMediaNode>
                                    </p:audio>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图片 33" descr="图片包含 图示&#10;&#10;描述已自动生成">
            <a:extLst>
              <a:ext uri="{FF2B5EF4-FFF2-40B4-BE49-F238E27FC236}">
                <a16:creationId xmlns:a16="http://schemas.microsoft.com/office/drawing/2014/main" id="{9E2ACB86-FC05-48E6-AA73-D71E1CD4E065}"/>
              </a:ext>
            </a:extLst>
          </p:cNvPr>
          <p:cNvPicPr>
            <a:picLocks noChangeAspect="1"/>
          </p:cNvPicPr>
          <p:nvPr/>
        </p:nvPicPr>
        <p:blipFill>
          <a:blip r:embed="rId4"/>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5"/>
          <a:srcRect l="14237" r="8220"/>
          <a:stretch/>
        </p:blipFill>
        <p:spPr>
          <a:xfrm>
            <a:off x="152400" y="-507667"/>
            <a:ext cx="11963400" cy="7112529"/>
          </a:xfrm>
          <a:prstGeom prst="rect">
            <a:avLst/>
          </a:prstGeom>
        </p:spPr>
      </p:pic>
      <p:pic>
        <p:nvPicPr>
          <p:cNvPr id="32" name="图片 31">
            <a:extLst>
              <a:ext uri="{FF2B5EF4-FFF2-40B4-BE49-F238E27FC236}">
                <a16:creationId xmlns:a16="http://schemas.microsoft.com/office/drawing/2014/main" id="{BDD14B93-27E3-4384-9D96-DA7A47DBB54E}"/>
              </a:ext>
            </a:extLst>
          </p:cNvPr>
          <p:cNvPicPr>
            <a:picLocks noChangeAspect="1"/>
          </p:cNvPicPr>
          <p:nvPr/>
        </p:nvPicPr>
        <p:blipFill rotWithShape="1">
          <a:blip r:embed="rId6"/>
          <a:srcRect l="8803" t="29933" r="12655"/>
          <a:stretch/>
        </p:blipFill>
        <p:spPr>
          <a:xfrm>
            <a:off x="978977" y="3340458"/>
            <a:ext cx="2484894" cy="2216796"/>
          </a:xfrm>
          <a:prstGeom prst="rect">
            <a:avLst/>
          </a:prstGeom>
        </p:spPr>
      </p:pic>
      <p:pic>
        <p:nvPicPr>
          <p:cNvPr id="9" name="Picture 2" descr="Donald Duck Disney Sticker">
            <a:extLst>
              <a:ext uri="{FF2B5EF4-FFF2-40B4-BE49-F238E27FC236}">
                <a16:creationId xmlns:a16="http://schemas.microsoft.com/office/drawing/2014/main" id="{708B680A-4748-4567-A500-7A90E11FA6B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962400"/>
            <a:ext cx="2341548" cy="23415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nald Duck Disney Sticker">
            <a:extLst>
              <a:ext uri="{FF2B5EF4-FFF2-40B4-BE49-F238E27FC236}">
                <a16:creationId xmlns:a16="http://schemas.microsoft.com/office/drawing/2014/main" id="{06A9B36F-191F-41DC-BF3B-8B656497F2B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991600" y="4114800"/>
            <a:ext cx="2459052" cy="23415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91B3E2-14A8-4700-8722-FB6CE96003AF}"/>
              </a:ext>
            </a:extLst>
          </p:cNvPr>
          <p:cNvPicPr>
            <a:picLocks noChangeAspect="1"/>
          </p:cNvPicPr>
          <p:nvPr/>
        </p:nvPicPr>
        <p:blipFill>
          <a:blip r:embed="rId8"/>
          <a:stretch>
            <a:fillRect/>
          </a:stretch>
        </p:blipFill>
        <p:spPr>
          <a:xfrm>
            <a:off x="2590800" y="685800"/>
            <a:ext cx="6578154" cy="1176630"/>
          </a:xfrm>
          <a:prstGeom prst="rect">
            <a:avLst/>
          </a:prstGeom>
        </p:spPr>
      </p:pic>
      <p:sp>
        <p:nvSpPr>
          <p:cNvPr id="4" name="TextBox 3">
            <a:extLst>
              <a:ext uri="{FF2B5EF4-FFF2-40B4-BE49-F238E27FC236}">
                <a16:creationId xmlns:a16="http://schemas.microsoft.com/office/drawing/2014/main" id="{283F748B-97BF-472E-9253-9430FB88C8A1}"/>
              </a:ext>
            </a:extLst>
          </p:cNvPr>
          <p:cNvSpPr txBox="1"/>
          <p:nvPr/>
        </p:nvSpPr>
        <p:spPr>
          <a:xfrm>
            <a:off x="2438400" y="1905000"/>
            <a:ext cx="7315200" cy="2308324"/>
          </a:xfrm>
          <a:prstGeom prst="rect">
            <a:avLst/>
          </a:prstGeom>
          <a:noFill/>
        </p:spPr>
        <p:txBody>
          <a:bodyPr wrap="square" rtlCol="0">
            <a:spAutoFit/>
          </a:bodyPr>
          <a:lstStyle/>
          <a:p>
            <a:pPr algn="just"/>
            <a:r>
              <a:rPr lang="en-US" sz="3600" b="1" dirty="0" err="1">
                <a:solidFill>
                  <a:srgbClr val="7030A0"/>
                </a:solidFill>
                <a:latin typeface="Cambria" panose="02040503050406030204" pitchFamily="18" charset="0"/>
                <a:ea typeface="Cambria" panose="02040503050406030204" pitchFamily="18" charset="0"/>
              </a:rPr>
              <a:t>Trời</a:t>
            </a:r>
            <a:r>
              <a:rPr lang="en-US" sz="3600" b="1" dirty="0">
                <a:solidFill>
                  <a:srgbClr val="7030A0"/>
                </a:solidFill>
                <a:latin typeface="Cambria" panose="02040503050406030204" pitchFamily="18" charset="0"/>
                <a:ea typeface="Cambria" panose="02040503050406030204" pitchFamily="18" charset="0"/>
              </a:rPr>
              <a:t> </a:t>
            </a:r>
            <a:r>
              <a:rPr lang="vi-VN" sz="3600" b="1" dirty="0">
                <a:solidFill>
                  <a:srgbClr val="7030A0"/>
                </a:solidFill>
                <a:latin typeface="Cambria" panose="02040503050406030204" pitchFamily="18" charset="0"/>
                <a:ea typeface="Cambria" panose="02040503050406030204" pitchFamily="18" charset="0"/>
              </a:rPr>
              <a:t>bất ngờ đổ cơn mưa, những chú vịt cần tìm chỗ trú dưới những chiếc lá. Em hãy giúp các chú vịt này chạy để trú mưa nhé!</a:t>
            </a:r>
          </a:p>
        </p:txBody>
      </p:sp>
      <p:pic>
        <p:nvPicPr>
          <p:cNvPr id="15" name="Picture 14">
            <a:extLst>
              <a:ext uri="{FF2B5EF4-FFF2-40B4-BE49-F238E27FC236}">
                <a16:creationId xmlns:a16="http://schemas.microsoft.com/office/drawing/2014/main" id="{433FDE10-9D26-49D2-8570-29267E1EC5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1000" y="4495800"/>
            <a:ext cx="4711557" cy="2148200"/>
          </a:xfrm>
          <a:prstGeom prst="rect">
            <a:avLst/>
          </a:prstGeom>
        </p:spPr>
      </p:pic>
    </p:spTree>
    <p:custDataLst>
      <p:tags r:id="rId1"/>
    </p:custDataLst>
    <p:extLst>
      <p:ext uri="{BB962C8B-B14F-4D97-AF65-F5344CB8AC3E}">
        <p14:creationId xmlns:p14="http://schemas.microsoft.com/office/powerpoint/2010/main" val="29864793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pic>
        <p:nvPicPr>
          <p:cNvPr id="27" name="Picture 26">
            <a:hlinkClick r:id="rId5"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0031"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27CDBDB8-171F-4D3C-A755-9E47D02C27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72149"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2D4F1C25-92EA-4140-993B-9DB3CE15A6D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63828"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53FA0D41-3348-4BAF-A15A-40BA29C5EC8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95724"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AC69C3B7-FEE2-41D2-8E62-8A5C5DDA5B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6052"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243AE79C-80D0-4B50-9F7F-1C3F8B085D2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75861" y="5871424"/>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B0041FCC-B70F-4D8C-A09E-94F127142C1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4697" y="6007529"/>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9A02FEEA-C4DA-4E80-83B1-9F682154162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0353" y="592069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C1351D6F-557B-431F-9821-1B8B6651CC8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2000" y="596379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3D4AA3F2-4A43-4F80-B539-8E79B1F9692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19851" y="601486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50DE70A-BB8D-4805-AEA4-99529FCFE623}"/>
              </a:ext>
            </a:extLst>
          </p:cNvPr>
          <p:cNvPicPr>
            <a:picLocks noChangeAspect="1"/>
          </p:cNvPicPr>
          <p:nvPr/>
        </p:nvPicPr>
        <p:blipFill>
          <a:blip r:embed="rId11"/>
          <a:stretch>
            <a:fillRect/>
          </a:stretch>
        </p:blipFill>
        <p:spPr>
          <a:xfrm>
            <a:off x="1981200" y="1752600"/>
            <a:ext cx="8229600" cy="3742747"/>
          </a:xfrm>
          <a:prstGeom prst="rect">
            <a:avLst/>
          </a:prstGeom>
        </p:spPr>
      </p:pic>
      <p:cxnSp>
        <p:nvCxnSpPr>
          <p:cNvPr id="9" name="Straight Arrow Connector 8">
            <a:extLst>
              <a:ext uri="{FF2B5EF4-FFF2-40B4-BE49-F238E27FC236}">
                <a16:creationId xmlns:a16="http://schemas.microsoft.com/office/drawing/2014/main" id="{C27E6867-1F74-4FCD-98F4-806E5AA7F3A3}"/>
              </a:ext>
            </a:extLst>
          </p:cNvPr>
          <p:cNvCxnSpPr/>
          <p:nvPr/>
        </p:nvCxnSpPr>
        <p:spPr>
          <a:xfrm>
            <a:off x="3733800" y="3810000"/>
            <a:ext cx="129540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2DE87FD-248A-4445-93B9-84ECAFA93FF7}"/>
              </a:ext>
            </a:extLst>
          </p:cNvPr>
          <p:cNvCxnSpPr>
            <a:cxnSpLocks/>
          </p:cNvCxnSpPr>
          <p:nvPr/>
        </p:nvCxnSpPr>
        <p:spPr>
          <a:xfrm>
            <a:off x="5486400" y="3886200"/>
            <a:ext cx="3048000" cy="1066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48ECE56-2E3C-4F7C-AC91-4BED2CBA79F4}"/>
              </a:ext>
            </a:extLst>
          </p:cNvPr>
          <p:cNvCxnSpPr>
            <a:cxnSpLocks/>
          </p:cNvCxnSpPr>
          <p:nvPr/>
        </p:nvCxnSpPr>
        <p:spPr>
          <a:xfrm flipH="1">
            <a:off x="3581400" y="3886200"/>
            <a:ext cx="3581400" cy="1066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5AAFF8C-F210-423D-A230-C44CF1F05A06}"/>
              </a:ext>
            </a:extLst>
          </p:cNvPr>
          <p:cNvCxnSpPr>
            <a:cxnSpLocks/>
          </p:cNvCxnSpPr>
          <p:nvPr/>
        </p:nvCxnSpPr>
        <p:spPr>
          <a:xfrm flipH="1">
            <a:off x="7010400" y="2895600"/>
            <a:ext cx="2667000" cy="2057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94452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7"/>
                                        </p:tgtEl>
                                        <p:attrNameLst>
                                          <p:attrName>r</p:attrName>
                                        </p:attrNameLst>
                                      </p:cBhvr>
                                    </p:animRot>
                                    <p:animRot by="-240000">
                                      <p:cBhvr>
                                        <p:cTn id="13" dur="600" fill="hold">
                                          <p:stCondLst>
                                            <p:cond delay="600"/>
                                          </p:stCondLst>
                                        </p:cTn>
                                        <p:tgtEl>
                                          <p:spTgt spid="27"/>
                                        </p:tgtEl>
                                        <p:attrNameLst>
                                          <p:attrName>r</p:attrName>
                                        </p:attrNameLst>
                                      </p:cBhvr>
                                    </p:animRot>
                                    <p:animRot by="240000">
                                      <p:cBhvr>
                                        <p:cTn id="14" dur="600" fill="hold">
                                          <p:stCondLst>
                                            <p:cond delay="1200"/>
                                          </p:stCondLst>
                                        </p:cTn>
                                        <p:tgtEl>
                                          <p:spTgt spid="27"/>
                                        </p:tgtEl>
                                        <p:attrNameLst>
                                          <p:attrName>r</p:attrName>
                                        </p:attrNameLst>
                                      </p:cBhvr>
                                    </p:animRot>
                                    <p:animRot by="-240000">
                                      <p:cBhvr>
                                        <p:cTn id="15" dur="600" fill="hold">
                                          <p:stCondLst>
                                            <p:cond delay="1800"/>
                                          </p:stCondLst>
                                        </p:cTn>
                                        <p:tgtEl>
                                          <p:spTgt spid="27"/>
                                        </p:tgtEl>
                                        <p:attrNameLst>
                                          <p:attrName>r</p:attrName>
                                        </p:attrNameLst>
                                      </p:cBhvr>
                                    </p:animRot>
                                    <p:animRot by="120000">
                                      <p:cBhvr>
                                        <p:cTn id="16" dur="600" fill="hold">
                                          <p:stCondLst>
                                            <p:cond delay="2400"/>
                                          </p:stCondLst>
                                        </p:cTn>
                                        <p:tgtEl>
                                          <p:spTgt spid="27"/>
                                        </p:tgtEl>
                                        <p:attrNameLst>
                                          <p:attrName>r</p:attrName>
                                        </p:attrNameLst>
                                      </p:cBhvr>
                                    </p:animRot>
                                  </p:childTnLst>
                                </p:cTn>
                              </p:par>
                              <p:par>
                                <p:cTn id="17" presetID="6" presetClass="entr" presetSubtype="3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out)">
                                      <p:cBhvr>
                                        <p:cTn id="19" dur="20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6" presetClass="entr" presetSubtype="32"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out)">
                                      <p:cBhvr>
                                        <p:cTn id="22" dur="2000"/>
                                        <p:tgtEl>
                                          <p:spTgt spid="39"/>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par>
                                <p:cTn id="23" presetID="6" presetClass="entr" presetSubtype="32"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circle(out)">
                                      <p:cBhvr>
                                        <p:cTn id="25" dur="2000"/>
                                        <p:tgtEl>
                                          <p:spTgt spid="40"/>
                                        </p:tgtEl>
                                      </p:cBhvr>
                                    </p:animEffect>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6" presetID="6" presetClass="entr" presetSubtype="32"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out)">
                                      <p:cBhvr>
                                        <p:cTn id="28" dur="2000"/>
                                        <p:tgtEl>
                                          <p:spTgt spid="41"/>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par>
                                <p:cTn id="29" presetID="6" presetClass="entr" presetSubtype="3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ircle(out)">
                                      <p:cBhvr>
                                        <p:cTn id="31" dur="2000"/>
                                        <p:tgtEl>
                                          <p:spTgt spid="42"/>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2" presetID="6" presetClass="entr" presetSubtype="32"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out)">
                                      <p:cBhvr>
                                        <p:cTn id="34" dur="2000"/>
                                        <p:tgtEl>
                                          <p:spTgt spid="4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par>
                                <p:cTn id="35" presetID="6" presetClass="entr" presetSubtype="32"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out)">
                                      <p:cBhvr>
                                        <p:cTn id="37" dur="2000"/>
                                        <p:tgtEl>
                                          <p:spTgt spid="44"/>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par>
                                <p:cTn id="38" presetID="6" presetClass="entr" presetSubtype="32"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circle(out)">
                                      <p:cBhvr>
                                        <p:cTn id="40" dur="2000"/>
                                        <p:tgtEl>
                                          <p:spTgt spid="45"/>
                                        </p:tgtEl>
                                      </p:cBhvr>
                                    </p:animEffect>
                                  </p:childTnLst>
                                  <p:subTnLst>
                                    <p:audio>
                                      <p:cMediaNode>
                                        <p:cTn display="0" masterRel="sameClick">
                                          <p:stCondLst>
                                            <p:cond evt="begin" delay="0">
                                              <p:tn val="38"/>
                                            </p:cond>
                                          </p:stCondLst>
                                          <p:endCondLst>
                                            <p:cond evt="onStopAudio" delay="0">
                                              <p:tgtEl>
                                                <p:sldTgt/>
                                              </p:tgtEl>
                                            </p:cond>
                                          </p:endCondLst>
                                        </p:cTn>
                                        <p:tgtEl>
                                          <p:sndTgt r:embed="rId4" name="chimes.wav"/>
                                        </p:tgtEl>
                                      </p:cMediaNode>
                                    </p:audio>
                                  </p:subTnLst>
                                </p:cTn>
                              </p:par>
                              <p:par>
                                <p:cTn id="41" presetID="6" presetClass="entr" presetSubtype="32"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out)">
                                      <p:cBhvr>
                                        <p:cTn id="43" dur="20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par>
                                <p:cTn id="44" presetID="6" presetClass="entr" presetSubtype="32"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circle(out)">
                                      <p:cBhvr>
                                        <p:cTn id="46" dur="2000"/>
                                        <p:tgtEl>
                                          <p:spTgt spid="47"/>
                                        </p:tgtEl>
                                      </p:cBhvr>
                                    </p:animEffect>
                                  </p:childTnLst>
                                  <p:subTnLst>
                                    <p:audio>
                                      <p:cMediaNode>
                                        <p:cTn display="0" masterRel="sameClick">
                                          <p:stCondLst>
                                            <p:cond evt="begin" delay="0">
                                              <p:tn val="44"/>
                                            </p:cond>
                                          </p:stCondLst>
                                          <p:endCondLst>
                                            <p:cond evt="onStopAudio" delay="0">
                                              <p:tgtEl>
                                                <p:sldTgt/>
                                              </p:tgtEl>
                                            </p:cond>
                                          </p:endCondLst>
                                        </p:cTn>
                                        <p:tgtEl>
                                          <p:sndTgt r:embed="rId4" name="chimes.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id="{69F9F232-433B-438D-8C5B-C710FECEE87D}"/>
              </a:ext>
            </a:extLst>
          </p:cNvPr>
          <p:cNvSpPr/>
          <p:nvPr/>
        </p:nvSpPr>
        <p:spPr>
          <a:xfrm>
            <a:off x="914400" y="10668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7" name="TextBox 6">
            <a:extLst>
              <a:ext uri="{FF2B5EF4-FFF2-40B4-BE49-F238E27FC236}">
                <a16:creationId xmlns:a16="http://schemas.microsoft.com/office/drawing/2014/main" id="{32E02BE9-7AE3-4106-A555-1760B8B88400}"/>
              </a:ext>
            </a:extLst>
          </p:cNvPr>
          <p:cNvSpPr txBox="1"/>
          <p:nvPr/>
        </p:nvSpPr>
        <p:spPr>
          <a:xfrm>
            <a:off x="1752600" y="914400"/>
            <a:ext cx="10342208" cy="2554545"/>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 Số liền trước của số 13 450 là số nào?</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 Số liền sau của số 90 000 là số nào?</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 Số liền trước của số 10 001 là số nào?</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d) Số liền sau của số 99 999 là số nào?</a:t>
            </a:r>
          </a:p>
        </p:txBody>
      </p:sp>
      <p:pic>
        <p:nvPicPr>
          <p:cNvPr id="27" name="Picture 26">
            <a:hlinkClick r:id="rId5"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2051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7"/>
                                        </p:tgtEl>
                                        <p:attrNameLst>
                                          <p:attrName>r</p:attrName>
                                        </p:attrNameLst>
                                      </p:cBhvr>
                                    </p:animRot>
                                    <p:animRot by="-240000">
                                      <p:cBhvr>
                                        <p:cTn id="13" dur="600" fill="hold">
                                          <p:stCondLst>
                                            <p:cond delay="600"/>
                                          </p:stCondLst>
                                        </p:cTn>
                                        <p:tgtEl>
                                          <p:spTgt spid="27"/>
                                        </p:tgtEl>
                                        <p:attrNameLst>
                                          <p:attrName>r</p:attrName>
                                        </p:attrNameLst>
                                      </p:cBhvr>
                                    </p:animRot>
                                    <p:animRot by="240000">
                                      <p:cBhvr>
                                        <p:cTn id="14" dur="600" fill="hold">
                                          <p:stCondLst>
                                            <p:cond delay="1200"/>
                                          </p:stCondLst>
                                        </p:cTn>
                                        <p:tgtEl>
                                          <p:spTgt spid="27"/>
                                        </p:tgtEl>
                                        <p:attrNameLst>
                                          <p:attrName>r</p:attrName>
                                        </p:attrNameLst>
                                      </p:cBhvr>
                                    </p:animRot>
                                    <p:animRot by="-240000">
                                      <p:cBhvr>
                                        <p:cTn id="15" dur="600" fill="hold">
                                          <p:stCondLst>
                                            <p:cond delay="1800"/>
                                          </p:stCondLst>
                                        </p:cTn>
                                        <p:tgtEl>
                                          <p:spTgt spid="27"/>
                                        </p:tgtEl>
                                        <p:attrNameLst>
                                          <p:attrName>r</p:attrName>
                                        </p:attrNameLst>
                                      </p:cBhvr>
                                    </p:animRot>
                                    <p:animRot by="120000">
                                      <p:cBhvr>
                                        <p:cTn id="16" dur="600" fill="hold">
                                          <p:stCondLst>
                                            <p:cond delay="2400"/>
                                          </p:stCondLst>
                                        </p:cTn>
                                        <p:tgtEl>
                                          <p:spTgt spid="27"/>
                                        </p:tgtEl>
                                        <p:attrNameLst>
                                          <p:attrName>r</p:attrName>
                                        </p:attrNameLst>
                                      </p:cBhvr>
                                    </p:animRot>
                                  </p:childTnLst>
                                </p:cTn>
                              </p:par>
                              <p:par>
                                <p:cTn id="17" presetID="6" presetClass="entr" presetSubtype="3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out)">
                                      <p:cBhvr>
                                        <p:cTn id="19" dur="20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619111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3" name="Picture 2">
            <a:extLst>
              <a:ext uri="{FF2B5EF4-FFF2-40B4-BE49-F238E27FC236}">
                <a16:creationId xmlns:a16="http://schemas.microsoft.com/office/drawing/2014/main" id="{116C998C-D432-4C89-AFFD-0C532ECF99AF}"/>
              </a:ext>
            </a:extLst>
          </p:cNvPr>
          <p:cNvPicPr>
            <a:picLocks noChangeAspect="1"/>
          </p:cNvPicPr>
          <p:nvPr/>
        </p:nvPicPr>
        <p:blipFill>
          <a:blip r:embed="rId4"/>
          <a:stretch>
            <a:fillRect/>
          </a:stretch>
        </p:blipFill>
        <p:spPr>
          <a:xfrm>
            <a:off x="1143000" y="533400"/>
            <a:ext cx="1993985" cy="881063"/>
          </a:xfrm>
          <a:prstGeom prst="rect">
            <a:avLst/>
          </a:prstGeom>
        </p:spPr>
      </p:pic>
      <p:pic>
        <p:nvPicPr>
          <p:cNvPr id="6" name="Picture 5">
            <a:extLst>
              <a:ext uri="{FF2B5EF4-FFF2-40B4-BE49-F238E27FC236}">
                <a16:creationId xmlns:a16="http://schemas.microsoft.com/office/drawing/2014/main" id="{42DCED24-8F3C-4550-A919-2B310FB99FB2}"/>
              </a:ext>
            </a:extLst>
          </p:cNvPr>
          <p:cNvPicPr>
            <a:picLocks noChangeAspect="1"/>
          </p:cNvPicPr>
          <p:nvPr/>
        </p:nvPicPr>
        <p:blipFill>
          <a:blip r:embed="rId5"/>
          <a:stretch>
            <a:fillRect/>
          </a:stretch>
        </p:blipFill>
        <p:spPr>
          <a:xfrm>
            <a:off x="990600" y="2057400"/>
            <a:ext cx="10105827" cy="3200400"/>
          </a:xfrm>
          <a:prstGeom prst="rect">
            <a:avLst/>
          </a:prstGeom>
        </p:spPr>
      </p:pic>
      <p:sp>
        <p:nvSpPr>
          <p:cNvPr id="8" name="Left Brace 7">
            <a:extLst>
              <a:ext uri="{FF2B5EF4-FFF2-40B4-BE49-F238E27FC236}">
                <a16:creationId xmlns:a16="http://schemas.microsoft.com/office/drawing/2014/main" id="{97EC4125-095C-48D1-B547-69518A76F161}"/>
              </a:ext>
            </a:extLst>
          </p:cNvPr>
          <p:cNvSpPr/>
          <p:nvPr/>
        </p:nvSpPr>
        <p:spPr>
          <a:xfrm rot="5789095">
            <a:off x="3402353" y="1142988"/>
            <a:ext cx="302947" cy="2057400"/>
          </a:xfrm>
          <a:prstGeom prst="leftBrace">
            <a:avLst>
              <a:gd name="adj1" fmla="val 4827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9" name="TextBox 8">
            <a:extLst>
              <a:ext uri="{FF2B5EF4-FFF2-40B4-BE49-F238E27FC236}">
                <a16:creationId xmlns:a16="http://schemas.microsoft.com/office/drawing/2014/main" id="{9F6CC5B8-5520-46CF-A502-83613DEC2969}"/>
              </a:ext>
            </a:extLst>
          </p:cNvPr>
          <p:cNvSpPr txBox="1"/>
          <p:nvPr/>
        </p:nvSpPr>
        <p:spPr>
          <a:xfrm rot="570083">
            <a:off x="2819400" y="1492479"/>
            <a:ext cx="1676400" cy="584775"/>
          </a:xfrm>
          <a:prstGeom prst="rect">
            <a:avLst/>
          </a:prstGeom>
          <a:noFill/>
        </p:spPr>
        <p:txBody>
          <a:bodyPr wrap="square" rtlCol="0">
            <a:spAutoFit/>
          </a:bodyPr>
          <a:lstStyle/>
          <a:p>
            <a:r>
              <a:rPr lang="en-US" sz="3200" b="1" dirty="0">
                <a:solidFill>
                  <a:srgbClr val="FF0000"/>
                </a:solidFill>
              </a:rPr>
              <a:t>+ 10 000</a:t>
            </a:r>
          </a:p>
        </p:txBody>
      </p:sp>
      <p:sp>
        <p:nvSpPr>
          <p:cNvPr id="11" name="Oval 10">
            <a:extLst>
              <a:ext uri="{FF2B5EF4-FFF2-40B4-BE49-F238E27FC236}">
                <a16:creationId xmlns:a16="http://schemas.microsoft.com/office/drawing/2014/main" id="{E2DA6482-7369-45FB-894F-CC3928307044}"/>
              </a:ext>
            </a:extLst>
          </p:cNvPr>
          <p:cNvSpPr/>
          <p:nvPr/>
        </p:nvSpPr>
        <p:spPr>
          <a:xfrm>
            <a:off x="5486400" y="2133600"/>
            <a:ext cx="1219200" cy="1219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30 000</a:t>
            </a:r>
          </a:p>
        </p:txBody>
      </p:sp>
      <p:sp>
        <p:nvSpPr>
          <p:cNvPr id="13" name="Rectangle: Rounded Corners 12">
            <a:extLst>
              <a:ext uri="{FF2B5EF4-FFF2-40B4-BE49-F238E27FC236}">
                <a16:creationId xmlns:a16="http://schemas.microsoft.com/office/drawing/2014/main" id="{62A02428-D095-47CD-BCBD-B9B0E44728BC}"/>
              </a:ext>
            </a:extLst>
          </p:cNvPr>
          <p:cNvSpPr/>
          <p:nvPr/>
        </p:nvSpPr>
        <p:spPr>
          <a:xfrm>
            <a:off x="7543800" y="2438400"/>
            <a:ext cx="91440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40 000</a:t>
            </a:r>
          </a:p>
        </p:txBody>
      </p:sp>
      <p:sp>
        <p:nvSpPr>
          <p:cNvPr id="21" name="Rectangle: Rounded Corners 20">
            <a:extLst>
              <a:ext uri="{FF2B5EF4-FFF2-40B4-BE49-F238E27FC236}">
                <a16:creationId xmlns:a16="http://schemas.microsoft.com/office/drawing/2014/main" id="{4E749EC0-4083-44C5-BE60-96F25A1BA12E}"/>
              </a:ext>
            </a:extLst>
          </p:cNvPr>
          <p:cNvSpPr/>
          <p:nvPr/>
        </p:nvSpPr>
        <p:spPr>
          <a:xfrm>
            <a:off x="9448800" y="2590800"/>
            <a:ext cx="914400" cy="6858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50 000</a:t>
            </a:r>
          </a:p>
        </p:txBody>
      </p:sp>
      <p:sp>
        <p:nvSpPr>
          <p:cNvPr id="22" name="Left Brace 21">
            <a:extLst>
              <a:ext uri="{FF2B5EF4-FFF2-40B4-BE49-F238E27FC236}">
                <a16:creationId xmlns:a16="http://schemas.microsoft.com/office/drawing/2014/main" id="{D9640D65-AA93-42EF-999D-C5DF6B4F1DB3}"/>
              </a:ext>
            </a:extLst>
          </p:cNvPr>
          <p:cNvSpPr/>
          <p:nvPr/>
        </p:nvSpPr>
        <p:spPr>
          <a:xfrm rot="16200000">
            <a:off x="7049427" y="3847174"/>
            <a:ext cx="302947" cy="2057400"/>
          </a:xfrm>
          <a:prstGeom prst="leftBrace">
            <a:avLst>
              <a:gd name="adj1" fmla="val 4827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3" name="TextBox 22">
            <a:extLst>
              <a:ext uri="{FF2B5EF4-FFF2-40B4-BE49-F238E27FC236}">
                <a16:creationId xmlns:a16="http://schemas.microsoft.com/office/drawing/2014/main" id="{B7E3EE88-970D-415F-9653-7F39885AFA68}"/>
              </a:ext>
            </a:extLst>
          </p:cNvPr>
          <p:cNvSpPr txBox="1"/>
          <p:nvPr/>
        </p:nvSpPr>
        <p:spPr>
          <a:xfrm>
            <a:off x="6400800" y="5029201"/>
            <a:ext cx="1676400" cy="584775"/>
          </a:xfrm>
          <a:prstGeom prst="rect">
            <a:avLst/>
          </a:prstGeom>
          <a:noFill/>
        </p:spPr>
        <p:txBody>
          <a:bodyPr wrap="square" rtlCol="0">
            <a:spAutoFit/>
          </a:bodyPr>
          <a:lstStyle/>
          <a:p>
            <a:r>
              <a:rPr lang="en-US" sz="3200" b="1" dirty="0">
                <a:solidFill>
                  <a:srgbClr val="FF0000"/>
                </a:solidFill>
              </a:rPr>
              <a:t>+ 10 000</a:t>
            </a:r>
          </a:p>
        </p:txBody>
      </p:sp>
      <p:sp>
        <p:nvSpPr>
          <p:cNvPr id="28" name="Oval 27">
            <a:extLst>
              <a:ext uri="{FF2B5EF4-FFF2-40B4-BE49-F238E27FC236}">
                <a16:creationId xmlns:a16="http://schemas.microsoft.com/office/drawing/2014/main" id="{6908C886-87ED-4894-B006-845A2BAA8041}"/>
              </a:ext>
            </a:extLst>
          </p:cNvPr>
          <p:cNvSpPr/>
          <p:nvPr/>
        </p:nvSpPr>
        <p:spPr>
          <a:xfrm>
            <a:off x="9296400" y="3429000"/>
            <a:ext cx="1219200" cy="1219200"/>
          </a:xfrm>
          <a:prstGeom prst="ellipse">
            <a:avLst/>
          </a:prstGeom>
          <a:solidFill>
            <a:srgbClr val="24E03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60 000</a:t>
            </a:r>
          </a:p>
        </p:txBody>
      </p:sp>
      <p:sp>
        <p:nvSpPr>
          <p:cNvPr id="35" name="Oval 34">
            <a:extLst>
              <a:ext uri="{FF2B5EF4-FFF2-40B4-BE49-F238E27FC236}">
                <a16:creationId xmlns:a16="http://schemas.microsoft.com/office/drawing/2014/main" id="{DED41D85-F0DD-441B-9FEF-0BB46A3EC37C}"/>
              </a:ext>
            </a:extLst>
          </p:cNvPr>
          <p:cNvSpPr/>
          <p:nvPr/>
        </p:nvSpPr>
        <p:spPr>
          <a:xfrm>
            <a:off x="1371600" y="3581400"/>
            <a:ext cx="1371600" cy="1219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100 000</a:t>
            </a:r>
          </a:p>
        </p:txBody>
      </p:sp>
    </p:spTree>
    <p:custDataLst>
      <p:tags r:id="rId1"/>
    </p:custDataLst>
    <p:extLst>
      <p:ext uri="{BB962C8B-B14F-4D97-AF65-F5344CB8AC3E}">
        <p14:creationId xmlns:p14="http://schemas.microsoft.com/office/powerpoint/2010/main" val="862411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3" grpId="0" animBg="1"/>
      <p:bldP spid="21" grpId="0" animBg="1"/>
      <p:bldP spid="22" grpId="0" animBg="1"/>
      <p:bldP spid="23" grpId="0"/>
      <p:bldP spid="28"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33ABC2E-22F9-44CC-AECA-965F54CAE1B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59-t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B65525D-10FF-4825-A25E-72046626C985}:314"/>
</p:tagLst>
</file>

<file path=ppt/tags/tag2.xml><?xml version="1.0" encoding="utf-8"?>
<p:tagLst xmlns:a="http://schemas.openxmlformats.org/drawingml/2006/main" xmlns:r="http://schemas.openxmlformats.org/officeDocument/2006/relationships" xmlns:p="http://schemas.openxmlformats.org/presentationml/2006/main">
  <p:tag name="GENSWF_SLIDE_UID" val="{060B06EE-CF8D-4F9B-9E01-1A7B9341AB99}:316"/>
</p:tagLst>
</file>

<file path=ppt/tags/tag3.xml><?xml version="1.0" encoding="utf-8"?>
<p:tagLst xmlns:a="http://schemas.openxmlformats.org/drawingml/2006/main" xmlns:r="http://schemas.openxmlformats.org/officeDocument/2006/relationships" xmlns:p="http://schemas.openxmlformats.org/presentationml/2006/main">
  <p:tag name="GENSWF_SLIDE_UID" val="{08F5A121-6C75-4893-ABF9-51DA91564E08}:334"/>
</p:tagLst>
</file>

<file path=ppt/tags/tag4.xml><?xml version="1.0" encoding="utf-8"?>
<p:tagLst xmlns:a="http://schemas.openxmlformats.org/drawingml/2006/main" xmlns:r="http://schemas.openxmlformats.org/officeDocument/2006/relationships" xmlns:p="http://schemas.openxmlformats.org/presentationml/2006/main">
  <p:tag name="GENSWF_SLIDE_UID" val="{8D5996E1-C873-4CAD-AAAF-F765051C16B7}:333"/>
</p:tagLst>
</file>

<file path=ppt/tags/tag5.xml><?xml version="1.0" encoding="utf-8"?>
<p:tagLst xmlns:a="http://schemas.openxmlformats.org/drawingml/2006/main" xmlns:r="http://schemas.openxmlformats.org/officeDocument/2006/relationships" xmlns:p="http://schemas.openxmlformats.org/presentationml/2006/main">
  <p:tag name="GENSWF_SLIDE_UID" val="{542EEDAA-8522-489A-A223-A43350D1707E}:336"/>
</p:tagLst>
</file>

<file path=ppt/tags/tag6.xml><?xml version="1.0" encoding="utf-8"?>
<p:tagLst xmlns:a="http://schemas.openxmlformats.org/drawingml/2006/main" xmlns:r="http://schemas.openxmlformats.org/officeDocument/2006/relationships" xmlns:p="http://schemas.openxmlformats.org/presentationml/2006/main">
  <p:tag name="GENSWF_SLIDE_UID" val="{1CDD5F0E-A3B3-4F7C-B064-78A9ABC12C78}:7688"/>
</p:tagLst>
</file>

<file path=ppt/tags/tag7.xml><?xml version="1.0" encoding="utf-8"?>
<p:tagLst xmlns:a="http://schemas.openxmlformats.org/drawingml/2006/main" xmlns:r="http://schemas.openxmlformats.org/officeDocument/2006/relationships" xmlns:p="http://schemas.openxmlformats.org/presentationml/2006/main">
  <p:tag name="GENSWF_SLIDE_UID" val="{22B4154D-715C-466B-805A-299D41F351F9}:338"/>
</p:tagLst>
</file>

<file path=ppt/tags/tag8.xml><?xml version="1.0" encoding="utf-8"?>
<p:tagLst xmlns:a="http://schemas.openxmlformats.org/drawingml/2006/main" xmlns:r="http://schemas.openxmlformats.org/officeDocument/2006/relationships" xmlns:p="http://schemas.openxmlformats.org/presentationml/2006/main">
  <p:tag name="GENSWF_SLIDE_UID" val="{B0B48FC5-CDB5-4E28-A668-928D49FACC3F}:265"/>
</p:tagLst>
</file>

<file path=ppt/tags/tag9.xml><?xml version="1.0" encoding="utf-8"?>
<p:tagLst xmlns:a="http://schemas.openxmlformats.org/drawingml/2006/main" xmlns:r="http://schemas.openxmlformats.org/officeDocument/2006/relationships" xmlns:p="http://schemas.openxmlformats.org/presentationml/2006/main">
  <p:tag name="GENSWF_SLIDE_UID" val="{B43D3626-6E29-471A-8287-87E893F890C2}:31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285</TotalTime>
  <Words>215</Words>
  <Application>Microsoft Office PowerPoint</Application>
  <PresentationFormat>Widescreen</PresentationFormat>
  <Paragraphs>43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59-t2</dc:title>
  <dc:creator>Lan Hương;0354473852</dc:creator>
  <cp:lastModifiedBy>Administrator</cp:lastModifiedBy>
  <cp:revision>39</cp:revision>
  <dcterms:created xsi:type="dcterms:W3CDTF">2022-08-07T14:28:25Z</dcterms:created>
  <dcterms:modified xsi:type="dcterms:W3CDTF">2025-04-21T09:50:14Z</dcterms:modified>
</cp:coreProperties>
</file>