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F5488-E8F7-46A5-9C42-CA7E0BBEB6B2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A1D25-9711-4CA0-930D-1F37520CE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4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954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047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834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147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805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992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157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052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296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64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9449-7CF0-4688-9227-6C344CFF9CD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DFC1-BC80-48D8-9C82-999B1A83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06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9449-7CF0-4688-9227-6C344CFF9CD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DFC1-BC80-48D8-9C82-999B1A83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1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9449-7CF0-4688-9227-6C344CFF9CD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DFC1-BC80-48D8-9C82-999B1A83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12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">
            <a:extLst>
              <a:ext uri="{FF2B5EF4-FFF2-40B4-BE49-F238E27FC236}">
                <a16:creationId xmlns:a16="http://schemas.microsoft.com/office/drawing/2014/main" id="{EF218D41-CACC-45EA-9B9C-2C45D39FBC7D}"/>
              </a:ext>
            </a:extLst>
          </p:cNvPr>
          <p:cNvSpPr/>
          <p:nvPr userDrawn="1"/>
        </p:nvSpPr>
        <p:spPr>
          <a:xfrm>
            <a:off x="1993311" y="2100225"/>
            <a:ext cx="7200913" cy="3370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4">
            <a:extLst>
              <a:ext uri="{FF2B5EF4-FFF2-40B4-BE49-F238E27FC236}">
                <a16:creationId xmlns:a16="http://schemas.microsoft.com/office/drawing/2014/main" id="{02083DA8-612E-41DA-A4D1-2ACB2678C6D8}"/>
              </a:ext>
            </a:extLst>
          </p:cNvPr>
          <p:cNvGrpSpPr/>
          <p:nvPr userDrawn="1"/>
        </p:nvGrpSpPr>
        <p:grpSpPr>
          <a:xfrm>
            <a:off x="1306670" y="2259512"/>
            <a:ext cx="1389780" cy="3294476"/>
            <a:chOff x="2923838" y="1090433"/>
            <a:chExt cx="1105185" cy="2652979"/>
          </a:xfrm>
        </p:grpSpPr>
        <p:pic>
          <p:nvPicPr>
            <p:cNvPr id="9" name="图片 17">
              <a:extLst>
                <a:ext uri="{FF2B5EF4-FFF2-40B4-BE49-F238E27FC236}">
                  <a16:creationId xmlns:a16="http://schemas.microsoft.com/office/drawing/2014/main" id="{189FBF95-47D8-446F-BB0A-1652EB7CD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3172519" y="3110245"/>
              <a:ext cx="633167" cy="633167"/>
            </a:xfrm>
            <a:prstGeom prst="rect">
              <a:avLst/>
            </a:prstGeom>
          </p:spPr>
        </p:pic>
        <p:pic>
          <p:nvPicPr>
            <p:cNvPr id="10" name="图形 21">
              <a:extLst>
                <a:ext uri="{FF2B5EF4-FFF2-40B4-BE49-F238E27FC236}">
                  <a16:creationId xmlns:a16="http://schemas.microsoft.com/office/drawing/2014/main" id="{8D592D9E-78DF-4E6B-B377-C92906ECC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7931827">
              <a:off x="2541541" y="1472730"/>
              <a:ext cx="1869779" cy="1105185"/>
            </a:xfrm>
            <a:prstGeom prst="rect">
              <a:avLst/>
            </a:prstGeom>
          </p:spPr>
        </p:pic>
      </p:grpSp>
      <p:pic>
        <p:nvPicPr>
          <p:cNvPr id="11" name="图片 20">
            <a:extLst>
              <a:ext uri="{FF2B5EF4-FFF2-40B4-BE49-F238E27FC236}">
                <a16:creationId xmlns:a16="http://schemas.microsoft.com/office/drawing/2014/main" id="{46A1C692-1A89-4E71-82D9-E6FC90E3EB5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110" y="-168947"/>
            <a:ext cx="2257728" cy="3457550"/>
          </a:xfrm>
          <a:prstGeom prst="rect">
            <a:avLst/>
          </a:prstGeom>
        </p:spPr>
      </p:pic>
      <p:sp>
        <p:nvSpPr>
          <p:cNvPr id="13" name="矩形 15">
            <a:extLst>
              <a:ext uri="{FF2B5EF4-FFF2-40B4-BE49-F238E27FC236}">
                <a16:creationId xmlns:a16="http://schemas.microsoft.com/office/drawing/2014/main" id="{4109CCAE-A277-41A5-B571-A07038641370}"/>
              </a:ext>
            </a:extLst>
          </p:cNvPr>
          <p:cNvSpPr/>
          <p:nvPr/>
        </p:nvSpPr>
        <p:spPr>
          <a:xfrm>
            <a:off x="1993311" y="373122"/>
            <a:ext cx="7200913" cy="80510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27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9449-7CF0-4688-9227-6C344CFF9CD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DFC1-BC80-48D8-9C82-999B1A83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3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9449-7CF0-4688-9227-6C344CFF9CD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DFC1-BC80-48D8-9C82-999B1A83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3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9449-7CF0-4688-9227-6C344CFF9CD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DFC1-BC80-48D8-9C82-999B1A83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1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9449-7CF0-4688-9227-6C344CFF9CD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DFC1-BC80-48D8-9C82-999B1A83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93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9449-7CF0-4688-9227-6C344CFF9CD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DFC1-BC80-48D8-9C82-999B1A83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5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9449-7CF0-4688-9227-6C344CFF9CD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DFC1-BC80-48D8-9C82-999B1A83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3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9449-7CF0-4688-9227-6C344CFF9CD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DFC1-BC80-48D8-9C82-999B1A83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5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9449-7CF0-4688-9227-6C344CFF9CD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DFC1-BC80-48D8-9C82-999B1A83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D9449-7CF0-4688-9227-6C344CFF9CD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ADFC1-BC80-48D8-9C82-999B1A83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slide" Target="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slide" Target="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slide" Target="slide10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slide" Target="slide10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slide" Target="slide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íṩľíḋê">
            <a:extLst>
              <a:ext uri="{FF2B5EF4-FFF2-40B4-BE49-F238E27FC236}">
                <a16:creationId xmlns:a16="http://schemas.microsoft.com/office/drawing/2014/main" id="{27DC053B-B3A6-43D7-97A2-F8AE3007BFB0}"/>
              </a:ext>
            </a:extLst>
          </p:cNvPr>
          <p:cNvSpPr/>
          <p:nvPr/>
        </p:nvSpPr>
        <p:spPr bwMode="auto">
          <a:xfrm>
            <a:off x="10109973" y="1546925"/>
            <a:ext cx="1270000" cy="688975"/>
          </a:xfrm>
          <a:custGeom>
            <a:avLst/>
            <a:gdLst>
              <a:gd name="T0" fmla="*/ 311 w 366"/>
              <a:gd name="T1" fmla="*/ 75 h 199"/>
              <a:gd name="T2" fmla="*/ 290 w 366"/>
              <a:gd name="T3" fmla="*/ 24 h 199"/>
              <a:gd name="T4" fmla="*/ 242 w 366"/>
              <a:gd name="T5" fmla="*/ 50 h 199"/>
              <a:gd name="T6" fmla="*/ 196 w 366"/>
              <a:gd name="T7" fmla="*/ 1 h 199"/>
              <a:gd name="T8" fmla="*/ 145 w 366"/>
              <a:gd name="T9" fmla="*/ 44 h 199"/>
              <a:gd name="T10" fmla="*/ 90 w 366"/>
              <a:gd name="T11" fmla="*/ 12 h 199"/>
              <a:gd name="T12" fmla="*/ 33 w 366"/>
              <a:gd name="T13" fmla="*/ 29 h 199"/>
              <a:gd name="T14" fmla="*/ 51 w 366"/>
              <a:gd name="T15" fmla="*/ 79 h 199"/>
              <a:gd name="T16" fmla="*/ 13 w 366"/>
              <a:gd name="T17" fmla="*/ 140 h 199"/>
              <a:gd name="T18" fmla="*/ 85 w 366"/>
              <a:gd name="T19" fmla="*/ 145 h 199"/>
              <a:gd name="T20" fmla="*/ 143 w 366"/>
              <a:gd name="T21" fmla="*/ 199 h 199"/>
              <a:gd name="T22" fmla="*/ 203 w 366"/>
              <a:gd name="T23" fmla="*/ 148 h 199"/>
              <a:gd name="T24" fmla="*/ 247 w 366"/>
              <a:gd name="T25" fmla="*/ 178 h 199"/>
              <a:gd name="T26" fmla="*/ 299 w 366"/>
              <a:gd name="T27" fmla="*/ 177 h 199"/>
              <a:gd name="T28" fmla="*/ 316 w 366"/>
              <a:gd name="T29" fmla="*/ 132 h 199"/>
              <a:gd name="T30" fmla="*/ 352 w 366"/>
              <a:gd name="T31" fmla="*/ 118 h 199"/>
              <a:gd name="T32" fmla="*/ 359 w 366"/>
              <a:gd name="T33" fmla="*/ 82 h 199"/>
              <a:gd name="T34" fmla="*/ 311 w 366"/>
              <a:gd name="T35" fmla="*/ 75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6" h="199">
                <a:moveTo>
                  <a:pt x="311" y="75"/>
                </a:moveTo>
                <a:cubicBezTo>
                  <a:pt x="320" y="57"/>
                  <a:pt x="310" y="31"/>
                  <a:pt x="290" y="24"/>
                </a:cubicBezTo>
                <a:cubicBezTo>
                  <a:pt x="271" y="17"/>
                  <a:pt x="247" y="30"/>
                  <a:pt x="242" y="50"/>
                </a:cubicBezTo>
                <a:cubicBezTo>
                  <a:pt x="242" y="26"/>
                  <a:pt x="221" y="3"/>
                  <a:pt x="196" y="1"/>
                </a:cubicBezTo>
                <a:cubicBezTo>
                  <a:pt x="172" y="0"/>
                  <a:pt x="148" y="19"/>
                  <a:pt x="145" y="44"/>
                </a:cubicBezTo>
                <a:cubicBezTo>
                  <a:pt x="128" y="31"/>
                  <a:pt x="111" y="17"/>
                  <a:pt x="90" y="12"/>
                </a:cubicBezTo>
                <a:cubicBezTo>
                  <a:pt x="70" y="7"/>
                  <a:pt x="45" y="12"/>
                  <a:pt x="33" y="29"/>
                </a:cubicBezTo>
                <a:cubicBezTo>
                  <a:pt x="21" y="46"/>
                  <a:pt x="30" y="76"/>
                  <a:pt x="51" y="79"/>
                </a:cubicBezTo>
                <a:cubicBezTo>
                  <a:pt x="22" y="78"/>
                  <a:pt x="0" y="114"/>
                  <a:pt x="13" y="140"/>
                </a:cubicBezTo>
                <a:cubicBezTo>
                  <a:pt x="26" y="166"/>
                  <a:pt x="68" y="169"/>
                  <a:pt x="85" y="145"/>
                </a:cubicBezTo>
                <a:cubicBezTo>
                  <a:pt x="87" y="174"/>
                  <a:pt x="114" y="198"/>
                  <a:pt x="143" y="199"/>
                </a:cubicBezTo>
                <a:cubicBezTo>
                  <a:pt x="172" y="199"/>
                  <a:pt x="199" y="176"/>
                  <a:pt x="203" y="148"/>
                </a:cubicBezTo>
                <a:cubicBezTo>
                  <a:pt x="217" y="159"/>
                  <a:pt x="231" y="171"/>
                  <a:pt x="247" y="178"/>
                </a:cubicBezTo>
                <a:cubicBezTo>
                  <a:pt x="264" y="185"/>
                  <a:pt x="284" y="186"/>
                  <a:pt x="299" y="177"/>
                </a:cubicBezTo>
                <a:cubicBezTo>
                  <a:pt x="315" y="169"/>
                  <a:pt x="324" y="148"/>
                  <a:pt x="316" y="132"/>
                </a:cubicBezTo>
                <a:cubicBezTo>
                  <a:pt x="329" y="130"/>
                  <a:pt x="343" y="127"/>
                  <a:pt x="352" y="118"/>
                </a:cubicBezTo>
                <a:cubicBezTo>
                  <a:pt x="362" y="109"/>
                  <a:pt x="366" y="93"/>
                  <a:pt x="359" y="82"/>
                </a:cubicBezTo>
                <a:cubicBezTo>
                  <a:pt x="352" y="71"/>
                  <a:pt x="334" y="62"/>
                  <a:pt x="311" y="7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867CE64-92FA-4133-B056-2FF65A9C4005}"/>
              </a:ext>
            </a:extLst>
          </p:cNvPr>
          <p:cNvGrpSpPr/>
          <p:nvPr/>
        </p:nvGrpSpPr>
        <p:grpSpPr>
          <a:xfrm>
            <a:off x="991575" y="2068451"/>
            <a:ext cx="2825718" cy="1696526"/>
            <a:chOff x="9025957" y="-2162931"/>
            <a:chExt cx="2298700" cy="1208088"/>
          </a:xfrm>
        </p:grpSpPr>
        <p:sp>
          <p:nvSpPr>
            <p:cNvPr id="125" name="íSļídè">
              <a:extLst>
                <a:ext uri="{FF2B5EF4-FFF2-40B4-BE49-F238E27FC236}">
                  <a16:creationId xmlns:a16="http://schemas.microsoft.com/office/drawing/2014/main" id="{77BC134E-F66B-4E54-A056-7B8EEE022167}"/>
                </a:ext>
              </a:extLst>
            </p:cNvPr>
            <p:cNvSpPr/>
            <p:nvPr/>
          </p:nvSpPr>
          <p:spPr bwMode="auto">
            <a:xfrm>
              <a:off x="11016682" y="-1048506"/>
              <a:ext cx="111125" cy="49213"/>
            </a:xfrm>
            <a:custGeom>
              <a:avLst/>
              <a:gdLst>
                <a:gd name="T0" fmla="*/ 2 w 32"/>
                <a:gd name="T1" fmla="*/ 14 h 14"/>
                <a:gd name="T2" fmla="*/ 29 w 32"/>
                <a:gd name="T3" fmla="*/ 13 h 14"/>
                <a:gd name="T4" fmla="*/ 31 w 32"/>
                <a:gd name="T5" fmla="*/ 12 h 14"/>
                <a:gd name="T6" fmla="*/ 1 w 32"/>
                <a:gd name="T7" fmla="*/ 12 h 14"/>
                <a:gd name="T8" fmla="*/ 2 w 32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2" y="14"/>
                  </a:moveTo>
                  <a:cubicBezTo>
                    <a:pt x="10" y="10"/>
                    <a:pt x="23" y="2"/>
                    <a:pt x="29" y="13"/>
                  </a:cubicBezTo>
                  <a:cubicBezTo>
                    <a:pt x="30" y="14"/>
                    <a:pt x="32" y="13"/>
                    <a:pt x="31" y="12"/>
                  </a:cubicBezTo>
                  <a:cubicBezTo>
                    <a:pt x="24" y="0"/>
                    <a:pt x="11" y="7"/>
                    <a:pt x="1" y="12"/>
                  </a:cubicBezTo>
                  <a:cubicBezTo>
                    <a:pt x="0" y="12"/>
                    <a:pt x="1" y="14"/>
                    <a:pt x="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iṣlîḍê">
              <a:extLst>
                <a:ext uri="{FF2B5EF4-FFF2-40B4-BE49-F238E27FC236}">
                  <a16:creationId xmlns:a16="http://schemas.microsoft.com/office/drawing/2014/main" id="{7B2672BC-8C14-42DC-975B-86DBD0F3654A}"/>
                </a:ext>
              </a:extLst>
            </p:cNvPr>
            <p:cNvSpPr/>
            <p:nvPr/>
          </p:nvSpPr>
          <p:spPr bwMode="auto">
            <a:xfrm>
              <a:off x="11119870" y="-999293"/>
              <a:ext cx="14288" cy="14288"/>
            </a:xfrm>
            <a:custGeom>
              <a:avLst/>
              <a:gdLst>
                <a:gd name="T0" fmla="*/ 2 w 4"/>
                <a:gd name="T1" fmla="*/ 1 h 4"/>
                <a:gd name="T2" fmla="*/ 1 w 4"/>
                <a:gd name="T3" fmla="*/ 2 h 4"/>
                <a:gd name="T4" fmla="*/ 2 w 4"/>
                <a:gd name="T5" fmla="*/ 4 h 4"/>
                <a:gd name="T6" fmla="*/ 4 w 4"/>
                <a:gd name="T7" fmla="*/ 2 h 4"/>
                <a:gd name="T8" fmla="*/ 2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iśḷídê">
              <a:extLst>
                <a:ext uri="{FF2B5EF4-FFF2-40B4-BE49-F238E27FC236}">
                  <a16:creationId xmlns:a16="http://schemas.microsoft.com/office/drawing/2014/main" id="{C80E2A8A-D675-4150-81F4-EBE288DCAEAD}"/>
                </a:ext>
              </a:extLst>
            </p:cNvPr>
            <p:cNvSpPr/>
            <p:nvPr/>
          </p:nvSpPr>
          <p:spPr bwMode="auto">
            <a:xfrm>
              <a:off x="11130982" y="-989768"/>
              <a:ext cx="11113" cy="11113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2 w 3"/>
                <a:gd name="T5" fmla="*/ 2 h 3"/>
                <a:gd name="T6" fmla="*/ 2 w 3"/>
                <a:gd name="T7" fmla="*/ 2 h 3"/>
                <a:gd name="T8" fmla="*/ 0 w 3"/>
                <a:gd name="T9" fmla="*/ 1 h 3"/>
                <a:gd name="T10" fmla="*/ 0 w 3"/>
                <a:gd name="T11" fmla="*/ 2 h 3"/>
                <a:gd name="T12" fmla="*/ 2 w 3"/>
                <a:gd name="T13" fmla="*/ 3 h 3"/>
                <a:gd name="T14" fmla="*/ 3 w 3"/>
                <a:gd name="T15" fmla="*/ 2 h 3"/>
                <a:gd name="T16" fmla="*/ 1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3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$líďé">
              <a:extLst>
                <a:ext uri="{FF2B5EF4-FFF2-40B4-BE49-F238E27FC236}">
                  <a16:creationId xmlns:a16="http://schemas.microsoft.com/office/drawing/2014/main" id="{ECCB9A23-D3A9-4C10-8BD9-4CE9E4B35F64}"/>
                </a:ext>
              </a:extLst>
            </p:cNvPr>
            <p:cNvSpPr/>
            <p:nvPr/>
          </p:nvSpPr>
          <p:spPr bwMode="auto">
            <a:xfrm>
              <a:off x="11130982" y="-978656"/>
              <a:ext cx="17463" cy="14288"/>
            </a:xfrm>
            <a:custGeom>
              <a:avLst/>
              <a:gdLst>
                <a:gd name="T0" fmla="*/ 3 w 5"/>
                <a:gd name="T1" fmla="*/ 0 h 4"/>
                <a:gd name="T2" fmla="*/ 1 w 5"/>
                <a:gd name="T3" fmla="*/ 2 h 4"/>
                <a:gd name="T4" fmla="*/ 3 w 5"/>
                <a:gd name="T5" fmla="*/ 3 h 4"/>
                <a:gd name="T6" fmla="*/ 4 w 5"/>
                <a:gd name="T7" fmla="*/ 2 h 4"/>
                <a:gd name="T8" fmla="*/ 3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0" y="2"/>
                    <a:pt x="2" y="4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îśļïḓè">
              <a:extLst>
                <a:ext uri="{FF2B5EF4-FFF2-40B4-BE49-F238E27FC236}">
                  <a16:creationId xmlns:a16="http://schemas.microsoft.com/office/drawing/2014/main" id="{99AE3911-425B-4452-BF23-C5808A9DA416}"/>
                </a:ext>
              </a:extLst>
            </p:cNvPr>
            <p:cNvSpPr/>
            <p:nvPr/>
          </p:nvSpPr>
          <p:spPr bwMode="auto">
            <a:xfrm>
              <a:off x="11165907" y="-2131181"/>
              <a:ext cx="158750" cy="147638"/>
            </a:xfrm>
            <a:custGeom>
              <a:avLst/>
              <a:gdLst>
                <a:gd name="T0" fmla="*/ 46 w 46"/>
                <a:gd name="T1" fmla="*/ 2 h 43"/>
                <a:gd name="T2" fmla="*/ 46 w 46"/>
                <a:gd name="T3" fmla="*/ 4 h 43"/>
                <a:gd name="T4" fmla="*/ 45 w 46"/>
                <a:gd name="T5" fmla="*/ 7 h 43"/>
                <a:gd name="T6" fmla="*/ 43 w 46"/>
                <a:gd name="T7" fmla="*/ 11 h 43"/>
                <a:gd name="T8" fmla="*/ 41 w 46"/>
                <a:gd name="T9" fmla="*/ 16 h 43"/>
                <a:gd name="T10" fmla="*/ 38 w 46"/>
                <a:gd name="T11" fmla="*/ 20 h 43"/>
                <a:gd name="T12" fmla="*/ 31 w 46"/>
                <a:gd name="T13" fmla="*/ 29 h 43"/>
                <a:gd name="T14" fmla="*/ 21 w 46"/>
                <a:gd name="T15" fmla="*/ 36 h 43"/>
                <a:gd name="T16" fmla="*/ 16 w 46"/>
                <a:gd name="T17" fmla="*/ 39 h 43"/>
                <a:gd name="T18" fmla="*/ 12 w 46"/>
                <a:gd name="T19" fmla="*/ 40 h 43"/>
                <a:gd name="T20" fmla="*/ 8 w 46"/>
                <a:gd name="T21" fmla="*/ 42 h 43"/>
                <a:gd name="T22" fmla="*/ 5 w 46"/>
                <a:gd name="T23" fmla="*/ 42 h 43"/>
                <a:gd name="T24" fmla="*/ 2 w 46"/>
                <a:gd name="T25" fmla="*/ 43 h 43"/>
                <a:gd name="T26" fmla="*/ 0 w 46"/>
                <a:gd name="T27" fmla="*/ 41 h 43"/>
                <a:gd name="T28" fmla="*/ 1 w 46"/>
                <a:gd name="T29" fmla="*/ 40 h 43"/>
                <a:gd name="T30" fmla="*/ 1 w 46"/>
                <a:gd name="T31" fmla="*/ 40 h 43"/>
                <a:gd name="T32" fmla="*/ 4 w 46"/>
                <a:gd name="T33" fmla="*/ 39 h 43"/>
                <a:gd name="T34" fmla="*/ 10 w 46"/>
                <a:gd name="T35" fmla="*/ 37 h 43"/>
                <a:gd name="T36" fmla="*/ 15 w 46"/>
                <a:gd name="T37" fmla="*/ 35 h 43"/>
                <a:gd name="T38" fmla="*/ 19 w 46"/>
                <a:gd name="T39" fmla="*/ 33 h 43"/>
                <a:gd name="T40" fmla="*/ 23 w 46"/>
                <a:gd name="T41" fmla="*/ 30 h 43"/>
                <a:gd name="T42" fmla="*/ 28 w 46"/>
                <a:gd name="T43" fmla="*/ 26 h 43"/>
                <a:gd name="T44" fmla="*/ 35 w 46"/>
                <a:gd name="T45" fmla="*/ 18 h 43"/>
                <a:gd name="T46" fmla="*/ 38 w 46"/>
                <a:gd name="T47" fmla="*/ 14 h 43"/>
                <a:gd name="T48" fmla="*/ 40 w 46"/>
                <a:gd name="T49" fmla="*/ 10 h 43"/>
                <a:gd name="T50" fmla="*/ 43 w 46"/>
                <a:gd name="T51" fmla="*/ 3 h 43"/>
                <a:gd name="T52" fmla="*/ 44 w 46"/>
                <a:gd name="T53" fmla="*/ 1 h 43"/>
                <a:gd name="T54" fmla="*/ 45 w 46"/>
                <a:gd name="T55" fmla="*/ 0 h 43"/>
                <a:gd name="T56" fmla="*/ 46 w 46"/>
                <a:gd name="T5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" h="43">
                  <a:moveTo>
                    <a:pt x="46" y="2"/>
                  </a:moveTo>
                  <a:cubicBezTo>
                    <a:pt x="46" y="2"/>
                    <a:pt x="46" y="3"/>
                    <a:pt x="46" y="4"/>
                  </a:cubicBezTo>
                  <a:cubicBezTo>
                    <a:pt x="45" y="5"/>
                    <a:pt x="45" y="6"/>
                    <a:pt x="45" y="7"/>
                  </a:cubicBezTo>
                  <a:cubicBezTo>
                    <a:pt x="44" y="8"/>
                    <a:pt x="44" y="10"/>
                    <a:pt x="43" y="11"/>
                  </a:cubicBezTo>
                  <a:cubicBezTo>
                    <a:pt x="43" y="13"/>
                    <a:pt x="42" y="14"/>
                    <a:pt x="41" y="16"/>
                  </a:cubicBezTo>
                  <a:cubicBezTo>
                    <a:pt x="40" y="17"/>
                    <a:pt x="39" y="19"/>
                    <a:pt x="38" y="20"/>
                  </a:cubicBezTo>
                  <a:cubicBezTo>
                    <a:pt x="36" y="23"/>
                    <a:pt x="34" y="26"/>
                    <a:pt x="31" y="29"/>
                  </a:cubicBezTo>
                  <a:cubicBezTo>
                    <a:pt x="28" y="32"/>
                    <a:pt x="24" y="34"/>
                    <a:pt x="21" y="36"/>
                  </a:cubicBezTo>
                  <a:cubicBezTo>
                    <a:pt x="19" y="37"/>
                    <a:pt x="18" y="38"/>
                    <a:pt x="16" y="39"/>
                  </a:cubicBezTo>
                  <a:cubicBezTo>
                    <a:pt x="15" y="39"/>
                    <a:pt x="13" y="40"/>
                    <a:pt x="12" y="40"/>
                  </a:cubicBezTo>
                  <a:cubicBezTo>
                    <a:pt x="10" y="41"/>
                    <a:pt x="9" y="41"/>
                    <a:pt x="8" y="42"/>
                  </a:cubicBezTo>
                  <a:cubicBezTo>
                    <a:pt x="7" y="42"/>
                    <a:pt x="5" y="42"/>
                    <a:pt x="5" y="42"/>
                  </a:cubicBezTo>
                  <a:cubicBezTo>
                    <a:pt x="3" y="42"/>
                    <a:pt x="2" y="43"/>
                    <a:pt x="2" y="43"/>
                  </a:cubicBezTo>
                  <a:cubicBezTo>
                    <a:pt x="1" y="43"/>
                    <a:pt x="1" y="42"/>
                    <a:pt x="0" y="41"/>
                  </a:cubicBezTo>
                  <a:cubicBezTo>
                    <a:pt x="0" y="41"/>
                    <a:pt x="1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2" y="40"/>
                    <a:pt x="4" y="39"/>
                  </a:cubicBezTo>
                  <a:cubicBezTo>
                    <a:pt x="6" y="39"/>
                    <a:pt x="8" y="38"/>
                    <a:pt x="10" y="37"/>
                  </a:cubicBezTo>
                  <a:cubicBezTo>
                    <a:pt x="12" y="37"/>
                    <a:pt x="13" y="36"/>
                    <a:pt x="15" y="35"/>
                  </a:cubicBezTo>
                  <a:cubicBezTo>
                    <a:pt x="16" y="34"/>
                    <a:pt x="17" y="34"/>
                    <a:pt x="19" y="33"/>
                  </a:cubicBezTo>
                  <a:cubicBezTo>
                    <a:pt x="20" y="32"/>
                    <a:pt x="22" y="31"/>
                    <a:pt x="23" y="30"/>
                  </a:cubicBezTo>
                  <a:cubicBezTo>
                    <a:pt x="25" y="29"/>
                    <a:pt x="26" y="27"/>
                    <a:pt x="28" y="26"/>
                  </a:cubicBezTo>
                  <a:cubicBezTo>
                    <a:pt x="31" y="23"/>
                    <a:pt x="33" y="21"/>
                    <a:pt x="35" y="18"/>
                  </a:cubicBezTo>
                  <a:cubicBezTo>
                    <a:pt x="36" y="16"/>
                    <a:pt x="37" y="15"/>
                    <a:pt x="38" y="14"/>
                  </a:cubicBezTo>
                  <a:cubicBezTo>
                    <a:pt x="39" y="12"/>
                    <a:pt x="40" y="11"/>
                    <a:pt x="40" y="10"/>
                  </a:cubicBezTo>
                  <a:cubicBezTo>
                    <a:pt x="42" y="7"/>
                    <a:pt x="42" y="5"/>
                    <a:pt x="43" y="3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4" y="0"/>
                    <a:pt x="45" y="0"/>
                    <a:pt x="45" y="0"/>
                  </a:cubicBezTo>
                  <a:cubicBezTo>
                    <a:pt x="46" y="0"/>
                    <a:pt x="46" y="1"/>
                    <a:pt x="46" y="2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iṧļîďè">
              <a:extLst>
                <a:ext uri="{FF2B5EF4-FFF2-40B4-BE49-F238E27FC236}">
                  <a16:creationId xmlns:a16="http://schemas.microsoft.com/office/drawing/2014/main" id="{FF0EAF76-3B54-4FEE-B544-AB4F3C0A762F}"/>
                </a:ext>
              </a:extLst>
            </p:cNvPr>
            <p:cNvSpPr/>
            <p:nvPr/>
          </p:nvSpPr>
          <p:spPr bwMode="auto">
            <a:xfrm>
              <a:off x="11137332" y="-1996243"/>
              <a:ext cx="17463" cy="20638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2 h 6"/>
                <a:gd name="T4" fmla="*/ 5 w 5"/>
                <a:gd name="T5" fmla="*/ 3 h 6"/>
                <a:gd name="T6" fmla="*/ 4 w 5"/>
                <a:gd name="T7" fmla="*/ 4 h 6"/>
                <a:gd name="T8" fmla="*/ 4 w 5"/>
                <a:gd name="T9" fmla="*/ 5 h 6"/>
                <a:gd name="T10" fmla="*/ 1 w 5"/>
                <a:gd name="T11" fmla="*/ 5 h 6"/>
                <a:gd name="T12" fmla="*/ 1 w 5"/>
                <a:gd name="T13" fmla="*/ 4 h 6"/>
                <a:gd name="T14" fmla="*/ 0 w 5"/>
                <a:gd name="T15" fmla="*/ 3 h 6"/>
                <a:gd name="T16" fmla="*/ 1 w 5"/>
                <a:gd name="T17" fmla="*/ 1 h 6"/>
                <a:gd name="T18" fmla="*/ 1 w 5"/>
                <a:gd name="T19" fmla="*/ 1 h 6"/>
                <a:gd name="T20" fmla="*/ 4 w 5"/>
                <a:gd name="T2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5" y="3"/>
                    <a:pt x="5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iSľiḍe">
              <a:extLst>
                <a:ext uri="{FF2B5EF4-FFF2-40B4-BE49-F238E27FC236}">
                  <a16:creationId xmlns:a16="http://schemas.microsoft.com/office/drawing/2014/main" id="{DE21EA25-35AD-4416-8DC0-E55BE7A2CABE}"/>
                </a:ext>
              </a:extLst>
            </p:cNvPr>
            <p:cNvSpPr/>
            <p:nvPr/>
          </p:nvSpPr>
          <p:spPr bwMode="auto">
            <a:xfrm>
              <a:off x="11124632" y="-1996243"/>
              <a:ext cx="12700" cy="20638"/>
            </a:xfrm>
            <a:custGeom>
              <a:avLst/>
              <a:gdLst>
                <a:gd name="T0" fmla="*/ 4 w 4"/>
                <a:gd name="T1" fmla="*/ 1 h 6"/>
                <a:gd name="T2" fmla="*/ 4 w 4"/>
                <a:gd name="T3" fmla="*/ 1 h 6"/>
                <a:gd name="T4" fmla="*/ 4 w 4"/>
                <a:gd name="T5" fmla="*/ 3 h 6"/>
                <a:gd name="T6" fmla="*/ 4 w 4"/>
                <a:gd name="T7" fmla="*/ 5 h 6"/>
                <a:gd name="T8" fmla="*/ 3 w 4"/>
                <a:gd name="T9" fmla="*/ 5 h 6"/>
                <a:gd name="T10" fmla="*/ 1 w 4"/>
                <a:gd name="T11" fmla="*/ 5 h 6"/>
                <a:gd name="T12" fmla="*/ 1 w 4"/>
                <a:gd name="T13" fmla="*/ 5 h 6"/>
                <a:gd name="T14" fmla="*/ 0 w 4"/>
                <a:gd name="T15" fmla="*/ 4 h 6"/>
                <a:gd name="T16" fmla="*/ 0 w 4"/>
                <a:gd name="T17" fmla="*/ 3 h 6"/>
                <a:gd name="T18" fmla="*/ 1 w 4"/>
                <a:gd name="T19" fmla="*/ 1 h 6"/>
                <a:gd name="T20" fmla="*/ 1 w 4"/>
                <a:gd name="T21" fmla="*/ 0 h 6"/>
                <a:gd name="T22" fmla="*/ 4 w 4"/>
                <a:gd name="T23" fmla="*/ 0 h 6"/>
                <a:gd name="T24" fmla="*/ 4 w 4"/>
                <a:gd name="T2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6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ï$1ïḓè">
              <a:extLst>
                <a:ext uri="{FF2B5EF4-FFF2-40B4-BE49-F238E27FC236}">
                  <a16:creationId xmlns:a16="http://schemas.microsoft.com/office/drawing/2014/main" id="{2891D241-06E5-405F-B826-F947B0CCAA4F}"/>
                </a:ext>
              </a:extLst>
            </p:cNvPr>
            <p:cNvSpPr/>
            <p:nvPr/>
          </p:nvSpPr>
          <p:spPr bwMode="auto">
            <a:xfrm>
              <a:off x="10729345" y="-2162931"/>
              <a:ext cx="20638" cy="17463"/>
            </a:xfrm>
            <a:custGeom>
              <a:avLst/>
              <a:gdLst>
                <a:gd name="T0" fmla="*/ 6 w 6"/>
                <a:gd name="T1" fmla="*/ 2 h 5"/>
                <a:gd name="T2" fmla="*/ 6 w 6"/>
                <a:gd name="T3" fmla="*/ 3 h 5"/>
                <a:gd name="T4" fmla="*/ 5 w 6"/>
                <a:gd name="T5" fmla="*/ 4 h 5"/>
                <a:gd name="T6" fmla="*/ 3 w 6"/>
                <a:gd name="T7" fmla="*/ 5 h 5"/>
                <a:gd name="T8" fmla="*/ 2 w 6"/>
                <a:gd name="T9" fmla="*/ 5 h 5"/>
                <a:gd name="T10" fmla="*/ 0 w 6"/>
                <a:gd name="T11" fmla="*/ 3 h 5"/>
                <a:gd name="T12" fmla="*/ 0 w 6"/>
                <a:gd name="T13" fmla="*/ 3 h 5"/>
                <a:gd name="T14" fmla="*/ 1 w 6"/>
                <a:gd name="T15" fmla="*/ 2 h 5"/>
                <a:gd name="T16" fmla="*/ 2 w 6"/>
                <a:gd name="T17" fmla="*/ 1 h 5"/>
                <a:gd name="T18" fmla="*/ 4 w 6"/>
                <a:gd name="T19" fmla="*/ 0 h 5"/>
                <a:gd name="T20" fmla="*/ 5 w 6"/>
                <a:gd name="T21" fmla="*/ 0 h 5"/>
                <a:gd name="T22" fmla="*/ 6 w 6"/>
                <a:gd name="T23" fmla="*/ 1 h 5"/>
                <a:gd name="T24" fmla="*/ 6 w 6"/>
                <a:gd name="T2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5" y="4"/>
                    <a:pt x="5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6" y="0"/>
                    <a:pt x="6" y="1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îṡḻiḓe">
              <a:extLst>
                <a:ext uri="{FF2B5EF4-FFF2-40B4-BE49-F238E27FC236}">
                  <a16:creationId xmlns:a16="http://schemas.microsoft.com/office/drawing/2014/main" id="{DE1B1233-F96A-4604-8DD4-D38CDAD4B9AA}"/>
                </a:ext>
              </a:extLst>
            </p:cNvPr>
            <p:cNvSpPr/>
            <p:nvPr/>
          </p:nvSpPr>
          <p:spPr bwMode="auto">
            <a:xfrm>
              <a:off x="10742045" y="-2148643"/>
              <a:ext cx="17463" cy="20638"/>
            </a:xfrm>
            <a:custGeom>
              <a:avLst/>
              <a:gdLst>
                <a:gd name="T0" fmla="*/ 5 w 5"/>
                <a:gd name="T1" fmla="*/ 2 h 6"/>
                <a:gd name="T2" fmla="*/ 4 w 5"/>
                <a:gd name="T3" fmla="*/ 3 h 6"/>
                <a:gd name="T4" fmla="*/ 4 w 5"/>
                <a:gd name="T5" fmla="*/ 5 h 6"/>
                <a:gd name="T6" fmla="*/ 1 w 5"/>
                <a:gd name="T7" fmla="*/ 2 h 6"/>
                <a:gd name="T8" fmla="*/ 2 w 5"/>
                <a:gd name="T9" fmla="*/ 1 h 6"/>
                <a:gd name="T10" fmla="*/ 3 w 5"/>
                <a:gd name="T11" fmla="*/ 0 h 6"/>
                <a:gd name="T12" fmla="*/ 5 w 5"/>
                <a:gd name="T13" fmla="*/ 1 h 6"/>
                <a:gd name="T14" fmla="*/ 5 w 5"/>
                <a:gd name="T15" fmla="*/ 2 h 6"/>
                <a:gd name="T16" fmla="*/ 5 w 5"/>
                <a:gd name="T17" fmla="*/ 3 h 6"/>
                <a:gd name="T18" fmla="*/ 4 w 5"/>
                <a:gd name="T19" fmla="*/ 5 h 6"/>
                <a:gd name="T20" fmla="*/ 3 w 5"/>
                <a:gd name="T21" fmla="*/ 5 h 6"/>
                <a:gd name="T22" fmla="*/ 0 w 5"/>
                <a:gd name="T23" fmla="*/ 5 h 6"/>
                <a:gd name="T24" fmla="*/ 0 w 5"/>
                <a:gd name="T25" fmla="*/ 2 h 6"/>
                <a:gd name="T26" fmla="*/ 1 w 5"/>
                <a:gd name="T27" fmla="*/ 2 h 6"/>
                <a:gd name="T28" fmla="*/ 2 w 5"/>
                <a:gd name="T29" fmla="*/ 1 h 6"/>
                <a:gd name="T30" fmla="*/ 3 w 5"/>
                <a:gd name="T31" fmla="*/ 0 h 6"/>
                <a:gd name="T32" fmla="*/ 5 w 5"/>
                <a:gd name="T33" fmla="*/ 1 h 6"/>
                <a:gd name="T34" fmla="*/ 5 w 5"/>
                <a:gd name="T3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6">
                  <a:moveTo>
                    <a:pt x="5" y="2"/>
                  </a:moveTo>
                  <a:cubicBezTo>
                    <a:pt x="5" y="2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1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iśľíḑê">
              <a:extLst>
                <a:ext uri="{FF2B5EF4-FFF2-40B4-BE49-F238E27FC236}">
                  <a16:creationId xmlns:a16="http://schemas.microsoft.com/office/drawing/2014/main" id="{0FF0BA17-ED4E-45FC-90E8-AAFFBDD2BA75}"/>
                </a:ext>
              </a:extLst>
            </p:cNvPr>
            <p:cNvSpPr/>
            <p:nvPr/>
          </p:nvSpPr>
          <p:spPr bwMode="auto">
            <a:xfrm>
              <a:off x="9025957" y="-2110543"/>
              <a:ext cx="2108200" cy="1155700"/>
            </a:xfrm>
            <a:custGeom>
              <a:avLst/>
              <a:gdLst>
                <a:gd name="T0" fmla="*/ 516 w 608"/>
                <a:gd name="T1" fmla="*/ 116 h 334"/>
                <a:gd name="T2" fmla="*/ 477 w 608"/>
                <a:gd name="T3" fmla="*/ 33 h 334"/>
                <a:gd name="T4" fmla="*/ 398 w 608"/>
                <a:gd name="T5" fmla="*/ 79 h 334"/>
                <a:gd name="T6" fmla="*/ 319 w 608"/>
                <a:gd name="T7" fmla="*/ 1 h 334"/>
                <a:gd name="T8" fmla="*/ 236 w 608"/>
                <a:gd name="T9" fmla="*/ 75 h 334"/>
                <a:gd name="T10" fmla="*/ 144 w 608"/>
                <a:gd name="T11" fmla="*/ 26 h 334"/>
                <a:gd name="T12" fmla="*/ 50 w 608"/>
                <a:gd name="T13" fmla="*/ 58 h 334"/>
                <a:gd name="T14" fmla="*/ 83 w 608"/>
                <a:gd name="T15" fmla="*/ 140 h 334"/>
                <a:gd name="T16" fmla="*/ 23 w 608"/>
                <a:gd name="T17" fmla="*/ 244 h 334"/>
                <a:gd name="T18" fmla="*/ 143 w 608"/>
                <a:gd name="T19" fmla="*/ 248 h 334"/>
                <a:gd name="T20" fmla="*/ 244 w 608"/>
                <a:gd name="T21" fmla="*/ 333 h 334"/>
                <a:gd name="T22" fmla="*/ 341 w 608"/>
                <a:gd name="T23" fmla="*/ 243 h 334"/>
                <a:gd name="T24" fmla="*/ 417 w 608"/>
                <a:gd name="T25" fmla="*/ 291 h 334"/>
                <a:gd name="T26" fmla="*/ 503 w 608"/>
                <a:gd name="T27" fmla="*/ 286 h 334"/>
                <a:gd name="T28" fmla="*/ 528 w 608"/>
                <a:gd name="T29" fmla="*/ 209 h 334"/>
                <a:gd name="T30" fmla="*/ 587 w 608"/>
                <a:gd name="T31" fmla="*/ 183 h 334"/>
                <a:gd name="T32" fmla="*/ 595 w 608"/>
                <a:gd name="T33" fmla="*/ 124 h 334"/>
                <a:gd name="T34" fmla="*/ 516 w 608"/>
                <a:gd name="T35" fmla="*/ 116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8" h="334">
                  <a:moveTo>
                    <a:pt x="516" y="116"/>
                  </a:moveTo>
                  <a:cubicBezTo>
                    <a:pt x="529" y="84"/>
                    <a:pt x="510" y="43"/>
                    <a:pt x="477" y="33"/>
                  </a:cubicBezTo>
                  <a:cubicBezTo>
                    <a:pt x="444" y="22"/>
                    <a:pt x="405" y="45"/>
                    <a:pt x="398" y="79"/>
                  </a:cubicBezTo>
                  <a:cubicBezTo>
                    <a:pt x="397" y="38"/>
                    <a:pt x="360" y="1"/>
                    <a:pt x="319" y="1"/>
                  </a:cubicBezTo>
                  <a:cubicBezTo>
                    <a:pt x="278" y="0"/>
                    <a:pt x="240" y="34"/>
                    <a:pt x="236" y="75"/>
                  </a:cubicBezTo>
                  <a:cubicBezTo>
                    <a:pt x="208" y="55"/>
                    <a:pt x="178" y="34"/>
                    <a:pt x="144" y="26"/>
                  </a:cubicBezTo>
                  <a:cubicBezTo>
                    <a:pt x="109" y="19"/>
                    <a:pt x="69" y="28"/>
                    <a:pt x="50" y="58"/>
                  </a:cubicBezTo>
                  <a:cubicBezTo>
                    <a:pt x="32" y="88"/>
                    <a:pt x="48" y="136"/>
                    <a:pt x="83" y="140"/>
                  </a:cubicBezTo>
                  <a:cubicBezTo>
                    <a:pt x="35" y="140"/>
                    <a:pt x="0" y="202"/>
                    <a:pt x="23" y="244"/>
                  </a:cubicBezTo>
                  <a:cubicBezTo>
                    <a:pt x="47" y="286"/>
                    <a:pt x="117" y="288"/>
                    <a:pt x="143" y="248"/>
                  </a:cubicBezTo>
                  <a:cubicBezTo>
                    <a:pt x="150" y="295"/>
                    <a:pt x="196" y="334"/>
                    <a:pt x="244" y="333"/>
                  </a:cubicBezTo>
                  <a:cubicBezTo>
                    <a:pt x="292" y="332"/>
                    <a:pt x="336" y="291"/>
                    <a:pt x="341" y="243"/>
                  </a:cubicBezTo>
                  <a:cubicBezTo>
                    <a:pt x="364" y="262"/>
                    <a:pt x="389" y="280"/>
                    <a:pt x="417" y="291"/>
                  </a:cubicBezTo>
                  <a:cubicBezTo>
                    <a:pt x="444" y="301"/>
                    <a:pt x="477" y="302"/>
                    <a:pt x="503" y="286"/>
                  </a:cubicBezTo>
                  <a:cubicBezTo>
                    <a:pt x="528" y="271"/>
                    <a:pt x="542" y="235"/>
                    <a:pt x="528" y="209"/>
                  </a:cubicBezTo>
                  <a:cubicBezTo>
                    <a:pt x="549" y="206"/>
                    <a:pt x="571" y="199"/>
                    <a:pt x="587" y="183"/>
                  </a:cubicBezTo>
                  <a:cubicBezTo>
                    <a:pt x="602" y="168"/>
                    <a:pt x="608" y="142"/>
                    <a:pt x="595" y="124"/>
                  </a:cubicBezTo>
                  <a:cubicBezTo>
                    <a:pt x="583" y="106"/>
                    <a:pt x="552" y="91"/>
                    <a:pt x="516" y="1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íṧḻiḍe">
              <a:extLst>
                <a:ext uri="{FF2B5EF4-FFF2-40B4-BE49-F238E27FC236}">
                  <a16:creationId xmlns:a16="http://schemas.microsoft.com/office/drawing/2014/main" id="{409DBC39-E499-4A2F-98AA-696D9C12D41A}"/>
                </a:ext>
              </a:extLst>
            </p:cNvPr>
            <p:cNvSpPr/>
            <p:nvPr/>
          </p:nvSpPr>
          <p:spPr bwMode="auto">
            <a:xfrm>
              <a:off x="10003857" y="-2054981"/>
              <a:ext cx="354013" cy="168275"/>
            </a:xfrm>
            <a:custGeom>
              <a:avLst/>
              <a:gdLst>
                <a:gd name="T0" fmla="*/ 98 w 102"/>
                <a:gd name="T1" fmla="*/ 48 h 49"/>
                <a:gd name="T2" fmla="*/ 97 w 102"/>
                <a:gd name="T3" fmla="*/ 47 h 49"/>
                <a:gd name="T4" fmla="*/ 96 w 102"/>
                <a:gd name="T5" fmla="*/ 43 h 49"/>
                <a:gd name="T6" fmla="*/ 93 w 102"/>
                <a:gd name="T7" fmla="*/ 38 h 49"/>
                <a:gd name="T8" fmla="*/ 89 w 102"/>
                <a:gd name="T9" fmla="*/ 32 h 49"/>
                <a:gd name="T10" fmla="*/ 83 w 102"/>
                <a:gd name="T11" fmla="*/ 26 h 49"/>
                <a:gd name="T12" fmla="*/ 76 w 102"/>
                <a:gd name="T13" fmla="*/ 19 h 49"/>
                <a:gd name="T14" fmla="*/ 58 w 102"/>
                <a:gd name="T15" fmla="*/ 10 h 49"/>
                <a:gd name="T16" fmla="*/ 48 w 102"/>
                <a:gd name="T17" fmla="*/ 7 h 49"/>
                <a:gd name="T18" fmla="*/ 38 w 102"/>
                <a:gd name="T19" fmla="*/ 7 h 49"/>
                <a:gd name="T20" fmla="*/ 28 w 102"/>
                <a:gd name="T21" fmla="*/ 8 h 49"/>
                <a:gd name="T22" fmla="*/ 20 w 102"/>
                <a:gd name="T23" fmla="*/ 10 h 49"/>
                <a:gd name="T24" fmla="*/ 13 w 102"/>
                <a:gd name="T25" fmla="*/ 12 h 49"/>
                <a:gd name="T26" fmla="*/ 8 w 102"/>
                <a:gd name="T27" fmla="*/ 15 h 49"/>
                <a:gd name="T28" fmla="*/ 4 w 102"/>
                <a:gd name="T29" fmla="*/ 17 h 49"/>
                <a:gd name="T30" fmla="*/ 4 w 102"/>
                <a:gd name="T31" fmla="*/ 18 h 49"/>
                <a:gd name="T32" fmla="*/ 1 w 102"/>
                <a:gd name="T33" fmla="*/ 17 h 49"/>
                <a:gd name="T34" fmla="*/ 1 w 102"/>
                <a:gd name="T35" fmla="*/ 14 h 49"/>
                <a:gd name="T36" fmla="*/ 2 w 102"/>
                <a:gd name="T37" fmla="*/ 13 h 49"/>
                <a:gd name="T38" fmla="*/ 5 w 102"/>
                <a:gd name="T39" fmla="*/ 11 h 49"/>
                <a:gd name="T40" fmla="*/ 11 w 102"/>
                <a:gd name="T41" fmla="*/ 8 h 49"/>
                <a:gd name="T42" fmla="*/ 18 w 102"/>
                <a:gd name="T43" fmla="*/ 4 h 49"/>
                <a:gd name="T44" fmla="*/ 37 w 102"/>
                <a:gd name="T45" fmla="*/ 0 h 49"/>
                <a:gd name="T46" fmla="*/ 49 w 102"/>
                <a:gd name="T47" fmla="*/ 1 h 49"/>
                <a:gd name="T48" fmla="*/ 60 w 102"/>
                <a:gd name="T49" fmla="*/ 3 h 49"/>
                <a:gd name="T50" fmla="*/ 80 w 102"/>
                <a:gd name="T51" fmla="*/ 14 h 49"/>
                <a:gd name="T52" fmla="*/ 94 w 102"/>
                <a:gd name="T53" fmla="*/ 29 h 49"/>
                <a:gd name="T54" fmla="*/ 98 w 102"/>
                <a:gd name="T55" fmla="*/ 36 h 49"/>
                <a:gd name="T56" fmla="*/ 100 w 102"/>
                <a:gd name="T57" fmla="*/ 42 h 49"/>
                <a:gd name="T58" fmla="*/ 101 w 102"/>
                <a:gd name="T59" fmla="*/ 45 h 49"/>
                <a:gd name="T60" fmla="*/ 101 w 102"/>
                <a:gd name="T61" fmla="*/ 46 h 49"/>
                <a:gd name="T62" fmla="*/ 100 w 102"/>
                <a:gd name="T63" fmla="*/ 49 h 49"/>
                <a:gd name="T64" fmla="*/ 98 w 102"/>
                <a:gd name="T65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49">
                  <a:moveTo>
                    <a:pt x="98" y="48"/>
                  </a:moveTo>
                  <a:cubicBezTo>
                    <a:pt x="98" y="48"/>
                    <a:pt x="97" y="47"/>
                    <a:pt x="97" y="47"/>
                  </a:cubicBezTo>
                  <a:cubicBezTo>
                    <a:pt x="97" y="46"/>
                    <a:pt x="96" y="45"/>
                    <a:pt x="96" y="43"/>
                  </a:cubicBezTo>
                  <a:cubicBezTo>
                    <a:pt x="95" y="42"/>
                    <a:pt x="94" y="40"/>
                    <a:pt x="93" y="38"/>
                  </a:cubicBezTo>
                  <a:cubicBezTo>
                    <a:pt x="92" y="36"/>
                    <a:pt x="91" y="34"/>
                    <a:pt x="89" y="32"/>
                  </a:cubicBezTo>
                  <a:cubicBezTo>
                    <a:pt x="87" y="30"/>
                    <a:pt x="86" y="28"/>
                    <a:pt x="83" y="26"/>
                  </a:cubicBezTo>
                  <a:cubicBezTo>
                    <a:pt x="81" y="23"/>
                    <a:pt x="79" y="21"/>
                    <a:pt x="76" y="19"/>
                  </a:cubicBezTo>
                  <a:cubicBezTo>
                    <a:pt x="71" y="15"/>
                    <a:pt x="65" y="12"/>
                    <a:pt x="58" y="10"/>
                  </a:cubicBezTo>
                  <a:cubicBezTo>
                    <a:pt x="54" y="9"/>
                    <a:pt x="51" y="8"/>
                    <a:pt x="48" y="7"/>
                  </a:cubicBezTo>
                  <a:cubicBezTo>
                    <a:pt x="44" y="7"/>
                    <a:pt x="41" y="7"/>
                    <a:pt x="38" y="7"/>
                  </a:cubicBezTo>
                  <a:cubicBezTo>
                    <a:pt x="34" y="7"/>
                    <a:pt x="31" y="7"/>
                    <a:pt x="28" y="8"/>
                  </a:cubicBezTo>
                  <a:cubicBezTo>
                    <a:pt x="25" y="8"/>
                    <a:pt x="22" y="9"/>
                    <a:pt x="20" y="10"/>
                  </a:cubicBezTo>
                  <a:cubicBezTo>
                    <a:pt x="17" y="11"/>
                    <a:pt x="15" y="12"/>
                    <a:pt x="13" y="12"/>
                  </a:cubicBezTo>
                  <a:cubicBezTo>
                    <a:pt x="11" y="13"/>
                    <a:pt x="9" y="14"/>
                    <a:pt x="8" y="15"/>
                  </a:cubicBezTo>
                  <a:cubicBezTo>
                    <a:pt x="5" y="16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1" y="18"/>
                    <a:pt x="1" y="17"/>
                  </a:cubicBezTo>
                  <a:cubicBezTo>
                    <a:pt x="0" y="16"/>
                    <a:pt x="0" y="15"/>
                    <a:pt x="1" y="14"/>
                  </a:cubicBezTo>
                  <a:cubicBezTo>
                    <a:pt x="1" y="14"/>
                    <a:pt x="1" y="14"/>
                    <a:pt x="2" y="13"/>
                  </a:cubicBezTo>
                  <a:cubicBezTo>
                    <a:pt x="3" y="13"/>
                    <a:pt x="4" y="12"/>
                    <a:pt x="5" y="11"/>
                  </a:cubicBezTo>
                  <a:cubicBezTo>
                    <a:pt x="7" y="10"/>
                    <a:pt x="8" y="9"/>
                    <a:pt x="11" y="8"/>
                  </a:cubicBezTo>
                  <a:cubicBezTo>
                    <a:pt x="13" y="6"/>
                    <a:pt x="15" y="5"/>
                    <a:pt x="18" y="4"/>
                  </a:cubicBezTo>
                  <a:cubicBezTo>
                    <a:pt x="23" y="2"/>
                    <a:pt x="30" y="1"/>
                    <a:pt x="37" y="0"/>
                  </a:cubicBezTo>
                  <a:cubicBezTo>
                    <a:pt x="41" y="0"/>
                    <a:pt x="45" y="0"/>
                    <a:pt x="49" y="1"/>
                  </a:cubicBezTo>
                  <a:cubicBezTo>
                    <a:pt x="52" y="1"/>
                    <a:pt x="56" y="2"/>
                    <a:pt x="60" y="3"/>
                  </a:cubicBezTo>
                  <a:cubicBezTo>
                    <a:pt x="68" y="6"/>
                    <a:pt x="74" y="10"/>
                    <a:pt x="80" y="14"/>
                  </a:cubicBezTo>
                  <a:cubicBezTo>
                    <a:pt x="86" y="19"/>
                    <a:pt x="90" y="24"/>
                    <a:pt x="94" y="29"/>
                  </a:cubicBezTo>
                  <a:cubicBezTo>
                    <a:pt x="95" y="31"/>
                    <a:pt x="96" y="34"/>
                    <a:pt x="98" y="36"/>
                  </a:cubicBezTo>
                  <a:cubicBezTo>
                    <a:pt x="98" y="38"/>
                    <a:pt x="99" y="40"/>
                    <a:pt x="100" y="42"/>
                  </a:cubicBezTo>
                  <a:cubicBezTo>
                    <a:pt x="101" y="43"/>
                    <a:pt x="101" y="44"/>
                    <a:pt x="101" y="45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102" y="48"/>
                    <a:pt x="101" y="49"/>
                    <a:pt x="100" y="49"/>
                  </a:cubicBezTo>
                  <a:cubicBezTo>
                    <a:pt x="99" y="49"/>
                    <a:pt x="98" y="49"/>
                    <a:pt x="98" y="4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îšlïḓè">
              <a:extLst>
                <a:ext uri="{FF2B5EF4-FFF2-40B4-BE49-F238E27FC236}">
                  <a16:creationId xmlns:a16="http://schemas.microsoft.com/office/drawing/2014/main" id="{797243FF-57A4-4856-B026-ABCCD8F1CC4C}"/>
                </a:ext>
              </a:extLst>
            </p:cNvPr>
            <p:cNvSpPr/>
            <p:nvPr/>
          </p:nvSpPr>
          <p:spPr bwMode="auto">
            <a:xfrm>
              <a:off x="9951470" y="-1983543"/>
              <a:ext cx="42863" cy="31750"/>
            </a:xfrm>
            <a:custGeom>
              <a:avLst/>
              <a:gdLst>
                <a:gd name="T0" fmla="*/ 3 w 12"/>
                <a:gd name="T1" fmla="*/ 0 h 9"/>
                <a:gd name="T2" fmla="*/ 5 w 12"/>
                <a:gd name="T3" fmla="*/ 0 h 9"/>
                <a:gd name="T4" fmla="*/ 8 w 12"/>
                <a:gd name="T5" fmla="*/ 2 h 9"/>
                <a:gd name="T6" fmla="*/ 11 w 12"/>
                <a:gd name="T7" fmla="*/ 4 h 9"/>
                <a:gd name="T8" fmla="*/ 12 w 12"/>
                <a:gd name="T9" fmla="*/ 6 h 9"/>
                <a:gd name="T10" fmla="*/ 10 w 12"/>
                <a:gd name="T11" fmla="*/ 9 h 9"/>
                <a:gd name="T12" fmla="*/ 9 w 12"/>
                <a:gd name="T13" fmla="*/ 9 h 9"/>
                <a:gd name="T14" fmla="*/ 7 w 12"/>
                <a:gd name="T15" fmla="*/ 9 h 9"/>
                <a:gd name="T16" fmla="*/ 4 w 12"/>
                <a:gd name="T17" fmla="*/ 8 h 9"/>
                <a:gd name="T18" fmla="*/ 2 w 12"/>
                <a:gd name="T19" fmla="*/ 5 h 9"/>
                <a:gd name="T20" fmla="*/ 1 w 12"/>
                <a:gd name="T21" fmla="*/ 4 h 9"/>
                <a:gd name="T22" fmla="*/ 2 w 12"/>
                <a:gd name="T23" fmla="*/ 0 h 9"/>
                <a:gd name="T24" fmla="*/ 3 w 12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9">
                  <a:moveTo>
                    <a:pt x="3" y="0"/>
                  </a:moveTo>
                  <a:cubicBezTo>
                    <a:pt x="3" y="0"/>
                    <a:pt x="4" y="0"/>
                    <a:pt x="5" y="0"/>
                  </a:cubicBezTo>
                  <a:cubicBezTo>
                    <a:pt x="6" y="1"/>
                    <a:pt x="7" y="1"/>
                    <a:pt x="8" y="2"/>
                  </a:cubicBezTo>
                  <a:cubicBezTo>
                    <a:pt x="9" y="3"/>
                    <a:pt x="10" y="3"/>
                    <a:pt x="11" y="4"/>
                  </a:cubicBezTo>
                  <a:cubicBezTo>
                    <a:pt x="11" y="5"/>
                    <a:pt x="12" y="6"/>
                    <a:pt x="12" y="6"/>
                  </a:cubicBezTo>
                  <a:cubicBezTo>
                    <a:pt x="12" y="7"/>
                    <a:pt x="11" y="9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8" y="9"/>
                    <a:pt x="7" y="9"/>
                  </a:cubicBezTo>
                  <a:cubicBezTo>
                    <a:pt x="6" y="9"/>
                    <a:pt x="5" y="8"/>
                    <a:pt x="4" y="8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ïṥḷíḑé">
              <a:extLst>
                <a:ext uri="{FF2B5EF4-FFF2-40B4-BE49-F238E27FC236}">
                  <a16:creationId xmlns:a16="http://schemas.microsoft.com/office/drawing/2014/main" id="{25D006E3-DF11-45E5-87A5-8CFCCD2EE5ED}"/>
                </a:ext>
              </a:extLst>
            </p:cNvPr>
            <p:cNvSpPr/>
            <p:nvPr/>
          </p:nvSpPr>
          <p:spPr bwMode="auto">
            <a:xfrm>
              <a:off x="9935595" y="-1958143"/>
              <a:ext cx="33338" cy="23813"/>
            </a:xfrm>
            <a:custGeom>
              <a:avLst/>
              <a:gdLst>
                <a:gd name="T0" fmla="*/ 2 w 10"/>
                <a:gd name="T1" fmla="*/ 0 h 7"/>
                <a:gd name="T2" fmla="*/ 4 w 10"/>
                <a:gd name="T3" fmla="*/ 0 h 7"/>
                <a:gd name="T4" fmla="*/ 6 w 10"/>
                <a:gd name="T5" fmla="*/ 0 h 7"/>
                <a:gd name="T6" fmla="*/ 8 w 10"/>
                <a:gd name="T7" fmla="*/ 2 h 7"/>
                <a:gd name="T8" fmla="*/ 9 w 10"/>
                <a:gd name="T9" fmla="*/ 3 h 7"/>
                <a:gd name="T10" fmla="*/ 7 w 10"/>
                <a:gd name="T11" fmla="*/ 7 h 7"/>
                <a:gd name="T12" fmla="*/ 7 w 10"/>
                <a:gd name="T13" fmla="*/ 7 h 7"/>
                <a:gd name="T14" fmla="*/ 6 w 10"/>
                <a:gd name="T15" fmla="*/ 7 h 7"/>
                <a:gd name="T16" fmla="*/ 3 w 10"/>
                <a:gd name="T17" fmla="*/ 6 h 7"/>
                <a:gd name="T18" fmla="*/ 1 w 10"/>
                <a:gd name="T19" fmla="*/ 5 h 7"/>
                <a:gd name="T20" fmla="*/ 0 w 10"/>
                <a:gd name="T21" fmla="*/ 3 h 7"/>
                <a:gd name="T22" fmla="*/ 2 w 10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7">
                  <a:moveTo>
                    <a:pt x="2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10" y="5"/>
                    <a:pt x="9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5" y="7"/>
                    <a:pt x="4" y="7"/>
                    <a:pt x="3" y="6"/>
                  </a:cubicBezTo>
                  <a:cubicBezTo>
                    <a:pt x="2" y="6"/>
                    <a:pt x="2" y="5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iṡ1îḑé">
              <a:extLst>
                <a:ext uri="{FF2B5EF4-FFF2-40B4-BE49-F238E27FC236}">
                  <a16:creationId xmlns:a16="http://schemas.microsoft.com/office/drawing/2014/main" id="{F0AFD7BE-FCD3-4431-BD26-4C2B8C26BC80}"/>
                </a:ext>
              </a:extLst>
            </p:cNvPr>
            <p:cNvSpPr/>
            <p:nvPr/>
          </p:nvSpPr>
          <p:spPr bwMode="auto">
            <a:xfrm>
              <a:off x="9206932" y="-1983543"/>
              <a:ext cx="187325" cy="277813"/>
            </a:xfrm>
            <a:custGeom>
              <a:avLst/>
              <a:gdLst>
                <a:gd name="T0" fmla="*/ 53 w 54"/>
                <a:gd name="T1" fmla="*/ 4 h 80"/>
                <a:gd name="T2" fmla="*/ 48 w 54"/>
                <a:gd name="T3" fmla="*/ 5 h 80"/>
                <a:gd name="T4" fmla="*/ 37 w 54"/>
                <a:gd name="T5" fmla="*/ 8 h 80"/>
                <a:gd name="T6" fmla="*/ 23 w 54"/>
                <a:gd name="T7" fmla="*/ 17 h 80"/>
                <a:gd name="T8" fmla="*/ 21 w 54"/>
                <a:gd name="T9" fmla="*/ 18 h 80"/>
                <a:gd name="T10" fmla="*/ 20 w 54"/>
                <a:gd name="T11" fmla="*/ 20 h 80"/>
                <a:gd name="T12" fmla="*/ 17 w 54"/>
                <a:gd name="T13" fmla="*/ 23 h 80"/>
                <a:gd name="T14" fmla="*/ 12 w 54"/>
                <a:gd name="T15" fmla="*/ 31 h 80"/>
                <a:gd name="T16" fmla="*/ 8 w 54"/>
                <a:gd name="T17" fmla="*/ 40 h 80"/>
                <a:gd name="T18" fmla="*/ 7 w 54"/>
                <a:gd name="T19" fmla="*/ 49 h 80"/>
                <a:gd name="T20" fmla="*/ 11 w 54"/>
                <a:gd name="T21" fmla="*/ 64 h 80"/>
                <a:gd name="T22" fmla="*/ 17 w 54"/>
                <a:gd name="T23" fmla="*/ 73 h 80"/>
                <a:gd name="T24" fmla="*/ 21 w 54"/>
                <a:gd name="T25" fmla="*/ 75 h 80"/>
                <a:gd name="T26" fmla="*/ 21 w 54"/>
                <a:gd name="T27" fmla="*/ 75 h 80"/>
                <a:gd name="T28" fmla="*/ 21 w 54"/>
                <a:gd name="T29" fmla="*/ 79 h 80"/>
                <a:gd name="T30" fmla="*/ 19 w 54"/>
                <a:gd name="T31" fmla="*/ 79 h 80"/>
                <a:gd name="T32" fmla="*/ 17 w 54"/>
                <a:gd name="T33" fmla="*/ 79 h 80"/>
                <a:gd name="T34" fmla="*/ 14 w 54"/>
                <a:gd name="T35" fmla="*/ 77 h 80"/>
                <a:gd name="T36" fmla="*/ 6 w 54"/>
                <a:gd name="T37" fmla="*/ 67 h 80"/>
                <a:gd name="T38" fmla="*/ 1 w 54"/>
                <a:gd name="T39" fmla="*/ 49 h 80"/>
                <a:gd name="T40" fmla="*/ 2 w 54"/>
                <a:gd name="T41" fmla="*/ 38 h 80"/>
                <a:gd name="T42" fmla="*/ 5 w 54"/>
                <a:gd name="T43" fmla="*/ 28 h 80"/>
                <a:gd name="T44" fmla="*/ 12 w 54"/>
                <a:gd name="T45" fmla="*/ 19 h 80"/>
                <a:gd name="T46" fmla="*/ 15 w 54"/>
                <a:gd name="T47" fmla="*/ 15 h 80"/>
                <a:gd name="T48" fmla="*/ 17 w 54"/>
                <a:gd name="T49" fmla="*/ 13 h 80"/>
                <a:gd name="T50" fmla="*/ 19 w 54"/>
                <a:gd name="T51" fmla="*/ 12 h 80"/>
                <a:gd name="T52" fmla="*/ 35 w 54"/>
                <a:gd name="T53" fmla="*/ 3 h 80"/>
                <a:gd name="T54" fmla="*/ 47 w 54"/>
                <a:gd name="T55" fmla="*/ 0 h 80"/>
                <a:gd name="T56" fmla="*/ 52 w 54"/>
                <a:gd name="T57" fmla="*/ 0 h 80"/>
                <a:gd name="T58" fmla="*/ 52 w 54"/>
                <a:gd name="T59" fmla="*/ 0 h 80"/>
                <a:gd name="T60" fmla="*/ 54 w 54"/>
                <a:gd name="T61" fmla="*/ 2 h 80"/>
                <a:gd name="T62" fmla="*/ 53 w 54"/>
                <a:gd name="T63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" h="80">
                  <a:moveTo>
                    <a:pt x="53" y="4"/>
                  </a:moveTo>
                  <a:cubicBezTo>
                    <a:pt x="53" y="4"/>
                    <a:pt x="51" y="4"/>
                    <a:pt x="48" y="5"/>
                  </a:cubicBezTo>
                  <a:cubicBezTo>
                    <a:pt x="45" y="5"/>
                    <a:pt x="42" y="6"/>
                    <a:pt x="37" y="8"/>
                  </a:cubicBezTo>
                  <a:cubicBezTo>
                    <a:pt x="33" y="10"/>
                    <a:pt x="28" y="13"/>
                    <a:pt x="23" y="17"/>
                  </a:cubicBezTo>
                  <a:cubicBezTo>
                    <a:pt x="23" y="17"/>
                    <a:pt x="22" y="18"/>
                    <a:pt x="21" y="18"/>
                  </a:cubicBezTo>
                  <a:cubicBezTo>
                    <a:pt x="21" y="19"/>
                    <a:pt x="20" y="19"/>
                    <a:pt x="20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6"/>
                    <a:pt x="13" y="28"/>
                    <a:pt x="12" y="31"/>
                  </a:cubicBezTo>
                  <a:cubicBezTo>
                    <a:pt x="10" y="34"/>
                    <a:pt x="9" y="37"/>
                    <a:pt x="8" y="40"/>
                  </a:cubicBezTo>
                  <a:cubicBezTo>
                    <a:pt x="8" y="43"/>
                    <a:pt x="7" y="46"/>
                    <a:pt x="7" y="49"/>
                  </a:cubicBezTo>
                  <a:cubicBezTo>
                    <a:pt x="7" y="54"/>
                    <a:pt x="9" y="60"/>
                    <a:pt x="11" y="64"/>
                  </a:cubicBezTo>
                  <a:cubicBezTo>
                    <a:pt x="13" y="68"/>
                    <a:pt x="15" y="71"/>
                    <a:pt x="17" y="73"/>
                  </a:cubicBezTo>
                  <a:cubicBezTo>
                    <a:pt x="19" y="75"/>
                    <a:pt x="21" y="75"/>
                    <a:pt x="21" y="75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2" y="76"/>
                    <a:pt x="22" y="78"/>
                    <a:pt x="21" y="79"/>
                  </a:cubicBezTo>
                  <a:cubicBezTo>
                    <a:pt x="21" y="79"/>
                    <a:pt x="20" y="80"/>
                    <a:pt x="19" y="79"/>
                  </a:cubicBezTo>
                  <a:cubicBezTo>
                    <a:pt x="19" y="79"/>
                    <a:pt x="18" y="79"/>
                    <a:pt x="17" y="79"/>
                  </a:cubicBezTo>
                  <a:cubicBezTo>
                    <a:pt x="17" y="78"/>
                    <a:pt x="16" y="77"/>
                    <a:pt x="14" y="77"/>
                  </a:cubicBezTo>
                  <a:cubicBezTo>
                    <a:pt x="12" y="75"/>
                    <a:pt x="8" y="71"/>
                    <a:pt x="6" y="67"/>
                  </a:cubicBezTo>
                  <a:cubicBezTo>
                    <a:pt x="3" y="62"/>
                    <a:pt x="1" y="56"/>
                    <a:pt x="1" y="49"/>
                  </a:cubicBezTo>
                  <a:cubicBezTo>
                    <a:pt x="0" y="45"/>
                    <a:pt x="1" y="42"/>
                    <a:pt x="2" y="38"/>
                  </a:cubicBezTo>
                  <a:cubicBezTo>
                    <a:pt x="2" y="35"/>
                    <a:pt x="4" y="31"/>
                    <a:pt x="5" y="28"/>
                  </a:cubicBezTo>
                  <a:cubicBezTo>
                    <a:pt x="7" y="25"/>
                    <a:pt x="9" y="22"/>
                    <a:pt x="12" y="19"/>
                  </a:cubicBezTo>
                  <a:cubicBezTo>
                    <a:pt x="13" y="18"/>
                    <a:pt x="14" y="16"/>
                    <a:pt x="15" y="15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8" y="13"/>
                    <a:pt x="18" y="12"/>
                    <a:pt x="19" y="12"/>
                  </a:cubicBezTo>
                  <a:cubicBezTo>
                    <a:pt x="24" y="8"/>
                    <a:pt x="30" y="5"/>
                    <a:pt x="35" y="3"/>
                  </a:cubicBezTo>
                  <a:cubicBezTo>
                    <a:pt x="40" y="1"/>
                    <a:pt x="44" y="1"/>
                    <a:pt x="47" y="0"/>
                  </a:cubicBezTo>
                  <a:cubicBezTo>
                    <a:pt x="50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4" y="0"/>
                    <a:pt x="54" y="2"/>
                  </a:cubicBezTo>
                  <a:cubicBezTo>
                    <a:pt x="54" y="3"/>
                    <a:pt x="54" y="3"/>
                    <a:pt x="53" y="4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í$1ídè">
              <a:extLst>
                <a:ext uri="{FF2B5EF4-FFF2-40B4-BE49-F238E27FC236}">
                  <a16:creationId xmlns:a16="http://schemas.microsoft.com/office/drawing/2014/main" id="{5EAFF164-05E3-4E19-AF92-6DD5A73916FD}"/>
                </a:ext>
              </a:extLst>
            </p:cNvPr>
            <p:cNvSpPr/>
            <p:nvPr/>
          </p:nvSpPr>
          <p:spPr bwMode="auto">
            <a:xfrm>
              <a:off x="9279957" y="-1712081"/>
              <a:ext cx="30163" cy="26988"/>
            </a:xfrm>
            <a:custGeom>
              <a:avLst/>
              <a:gdLst>
                <a:gd name="T0" fmla="*/ 9 w 9"/>
                <a:gd name="T1" fmla="*/ 4 h 8"/>
                <a:gd name="T2" fmla="*/ 8 w 9"/>
                <a:gd name="T3" fmla="*/ 5 h 8"/>
                <a:gd name="T4" fmla="*/ 6 w 9"/>
                <a:gd name="T5" fmla="*/ 7 h 8"/>
                <a:gd name="T6" fmla="*/ 4 w 9"/>
                <a:gd name="T7" fmla="*/ 8 h 8"/>
                <a:gd name="T8" fmla="*/ 2 w 9"/>
                <a:gd name="T9" fmla="*/ 8 h 8"/>
                <a:gd name="T10" fmla="*/ 0 w 9"/>
                <a:gd name="T11" fmla="*/ 5 h 8"/>
                <a:gd name="T12" fmla="*/ 0 w 9"/>
                <a:gd name="T13" fmla="*/ 5 h 8"/>
                <a:gd name="T14" fmla="*/ 0 w 9"/>
                <a:gd name="T15" fmla="*/ 3 h 8"/>
                <a:gd name="T16" fmla="*/ 2 w 9"/>
                <a:gd name="T17" fmla="*/ 1 h 8"/>
                <a:gd name="T18" fmla="*/ 5 w 9"/>
                <a:gd name="T19" fmla="*/ 0 h 8"/>
                <a:gd name="T20" fmla="*/ 6 w 9"/>
                <a:gd name="T21" fmla="*/ 0 h 8"/>
                <a:gd name="T22" fmla="*/ 9 w 9"/>
                <a:gd name="T23" fmla="*/ 3 h 8"/>
                <a:gd name="T24" fmla="*/ 9 w 9"/>
                <a:gd name="T2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9" y="4"/>
                    <a:pt x="9" y="4"/>
                    <a:pt x="8" y="5"/>
                  </a:cubicBezTo>
                  <a:cubicBezTo>
                    <a:pt x="8" y="6"/>
                    <a:pt x="7" y="6"/>
                    <a:pt x="6" y="7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1" y="8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3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isľîḋe">
              <a:extLst>
                <a:ext uri="{FF2B5EF4-FFF2-40B4-BE49-F238E27FC236}">
                  <a16:creationId xmlns:a16="http://schemas.microsoft.com/office/drawing/2014/main" id="{348759C2-C498-474C-94DC-721C7463A2C5}"/>
                </a:ext>
              </a:extLst>
            </p:cNvPr>
            <p:cNvSpPr/>
            <p:nvPr/>
          </p:nvSpPr>
          <p:spPr bwMode="auto">
            <a:xfrm>
              <a:off x="9306945" y="-1688268"/>
              <a:ext cx="31750" cy="30163"/>
            </a:xfrm>
            <a:custGeom>
              <a:avLst/>
              <a:gdLst>
                <a:gd name="T0" fmla="*/ 9 w 9"/>
                <a:gd name="T1" fmla="*/ 4 h 9"/>
                <a:gd name="T2" fmla="*/ 9 w 9"/>
                <a:gd name="T3" fmla="*/ 5 h 9"/>
                <a:gd name="T4" fmla="*/ 9 w 9"/>
                <a:gd name="T5" fmla="*/ 6 h 9"/>
                <a:gd name="T6" fmla="*/ 8 w 9"/>
                <a:gd name="T7" fmla="*/ 7 h 9"/>
                <a:gd name="T8" fmla="*/ 4 w 9"/>
                <a:gd name="T9" fmla="*/ 8 h 9"/>
                <a:gd name="T10" fmla="*/ 0 w 9"/>
                <a:gd name="T11" fmla="*/ 5 h 9"/>
                <a:gd name="T12" fmla="*/ 2 w 9"/>
                <a:gd name="T13" fmla="*/ 2 h 9"/>
                <a:gd name="T14" fmla="*/ 2 w 9"/>
                <a:gd name="T15" fmla="*/ 2 h 9"/>
                <a:gd name="T16" fmla="*/ 7 w 9"/>
                <a:gd name="T17" fmla="*/ 1 h 9"/>
                <a:gd name="T18" fmla="*/ 9 w 9"/>
                <a:gd name="T19" fmla="*/ 4 h 9"/>
                <a:gd name="T20" fmla="*/ 9 w 9"/>
                <a:gd name="T21" fmla="*/ 4 h 9"/>
                <a:gd name="T22" fmla="*/ 6 w 9"/>
                <a:gd name="T23" fmla="*/ 8 h 9"/>
                <a:gd name="T24" fmla="*/ 4 w 9"/>
                <a:gd name="T25" fmla="*/ 1 h 9"/>
                <a:gd name="T26" fmla="*/ 4 w 9"/>
                <a:gd name="T27" fmla="*/ 2 h 9"/>
                <a:gd name="T28" fmla="*/ 5 w 9"/>
                <a:gd name="T29" fmla="*/ 2 h 9"/>
                <a:gd name="T30" fmla="*/ 5 w 9"/>
                <a:gd name="T31" fmla="*/ 2 h 9"/>
                <a:gd name="T32" fmla="*/ 6 w 9"/>
                <a:gd name="T33" fmla="*/ 2 h 9"/>
                <a:gd name="T34" fmla="*/ 9 w 9"/>
                <a:gd name="T35" fmla="*/ 3 h 9"/>
                <a:gd name="T36" fmla="*/ 9 w 9"/>
                <a:gd name="T37" fmla="*/ 3 h 9"/>
                <a:gd name="T38" fmla="*/ 9 w 9"/>
                <a:gd name="T3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9" y="4"/>
                    <a:pt x="9" y="4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7" y="8"/>
                    <a:pt x="5" y="8"/>
                    <a:pt x="4" y="8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1"/>
                  </a:cubicBezTo>
                  <a:cubicBezTo>
                    <a:pt x="8" y="1"/>
                    <a:pt x="9" y="2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6"/>
                    <a:pt x="7" y="7"/>
                    <a:pt x="6" y="8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ïṣḻïḋê">
              <a:extLst>
                <a:ext uri="{FF2B5EF4-FFF2-40B4-BE49-F238E27FC236}">
                  <a16:creationId xmlns:a16="http://schemas.microsoft.com/office/drawing/2014/main" id="{2C00137C-70F5-430A-BB41-204CC19A7469}"/>
                </a:ext>
              </a:extLst>
            </p:cNvPr>
            <p:cNvSpPr/>
            <p:nvPr/>
          </p:nvSpPr>
          <p:spPr bwMode="auto">
            <a:xfrm>
              <a:off x="9913370" y="-1259643"/>
              <a:ext cx="257175" cy="257175"/>
            </a:xfrm>
            <a:custGeom>
              <a:avLst/>
              <a:gdLst>
                <a:gd name="T0" fmla="*/ 73 w 74"/>
                <a:gd name="T1" fmla="*/ 3 h 74"/>
                <a:gd name="T2" fmla="*/ 73 w 74"/>
                <a:gd name="T3" fmla="*/ 7 h 74"/>
                <a:gd name="T4" fmla="*/ 71 w 74"/>
                <a:gd name="T5" fmla="*/ 13 h 74"/>
                <a:gd name="T6" fmla="*/ 69 w 74"/>
                <a:gd name="T7" fmla="*/ 19 h 74"/>
                <a:gd name="T8" fmla="*/ 66 w 74"/>
                <a:gd name="T9" fmla="*/ 26 h 74"/>
                <a:gd name="T10" fmla="*/ 62 w 74"/>
                <a:gd name="T11" fmla="*/ 34 h 74"/>
                <a:gd name="T12" fmla="*/ 56 w 74"/>
                <a:gd name="T13" fmla="*/ 42 h 74"/>
                <a:gd name="T14" fmla="*/ 49 w 74"/>
                <a:gd name="T15" fmla="*/ 50 h 74"/>
                <a:gd name="T16" fmla="*/ 42 w 74"/>
                <a:gd name="T17" fmla="*/ 56 h 74"/>
                <a:gd name="T18" fmla="*/ 34 w 74"/>
                <a:gd name="T19" fmla="*/ 62 h 74"/>
                <a:gd name="T20" fmla="*/ 26 w 74"/>
                <a:gd name="T21" fmla="*/ 67 h 74"/>
                <a:gd name="T22" fmla="*/ 19 w 74"/>
                <a:gd name="T23" fmla="*/ 70 h 74"/>
                <a:gd name="T24" fmla="*/ 15 w 74"/>
                <a:gd name="T25" fmla="*/ 71 h 74"/>
                <a:gd name="T26" fmla="*/ 12 w 74"/>
                <a:gd name="T27" fmla="*/ 72 h 74"/>
                <a:gd name="T28" fmla="*/ 7 w 74"/>
                <a:gd name="T29" fmla="*/ 73 h 74"/>
                <a:gd name="T30" fmla="*/ 3 w 74"/>
                <a:gd name="T31" fmla="*/ 74 h 74"/>
                <a:gd name="T32" fmla="*/ 0 w 74"/>
                <a:gd name="T33" fmla="*/ 72 h 74"/>
                <a:gd name="T34" fmla="*/ 1 w 74"/>
                <a:gd name="T35" fmla="*/ 70 h 74"/>
                <a:gd name="T36" fmla="*/ 2 w 74"/>
                <a:gd name="T37" fmla="*/ 70 h 74"/>
                <a:gd name="T38" fmla="*/ 6 w 74"/>
                <a:gd name="T39" fmla="*/ 69 h 74"/>
                <a:gd name="T40" fmla="*/ 10 w 74"/>
                <a:gd name="T41" fmla="*/ 67 h 74"/>
                <a:gd name="T42" fmla="*/ 16 w 74"/>
                <a:gd name="T43" fmla="*/ 64 h 74"/>
                <a:gd name="T44" fmla="*/ 23 w 74"/>
                <a:gd name="T45" fmla="*/ 61 h 74"/>
                <a:gd name="T46" fmla="*/ 30 w 74"/>
                <a:gd name="T47" fmla="*/ 57 h 74"/>
                <a:gd name="T48" fmla="*/ 37 w 74"/>
                <a:gd name="T49" fmla="*/ 51 h 74"/>
                <a:gd name="T50" fmla="*/ 44 w 74"/>
                <a:gd name="T51" fmla="*/ 45 h 74"/>
                <a:gd name="T52" fmla="*/ 51 w 74"/>
                <a:gd name="T53" fmla="*/ 38 h 74"/>
                <a:gd name="T54" fmla="*/ 56 w 74"/>
                <a:gd name="T55" fmla="*/ 31 h 74"/>
                <a:gd name="T56" fmla="*/ 61 w 74"/>
                <a:gd name="T57" fmla="*/ 24 h 74"/>
                <a:gd name="T58" fmla="*/ 64 w 74"/>
                <a:gd name="T59" fmla="*/ 17 h 74"/>
                <a:gd name="T60" fmla="*/ 66 w 74"/>
                <a:gd name="T61" fmla="*/ 11 h 74"/>
                <a:gd name="T62" fmla="*/ 68 w 74"/>
                <a:gd name="T63" fmla="*/ 6 h 74"/>
                <a:gd name="T64" fmla="*/ 70 w 74"/>
                <a:gd name="T65" fmla="*/ 2 h 74"/>
                <a:gd name="T66" fmla="*/ 72 w 74"/>
                <a:gd name="T67" fmla="*/ 1 h 74"/>
                <a:gd name="T68" fmla="*/ 73 w 74"/>
                <a:gd name="T69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" h="74">
                  <a:moveTo>
                    <a:pt x="73" y="3"/>
                  </a:moveTo>
                  <a:cubicBezTo>
                    <a:pt x="73" y="3"/>
                    <a:pt x="73" y="5"/>
                    <a:pt x="73" y="7"/>
                  </a:cubicBezTo>
                  <a:cubicBezTo>
                    <a:pt x="72" y="9"/>
                    <a:pt x="72" y="11"/>
                    <a:pt x="71" y="13"/>
                  </a:cubicBezTo>
                  <a:cubicBezTo>
                    <a:pt x="71" y="15"/>
                    <a:pt x="70" y="17"/>
                    <a:pt x="69" y="19"/>
                  </a:cubicBezTo>
                  <a:cubicBezTo>
                    <a:pt x="68" y="21"/>
                    <a:pt x="67" y="24"/>
                    <a:pt x="66" y="26"/>
                  </a:cubicBezTo>
                  <a:cubicBezTo>
                    <a:pt x="65" y="29"/>
                    <a:pt x="63" y="32"/>
                    <a:pt x="62" y="34"/>
                  </a:cubicBezTo>
                  <a:cubicBezTo>
                    <a:pt x="60" y="37"/>
                    <a:pt x="58" y="40"/>
                    <a:pt x="56" y="42"/>
                  </a:cubicBezTo>
                  <a:cubicBezTo>
                    <a:pt x="54" y="45"/>
                    <a:pt x="52" y="47"/>
                    <a:pt x="49" y="50"/>
                  </a:cubicBezTo>
                  <a:cubicBezTo>
                    <a:pt x="47" y="52"/>
                    <a:pt x="44" y="54"/>
                    <a:pt x="42" y="56"/>
                  </a:cubicBezTo>
                  <a:cubicBezTo>
                    <a:pt x="39" y="59"/>
                    <a:pt x="37" y="60"/>
                    <a:pt x="34" y="62"/>
                  </a:cubicBezTo>
                  <a:cubicBezTo>
                    <a:pt x="31" y="64"/>
                    <a:pt x="29" y="65"/>
                    <a:pt x="26" y="67"/>
                  </a:cubicBezTo>
                  <a:cubicBezTo>
                    <a:pt x="24" y="68"/>
                    <a:pt x="21" y="69"/>
                    <a:pt x="19" y="70"/>
                  </a:cubicBezTo>
                  <a:cubicBezTo>
                    <a:pt x="17" y="70"/>
                    <a:pt x="16" y="71"/>
                    <a:pt x="15" y="71"/>
                  </a:cubicBezTo>
                  <a:cubicBezTo>
                    <a:pt x="14" y="71"/>
                    <a:pt x="13" y="72"/>
                    <a:pt x="12" y="72"/>
                  </a:cubicBezTo>
                  <a:cubicBezTo>
                    <a:pt x="10" y="73"/>
                    <a:pt x="9" y="73"/>
                    <a:pt x="7" y="73"/>
                  </a:cubicBez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4"/>
                    <a:pt x="0" y="72"/>
                  </a:cubicBezTo>
                  <a:cubicBezTo>
                    <a:pt x="0" y="71"/>
                    <a:pt x="0" y="70"/>
                    <a:pt x="1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3" y="69"/>
                    <a:pt x="6" y="69"/>
                  </a:cubicBezTo>
                  <a:cubicBezTo>
                    <a:pt x="7" y="68"/>
                    <a:pt x="9" y="68"/>
                    <a:pt x="10" y="67"/>
                  </a:cubicBezTo>
                  <a:cubicBezTo>
                    <a:pt x="12" y="66"/>
                    <a:pt x="14" y="65"/>
                    <a:pt x="16" y="64"/>
                  </a:cubicBezTo>
                  <a:cubicBezTo>
                    <a:pt x="19" y="64"/>
                    <a:pt x="21" y="62"/>
                    <a:pt x="23" y="61"/>
                  </a:cubicBezTo>
                  <a:cubicBezTo>
                    <a:pt x="25" y="60"/>
                    <a:pt x="28" y="58"/>
                    <a:pt x="30" y="57"/>
                  </a:cubicBezTo>
                  <a:cubicBezTo>
                    <a:pt x="33" y="55"/>
                    <a:pt x="35" y="53"/>
                    <a:pt x="37" y="51"/>
                  </a:cubicBezTo>
                  <a:cubicBezTo>
                    <a:pt x="40" y="49"/>
                    <a:pt x="42" y="47"/>
                    <a:pt x="44" y="45"/>
                  </a:cubicBezTo>
                  <a:cubicBezTo>
                    <a:pt x="47" y="43"/>
                    <a:pt x="49" y="40"/>
                    <a:pt x="51" y="38"/>
                  </a:cubicBezTo>
                  <a:cubicBezTo>
                    <a:pt x="53" y="36"/>
                    <a:pt x="54" y="33"/>
                    <a:pt x="56" y="31"/>
                  </a:cubicBezTo>
                  <a:cubicBezTo>
                    <a:pt x="58" y="28"/>
                    <a:pt x="59" y="26"/>
                    <a:pt x="61" y="24"/>
                  </a:cubicBezTo>
                  <a:cubicBezTo>
                    <a:pt x="62" y="21"/>
                    <a:pt x="63" y="19"/>
                    <a:pt x="64" y="17"/>
                  </a:cubicBezTo>
                  <a:cubicBezTo>
                    <a:pt x="65" y="15"/>
                    <a:pt x="66" y="13"/>
                    <a:pt x="66" y="11"/>
                  </a:cubicBezTo>
                  <a:cubicBezTo>
                    <a:pt x="67" y="9"/>
                    <a:pt x="68" y="8"/>
                    <a:pt x="68" y="6"/>
                  </a:cubicBezTo>
                  <a:cubicBezTo>
                    <a:pt x="69" y="4"/>
                    <a:pt x="70" y="2"/>
                    <a:pt x="70" y="2"/>
                  </a:cubicBezTo>
                  <a:cubicBezTo>
                    <a:pt x="70" y="1"/>
                    <a:pt x="71" y="0"/>
                    <a:pt x="72" y="1"/>
                  </a:cubicBezTo>
                  <a:cubicBezTo>
                    <a:pt x="73" y="1"/>
                    <a:pt x="74" y="2"/>
                    <a:pt x="73" y="3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işḷîḋe">
              <a:extLst>
                <a:ext uri="{FF2B5EF4-FFF2-40B4-BE49-F238E27FC236}">
                  <a16:creationId xmlns:a16="http://schemas.microsoft.com/office/drawing/2014/main" id="{2CD4479E-712F-4671-B032-7F558D8EEA30}"/>
                </a:ext>
              </a:extLst>
            </p:cNvPr>
            <p:cNvSpPr/>
            <p:nvPr/>
          </p:nvSpPr>
          <p:spPr bwMode="auto">
            <a:xfrm>
              <a:off x="9868920" y="-1019931"/>
              <a:ext cx="23813" cy="30163"/>
            </a:xfrm>
            <a:custGeom>
              <a:avLst/>
              <a:gdLst>
                <a:gd name="T0" fmla="*/ 5 w 7"/>
                <a:gd name="T1" fmla="*/ 1 h 9"/>
                <a:gd name="T2" fmla="*/ 6 w 7"/>
                <a:gd name="T3" fmla="*/ 2 h 9"/>
                <a:gd name="T4" fmla="*/ 7 w 7"/>
                <a:gd name="T5" fmla="*/ 5 h 9"/>
                <a:gd name="T6" fmla="*/ 6 w 7"/>
                <a:gd name="T7" fmla="*/ 7 h 9"/>
                <a:gd name="T8" fmla="*/ 5 w 7"/>
                <a:gd name="T9" fmla="*/ 8 h 9"/>
                <a:gd name="T10" fmla="*/ 1 w 7"/>
                <a:gd name="T11" fmla="*/ 8 h 9"/>
                <a:gd name="T12" fmla="*/ 1 w 7"/>
                <a:gd name="T13" fmla="*/ 8 h 9"/>
                <a:gd name="T14" fmla="*/ 0 w 7"/>
                <a:gd name="T15" fmla="*/ 7 h 9"/>
                <a:gd name="T16" fmla="*/ 0 w 7"/>
                <a:gd name="T17" fmla="*/ 4 h 9"/>
                <a:gd name="T18" fmla="*/ 0 w 7"/>
                <a:gd name="T19" fmla="*/ 2 h 9"/>
                <a:gd name="T20" fmla="*/ 1 w 7"/>
                <a:gd name="T21" fmla="*/ 1 h 9"/>
                <a:gd name="T22" fmla="*/ 5 w 7"/>
                <a:gd name="T2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cubicBezTo>
                    <a:pt x="5" y="1"/>
                    <a:pt x="6" y="2"/>
                    <a:pt x="6" y="2"/>
                  </a:cubicBezTo>
                  <a:cubicBezTo>
                    <a:pt x="6" y="3"/>
                    <a:pt x="7" y="4"/>
                    <a:pt x="7" y="5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4" y="9"/>
                    <a:pt x="2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íšḷïḋe">
              <a:extLst>
                <a:ext uri="{FF2B5EF4-FFF2-40B4-BE49-F238E27FC236}">
                  <a16:creationId xmlns:a16="http://schemas.microsoft.com/office/drawing/2014/main" id="{A026DB6E-6624-4872-9088-AD31D976F5B4}"/>
                </a:ext>
              </a:extLst>
            </p:cNvPr>
            <p:cNvSpPr/>
            <p:nvPr/>
          </p:nvSpPr>
          <p:spPr bwMode="auto">
            <a:xfrm>
              <a:off x="9845107" y="-1019931"/>
              <a:ext cx="23813" cy="34925"/>
            </a:xfrm>
            <a:custGeom>
              <a:avLst/>
              <a:gdLst>
                <a:gd name="T0" fmla="*/ 5 w 7"/>
                <a:gd name="T1" fmla="*/ 1 h 10"/>
                <a:gd name="T2" fmla="*/ 6 w 7"/>
                <a:gd name="T3" fmla="*/ 2 h 10"/>
                <a:gd name="T4" fmla="*/ 7 w 7"/>
                <a:gd name="T5" fmla="*/ 5 h 10"/>
                <a:gd name="T6" fmla="*/ 6 w 7"/>
                <a:gd name="T7" fmla="*/ 8 h 10"/>
                <a:gd name="T8" fmla="*/ 5 w 7"/>
                <a:gd name="T9" fmla="*/ 9 h 10"/>
                <a:gd name="T10" fmla="*/ 1 w 7"/>
                <a:gd name="T11" fmla="*/ 9 h 10"/>
                <a:gd name="T12" fmla="*/ 1 w 7"/>
                <a:gd name="T13" fmla="*/ 9 h 10"/>
                <a:gd name="T14" fmla="*/ 0 w 7"/>
                <a:gd name="T15" fmla="*/ 7 h 10"/>
                <a:gd name="T16" fmla="*/ 0 w 7"/>
                <a:gd name="T17" fmla="*/ 5 h 10"/>
                <a:gd name="T18" fmla="*/ 0 w 7"/>
                <a:gd name="T19" fmla="*/ 2 h 10"/>
                <a:gd name="T20" fmla="*/ 1 w 7"/>
                <a:gd name="T21" fmla="*/ 1 h 10"/>
                <a:gd name="T22" fmla="*/ 5 w 7"/>
                <a:gd name="T2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5" y="1"/>
                    <a:pt x="6" y="1"/>
                    <a:pt x="6" y="2"/>
                  </a:cubicBezTo>
                  <a:cubicBezTo>
                    <a:pt x="6" y="3"/>
                    <a:pt x="7" y="4"/>
                    <a:pt x="7" y="5"/>
                  </a:cubicBezTo>
                  <a:cubicBezTo>
                    <a:pt x="7" y="6"/>
                    <a:pt x="6" y="7"/>
                    <a:pt x="6" y="8"/>
                  </a:cubicBezTo>
                  <a:cubicBezTo>
                    <a:pt x="6" y="8"/>
                    <a:pt x="5" y="9"/>
                    <a:pt x="5" y="9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îṥliḓe">
              <a:extLst>
                <a:ext uri="{FF2B5EF4-FFF2-40B4-BE49-F238E27FC236}">
                  <a16:creationId xmlns:a16="http://schemas.microsoft.com/office/drawing/2014/main" id="{DCAAD8C6-F3BA-47FD-9EFD-0C95152E7F02}"/>
                </a:ext>
              </a:extLst>
            </p:cNvPr>
            <p:cNvSpPr/>
            <p:nvPr/>
          </p:nvSpPr>
          <p:spPr bwMode="auto">
            <a:xfrm>
              <a:off x="10319770" y="-1262818"/>
              <a:ext cx="427038" cy="149225"/>
            </a:xfrm>
            <a:custGeom>
              <a:avLst/>
              <a:gdLst>
                <a:gd name="T0" fmla="*/ 122 w 123"/>
                <a:gd name="T1" fmla="*/ 30 h 43"/>
                <a:gd name="T2" fmla="*/ 121 w 123"/>
                <a:gd name="T3" fmla="*/ 31 h 43"/>
                <a:gd name="T4" fmla="*/ 117 w 123"/>
                <a:gd name="T5" fmla="*/ 33 h 43"/>
                <a:gd name="T6" fmla="*/ 111 w 123"/>
                <a:gd name="T7" fmla="*/ 36 h 43"/>
                <a:gd name="T8" fmla="*/ 103 w 123"/>
                <a:gd name="T9" fmla="*/ 39 h 43"/>
                <a:gd name="T10" fmla="*/ 81 w 123"/>
                <a:gd name="T11" fmla="*/ 43 h 43"/>
                <a:gd name="T12" fmla="*/ 69 w 123"/>
                <a:gd name="T13" fmla="*/ 43 h 43"/>
                <a:gd name="T14" fmla="*/ 56 w 123"/>
                <a:gd name="T15" fmla="*/ 41 h 43"/>
                <a:gd name="T16" fmla="*/ 44 w 123"/>
                <a:gd name="T17" fmla="*/ 37 h 43"/>
                <a:gd name="T18" fmla="*/ 33 w 123"/>
                <a:gd name="T19" fmla="*/ 32 h 43"/>
                <a:gd name="T20" fmla="*/ 15 w 123"/>
                <a:gd name="T21" fmla="*/ 20 h 43"/>
                <a:gd name="T22" fmla="*/ 9 w 123"/>
                <a:gd name="T23" fmla="*/ 14 h 43"/>
                <a:gd name="T24" fmla="*/ 4 w 123"/>
                <a:gd name="T25" fmla="*/ 9 h 43"/>
                <a:gd name="T26" fmla="*/ 2 w 123"/>
                <a:gd name="T27" fmla="*/ 5 h 43"/>
                <a:gd name="T28" fmla="*/ 1 w 123"/>
                <a:gd name="T29" fmla="*/ 4 h 43"/>
                <a:gd name="T30" fmla="*/ 1 w 123"/>
                <a:gd name="T31" fmla="*/ 1 h 43"/>
                <a:gd name="T32" fmla="*/ 4 w 123"/>
                <a:gd name="T33" fmla="*/ 1 h 43"/>
                <a:gd name="T34" fmla="*/ 4 w 123"/>
                <a:gd name="T35" fmla="*/ 1 h 43"/>
                <a:gd name="T36" fmla="*/ 8 w 123"/>
                <a:gd name="T37" fmla="*/ 5 h 43"/>
                <a:gd name="T38" fmla="*/ 19 w 123"/>
                <a:gd name="T39" fmla="*/ 15 h 43"/>
                <a:gd name="T40" fmla="*/ 26 w 123"/>
                <a:gd name="T41" fmla="*/ 21 h 43"/>
                <a:gd name="T42" fmla="*/ 36 w 123"/>
                <a:gd name="T43" fmla="*/ 26 h 43"/>
                <a:gd name="T44" fmla="*/ 46 w 123"/>
                <a:gd name="T45" fmla="*/ 31 h 43"/>
                <a:gd name="T46" fmla="*/ 58 w 123"/>
                <a:gd name="T47" fmla="*/ 34 h 43"/>
                <a:gd name="T48" fmla="*/ 69 w 123"/>
                <a:gd name="T49" fmla="*/ 36 h 43"/>
                <a:gd name="T50" fmla="*/ 81 w 123"/>
                <a:gd name="T51" fmla="*/ 36 h 43"/>
                <a:gd name="T52" fmla="*/ 92 w 123"/>
                <a:gd name="T53" fmla="*/ 35 h 43"/>
                <a:gd name="T54" fmla="*/ 101 w 123"/>
                <a:gd name="T55" fmla="*/ 33 h 43"/>
                <a:gd name="T56" fmla="*/ 109 w 123"/>
                <a:gd name="T57" fmla="*/ 31 h 43"/>
                <a:gd name="T58" fmla="*/ 115 w 123"/>
                <a:gd name="T59" fmla="*/ 29 h 43"/>
                <a:gd name="T60" fmla="*/ 119 w 123"/>
                <a:gd name="T61" fmla="*/ 27 h 43"/>
                <a:gd name="T62" fmla="*/ 120 w 123"/>
                <a:gd name="T63" fmla="*/ 27 h 43"/>
                <a:gd name="T64" fmla="*/ 123 w 123"/>
                <a:gd name="T65" fmla="*/ 28 h 43"/>
                <a:gd name="T66" fmla="*/ 122 w 123"/>
                <a:gd name="T67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3" h="43">
                  <a:moveTo>
                    <a:pt x="122" y="30"/>
                  </a:moveTo>
                  <a:cubicBezTo>
                    <a:pt x="122" y="30"/>
                    <a:pt x="121" y="30"/>
                    <a:pt x="121" y="31"/>
                  </a:cubicBezTo>
                  <a:cubicBezTo>
                    <a:pt x="120" y="31"/>
                    <a:pt x="119" y="32"/>
                    <a:pt x="117" y="33"/>
                  </a:cubicBezTo>
                  <a:cubicBezTo>
                    <a:pt x="115" y="34"/>
                    <a:pt x="113" y="35"/>
                    <a:pt x="111" y="36"/>
                  </a:cubicBezTo>
                  <a:cubicBezTo>
                    <a:pt x="108" y="37"/>
                    <a:pt x="106" y="38"/>
                    <a:pt x="103" y="39"/>
                  </a:cubicBezTo>
                  <a:cubicBezTo>
                    <a:pt x="97" y="41"/>
                    <a:pt x="89" y="42"/>
                    <a:pt x="81" y="43"/>
                  </a:cubicBezTo>
                  <a:cubicBezTo>
                    <a:pt x="77" y="43"/>
                    <a:pt x="73" y="43"/>
                    <a:pt x="69" y="43"/>
                  </a:cubicBezTo>
                  <a:cubicBezTo>
                    <a:pt x="65" y="43"/>
                    <a:pt x="60" y="42"/>
                    <a:pt x="56" y="41"/>
                  </a:cubicBezTo>
                  <a:cubicBezTo>
                    <a:pt x="52" y="40"/>
                    <a:pt x="48" y="39"/>
                    <a:pt x="44" y="37"/>
                  </a:cubicBezTo>
                  <a:cubicBezTo>
                    <a:pt x="40" y="36"/>
                    <a:pt x="36" y="34"/>
                    <a:pt x="33" y="32"/>
                  </a:cubicBezTo>
                  <a:cubicBezTo>
                    <a:pt x="25" y="29"/>
                    <a:pt x="20" y="24"/>
                    <a:pt x="15" y="20"/>
                  </a:cubicBezTo>
                  <a:cubicBezTo>
                    <a:pt x="12" y="18"/>
                    <a:pt x="10" y="16"/>
                    <a:pt x="9" y="14"/>
                  </a:cubicBezTo>
                  <a:cubicBezTo>
                    <a:pt x="7" y="12"/>
                    <a:pt x="5" y="10"/>
                    <a:pt x="4" y="9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6" y="3"/>
                    <a:pt x="8" y="5"/>
                  </a:cubicBezTo>
                  <a:cubicBezTo>
                    <a:pt x="10" y="8"/>
                    <a:pt x="14" y="11"/>
                    <a:pt x="19" y="15"/>
                  </a:cubicBezTo>
                  <a:cubicBezTo>
                    <a:pt x="21" y="17"/>
                    <a:pt x="23" y="19"/>
                    <a:pt x="26" y="21"/>
                  </a:cubicBezTo>
                  <a:cubicBezTo>
                    <a:pt x="29" y="23"/>
                    <a:pt x="32" y="25"/>
                    <a:pt x="36" y="26"/>
                  </a:cubicBezTo>
                  <a:cubicBezTo>
                    <a:pt x="39" y="28"/>
                    <a:pt x="43" y="30"/>
                    <a:pt x="46" y="31"/>
                  </a:cubicBezTo>
                  <a:cubicBezTo>
                    <a:pt x="50" y="32"/>
                    <a:pt x="54" y="33"/>
                    <a:pt x="58" y="34"/>
                  </a:cubicBezTo>
                  <a:cubicBezTo>
                    <a:pt x="61" y="35"/>
                    <a:pt x="66" y="36"/>
                    <a:pt x="69" y="36"/>
                  </a:cubicBezTo>
                  <a:cubicBezTo>
                    <a:pt x="73" y="36"/>
                    <a:pt x="77" y="36"/>
                    <a:pt x="81" y="36"/>
                  </a:cubicBezTo>
                  <a:cubicBezTo>
                    <a:pt x="85" y="36"/>
                    <a:pt x="88" y="36"/>
                    <a:pt x="92" y="35"/>
                  </a:cubicBezTo>
                  <a:cubicBezTo>
                    <a:pt x="95" y="35"/>
                    <a:pt x="98" y="34"/>
                    <a:pt x="101" y="33"/>
                  </a:cubicBezTo>
                  <a:cubicBezTo>
                    <a:pt x="104" y="33"/>
                    <a:pt x="107" y="32"/>
                    <a:pt x="109" y="31"/>
                  </a:cubicBezTo>
                  <a:cubicBezTo>
                    <a:pt x="111" y="30"/>
                    <a:pt x="113" y="30"/>
                    <a:pt x="115" y="29"/>
                  </a:cubicBezTo>
                  <a:cubicBezTo>
                    <a:pt x="117" y="28"/>
                    <a:pt x="118" y="28"/>
                    <a:pt x="119" y="27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1" y="26"/>
                    <a:pt x="122" y="27"/>
                    <a:pt x="123" y="28"/>
                  </a:cubicBezTo>
                  <a:cubicBezTo>
                    <a:pt x="123" y="29"/>
                    <a:pt x="123" y="30"/>
                    <a:pt x="122" y="3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78" name="ï$ḷîḑé">
              <a:extLst>
                <a:ext uri="{FF2B5EF4-FFF2-40B4-BE49-F238E27FC236}">
                  <a16:creationId xmlns:a16="http://schemas.microsoft.com/office/drawing/2014/main" id="{331D1FD7-24B7-4A4A-82AE-3765E0848D4F}"/>
                </a:ext>
              </a:extLst>
            </p:cNvPr>
            <p:cNvSpPr/>
            <p:nvPr/>
          </p:nvSpPr>
          <p:spPr bwMode="auto">
            <a:xfrm>
              <a:off x="10281670" y="-1289806"/>
              <a:ext cx="31750" cy="30163"/>
            </a:xfrm>
            <a:custGeom>
              <a:avLst/>
              <a:gdLst>
                <a:gd name="T0" fmla="*/ 9 w 9"/>
                <a:gd name="T1" fmla="*/ 4 h 9"/>
                <a:gd name="T2" fmla="*/ 7 w 9"/>
                <a:gd name="T3" fmla="*/ 8 h 9"/>
                <a:gd name="T4" fmla="*/ 2 w 9"/>
                <a:gd name="T5" fmla="*/ 8 h 9"/>
                <a:gd name="T6" fmla="*/ 2 w 9"/>
                <a:gd name="T7" fmla="*/ 3 h 9"/>
                <a:gd name="T8" fmla="*/ 2 w 9"/>
                <a:gd name="T9" fmla="*/ 3 h 9"/>
                <a:gd name="T10" fmla="*/ 2 w 9"/>
                <a:gd name="T11" fmla="*/ 3 h 9"/>
                <a:gd name="T12" fmla="*/ 6 w 9"/>
                <a:gd name="T13" fmla="*/ 0 h 9"/>
                <a:gd name="T14" fmla="*/ 9 w 9"/>
                <a:gd name="T15" fmla="*/ 3 h 9"/>
                <a:gd name="T16" fmla="*/ 9 w 9"/>
                <a:gd name="T17" fmla="*/ 4 h 9"/>
                <a:gd name="T18" fmla="*/ 7 w 9"/>
                <a:gd name="T19" fmla="*/ 8 h 9"/>
                <a:gd name="T20" fmla="*/ 2 w 9"/>
                <a:gd name="T21" fmla="*/ 3 h 9"/>
                <a:gd name="T22" fmla="*/ 7 w 9"/>
                <a:gd name="T23" fmla="*/ 1 h 9"/>
                <a:gd name="T24" fmla="*/ 9 w 9"/>
                <a:gd name="T25" fmla="*/ 3 h 9"/>
                <a:gd name="T26" fmla="*/ 9 w 9"/>
                <a:gd name="T2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9"/>
                    <a:pt x="3" y="9"/>
                    <a:pt x="2" y="8"/>
                  </a:cubicBezTo>
                  <a:cubicBezTo>
                    <a:pt x="0" y="7"/>
                    <a:pt x="0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5" y="1"/>
                    <a:pt x="6" y="0"/>
                  </a:cubicBezTo>
                  <a:cubicBezTo>
                    <a:pt x="8" y="0"/>
                    <a:pt x="9" y="1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5" y="1"/>
                    <a:pt x="7" y="1"/>
                  </a:cubicBezTo>
                  <a:cubicBezTo>
                    <a:pt x="8" y="1"/>
                    <a:pt x="9" y="1"/>
                    <a:pt x="9" y="3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ïślîḍê">
              <a:extLst>
                <a:ext uri="{FF2B5EF4-FFF2-40B4-BE49-F238E27FC236}">
                  <a16:creationId xmlns:a16="http://schemas.microsoft.com/office/drawing/2014/main" id="{F635736E-440A-4A61-B78E-C0827CF68DD0}"/>
                </a:ext>
              </a:extLst>
            </p:cNvPr>
            <p:cNvSpPr/>
            <p:nvPr/>
          </p:nvSpPr>
          <p:spPr bwMode="auto">
            <a:xfrm>
              <a:off x="10264207" y="-1310443"/>
              <a:ext cx="31750" cy="33338"/>
            </a:xfrm>
            <a:custGeom>
              <a:avLst/>
              <a:gdLst>
                <a:gd name="T0" fmla="*/ 9 w 9"/>
                <a:gd name="T1" fmla="*/ 3 h 10"/>
                <a:gd name="T2" fmla="*/ 9 w 9"/>
                <a:gd name="T3" fmla="*/ 4 h 10"/>
                <a:gd name="T4" fmla="*/ 7 w 9"/>
                <a:gd name="T5" fmla="*/ 7 h 10"/>
                <a:gd name="T6" fmla="*/ 5 w 9"/>
                <a:gd name="T7" fmla="*/ 9 h 10"/>
                <a:gd name="T8" fmla="*/ 3 w 9"/>
                <a:gd name="T9" fmla="*/ 9 h 10"/>
                <a:gd name="T10" fmla="*/ 0 w 9"/>
                <a:gd name="T11" fmla="*/ 7 h 10"/>
                <a:gd name="T12" fmla="*/ 0 w 9"/>
                <a:gd name="T13" fmla="*/ 6 h 10"/>
                <a:gd name="T14" fmla="*/ 0 w 9"/>
                <a:gd name="T15" fmla="*/ 5 h 10"/>
                <a:gd name="T16" fmla="*/ 2 w 9"/>
                <a:gd name="T17" fmla="*/ 2 h 10"/>
                <a:gd name="T18" fmla="*/ 4 w 9"/>
                <a:gd name="T19" fmla="*/ 0 h 10"/>
                <a:gd name="T20" fmla="*/ 6 w 9"/>
                <a:gd name="T21" fmla="*/ 0 h 10"/>
                <a:gd name="T22" fmla="*/ 9 w 9"/>
                <a:gd name="T23" fmla="*/ 2 h 10"/>
                <a:gd name="T24" fmla="*/ 9 w 9"/>
                <a:gd name="T2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9" y="3"/>
                  </a:moveTo>
                  <a:cubicBezTo>
                    <a:pt x="9" y="3"/>
                    <a:pt x="9" y="3"/>
                    <a:pt x="9" y="4"/>
                  </a:cubicBezTo>
                  <a:cubicBezTo>
                    <a:pt x="8" y="5"/>
                    <a:pt x="8" y="6"/>
                    <a:pt x="7" y="7"/>
                  </a:cubicBezTo>
                  <a:cubicBezTo>
                    <a:pt x="6" y="8"/>
                    <a:pt x="6" y="8"/>
                    <a:pt x="5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2" y="10"/>
                    <a:pt x="0" y="9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1"/>
                    <a:pt x="4" y="1"/>
                    <a:pt x="4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9" y="1"/>
                    <a:pt x="9" y="2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ïsliḑé">
              <a:extLst>
                <a:ext uri="{FF2B5EF4-FFF2-40B4-BE49-F238E27FC236}">
                  <a16:creationId xmlns:a16="http://schemas.microsoft.com/office/drawing/2014/main" id="{06AD61A7-F198-4E12-BBB3-7EA34DAA56F2}"/>
                </a:ext>
              </a:extLst>
            </p:cNvPr>
            <p:cNvSpPr/>
            <p:nvPr/>
          </p:nvSpPr>
          <p:spPr bwMode="auto">
            <a:xfrm>
              <a:off x="9119620" y="-1581906"/>
              <a:ext cx="131763" cy="309563"/>
            </a:xfrm>
            <a:custGeom>
              <a:avLst/>
              <a:gdLst>
                <a:gd name="T0" fmla="*/ 37 w 38"/>
                <a:gd name="T1" fmla="*/ 4 h 89"/>
                <a:gd name="T2" fmla="*/ 36 w 38"/>
                <a:gd name="T3" fmla="*/ 4 h 89"/>
                <a:gd name="T4" fmla="*/ 33 w 38"/>
                <a:gd name="T5" fmla="*/ 6 h 89"/>
                <a:gd name="T6" fmla="*/ 30 w 38"/>
                <a:gd name="T7" fmla="*/ 9 h 89"/>
                <a:gd name="T8" fmla="*/ 25 w 38"/>
                <a:gd name="T9" fmla="*/ 13 h 89"/>
                <a:gd name="T10" fmla="*/ 16 w 38"/>
                <a:gd name="T11" fmla="*/ 24 h 89"/>
                <a:gd name="T12" fmla="*/ 12 w 38"/>
                <a:gd name="T13" fmla="*/ 32 h 89"/>
                <a:gd name="T14" fmla="*/ 9 w 38"/>
                <a:gd name="T15" fmla="*/ 40 h 89"/>
                <a:gd name="T16" fmla="*/ 7 w 38"/>
                <a:gd name="T17" fmla="*/ 48 h 89"/>
                <a:gd name="T18" fmla="*/ 6 w 38"/>
                <a:gd name="T19" fmla="*/ 57 h 89"/>
                <a:gd name="T20" fmla="*/ 8 w 38"/>
                <a:gd name="T21" fmla="*/ 72 h 89"/>
                <a:gd name="T22" fmla="*/ 12 w 38"/>
                <a:gd name="T23" fmla="*/ 82 h 89"/>
                <a:gd name="T24" fmla="*/ 14 w 38"/>
                <a:gd name="T25" fmla="*/ 86 h 89"/>
                <a:gd name="T26" fmla="*/ 14 w 38"/>
                <a:gd name="T27" fmla="*/ 86 h 89"/>
                <a:gd name="T28" fmla="*/ 13 w 38"/>
                <a:gd name="T29" fmla="*/ 89 h 89"/>
                <a:gd name="T30" fmla="*/ 10 w 38"/>
                <a:gd name="T31" fmla="*/ 88 h 89"/>
                <a:gd name="T32" fmla="*/ 9 w 38"/>
                <a:gd name="T33" fmla="*/ 87 h 89"/>
                <a:gd name="T34" fmla="*/ 8 w 38"/>
                <a:gd name="T35" fmla="*/ 84 h 89"/>
                <a:gd name="T36" fmla="*/ 3 w 38"/>
                <a:gd name="T37" fmla="*/ 73 h 89"/>
                <a:gd name="T38" fmla="*/ 0 w 38"/>
                <a:gd name="T39" fmla="*/ 57 h 89"/>
                <a:gd name="T40" fmla="*/ 0 w 38"/>
                <a:gd name="T41" fmla="*/ 48 h 89"/>
                <a:gd name="T42" fmla="*/ 2 w 38"/>
                <a:gd name="T43" fmla="*/ 38 h 89"/>
                <a:gd name="T44" fmla="*/ 5 w 38"/>
                <a:gd name="T45" fmla="*/ 29 h 89"/>
                <a:gd name="T46" fmla="*/ 10 w 38"/>
                <a:gd name="T47" fmla="*/ 21 h 89"/>
                <a:gd name="T48" fmla="*/ 21 w 38"/>
                <a:gd name="T49" fmla="*/ 8 h 89"/>
                <a:gd name="T50" fmla="*/ 31 w 38"/>
                <a:gd name="T51" fmla="*/ 2 h 89"/>
                <a:gd name="T52" fmla="*/ 34 w 38"/>
                <a:gd name="T53" fmla="*/ 0 h 89"/>
                <a:gd name="T54" fmla="*/ 35 w 38"/>
                <a:gd name="T55" fmla="*/ 0 h 89"/>
                <a:gd name="T56" fmla="*/ 38 w 38"/>
                <a:gd name="T57" fmla="*/ 1 h 89"/>
                <a:gd name="T58" fmla="*/ 37 w 38"/>
                <a:gd name="T59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89">
                  <a:moveTo>
                    <a:pt x="37" y="4"/>
                  </a:moveTo>
                  <a:cubicBezTo>
                    <a:pt x="37" y="4"/>
                    <a:pt x="37" y="4"/>
                    <a:pt x="36" y="4"/>
                  </a:cubicBezTo>
                  <a:cubicBezTo>
                    <a:pt x="35" y="5"/>
                    <a:pt x="34" y="5"/>
                    <a:pt x="33" y="6"/>
                  </a:cubicBezTo>
                  <a:cubicBezTo>
                    <a:pt x="32" y="7"/>
                    <a:pt x="31" y="7"/>
                    <a:pt x="30" y="9"/>
                  </a:cubicBezTo>
                  <a:cubicBezTo>
                    <a:pt x="28" y="10"/>
                    <a:pt x="27" y="11"/>
                    <a:pt x="25" y="13"/>
                  </a:cubicBezTo>
                  <a:cubicBezTo>
                    <a:pt x="22" y="16"/>
                    <a:pt x="18" y="20"/>
                    <a:pt x="16" y="24"/>
                  </a:cubicBezTo>
                  <a:cubicBezTo>
                    <a:pt x="14" y="27"/>
                    <a:pt x="13" y="29"/>
                    <a:pt x="12" y="32"/>
                  </a:cubicBezTo>
                  <a:cubicBezTo>
                    <a:pt x="10" y="34"/>
                    <a:pt x="9" y="37"/>
                    <a:pt x="9" y="40"/>
                  </a:cubicBezTo>
                  <a:cubicBezTo>
                    <a:pt x="8" y="43"/>
                    <a:pt x="7" y="45"/>
                    <a:pt x="7" y="48"/>
                  </a:cubicBezTo>
                  <a:cubicBezTo>
                    <a:pt x="7" y="51"/>
                    <a:pt x="6" y="54"/>
                    <a:pt x="6" y="57"/>
                  </a:cubicBezTo>
                  <a:cubicBezTo>
                    <a:pt x="7" y="62"/>
                    <a:pt x="7" y="67"/>
                    <a:pt x="8" y="72"/>
                  </a:cubicBezTo>
                  <a:cubicBezTo>
                    <a:pt x="10" y="76"/>
                    <a:pt x="11" y="79"/>
                    <a:pt x="12" y="82"/>
                  </a:cubicBezTo>
                  <a:cubicBezTo>
                    <a:pt x="13" y="84"/>
                    <a:pt x="14" y="86"/>
                    <a:pt x="14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87"/>
                    <a:pt x="14" y="88"/>
                    <a:pt x="13" y="89"/>
                  </a:cubicBezTo>
                  <a:cubicBezTo>
                    <a:pt x="12" y="89"/>
                    <a:pt x="11" y="89"/>
                    <a:pt x="10" y="88"/>
                  </a:cubicBezTo>
                  <a:cubicBezTo>
                    <a:pt x="10" y="88"/>
                    <a:pt x="10" y="88"/>
                    <a:pt x="9" y="87"/>
                  </a:cubicBezTo>
                  <a:cubicBezTo>
                    <a:pt x="9" y="86"/>
                    <a:pt x="8" y="85"/>
                    <a:pt x="8" y="84"/>
                  </a:cubicBezTo>
                  <a:cubicBezTo>
                    <a:pt x="6" y="82"/>
                    <a:pt x="4" y="78"/>
                    <a:pt x="3" y="73"/>
                  </a:cubicBezTo>
                  <a:cubicBezTo>
                    <a:pt x="1" y="69"/>
                    <a:pt x="0" y="63"/>
                    <a:pt x="0" y="57"/>
                  </a:cubicBezTo>
                  <a:cubicBezTo>
                    <a:pt x="0" y="54"/>
                    <a:pt x="0" y="51"/>
                    <a:pt x="0" y="48"/>
                  </a:cubicBezTo>
                  <a:cubicBezTo>
                    <a:pt x="0" y="44"/>
                    <a:pt x="1" y="41"/>
                    <a:pt x="2" y="38"/>
                  </a:cubicBezTo>
                  <a:cubicBezTo>
                    <a:pt x="3" y="35"/>
                    <a:pt x="4" y="32"/>
                    <a:pt x="5" y="29"/>
                  </a:cubicBezTo>
                  <a:cubicBezTo>
                    <a:pt x="7" y="26"/>
                    <a:pt x="8" y="23"/>
                    <a:pt x="10" y="21"/>
                  </a:cubicBezTo>
                  <a:cubicBezTo>
                    <a:pt x="13" y="16"/>
                    <a:pt x="18" y="12"/>
                    <a:pt x="21" y="8"/>
                  </a:cubicBezTo>
                  <a:cubicBezTo>
                    <a:pt x="25" y="5"/>
                    <a:pt x="28" y="3"/>
                    <a:pt x="31" y="2"/>
                  </a:cubicBezTo>
                  <a:cubicBezTo>
                    <a:pt x="32" y="1"/>
                    <a:pt x="33" y="1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0"/>
                    <a:pt x="38" y="1"/>
                  </a:cubicBezTo>
                  <a:cubicBezTo>
                    <a:pt x="38" y="2"/>
                    <a:pt x="38" y="3"/>
                    <a:pt x="37" y="4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ïṧḻïde">
              <a:extLst>
                <a:ext uri="{FF2B5EF4-FFF2-40B4-BE49-F238E27FC236}">
                  <a16:creationId xmlns:a16="http://schemas.microsoft.com/office/drawing/2014/main" id="{C63E357F-2681-4F90-AAB0-95DBD172C98F}"/>
                </a:ext>
              </a:extLst>
            </p:cNvPr>
            <p:cNvSpPr/>
            <p:nvPr/>
          </p:nvSpPr>
          <p:spPr bwMode="auto">
            <a:xfrm>
              <a:off x="9175182" y="-1269168"/>
              <a:ext cx="34925" cy="30163"/>
            </a:xfrm>
            <a:custGeom>
              <a:avLst/>
              <a:gdLst>
                <a:gd name="T0" fmla="*/ 10 w 10"/>
                <a:gd name="T1" fmla="*/ 3 h 9"/>
                <a:gd name="T2" fmla="*/ 9 w 10"/>
                <a:gd name="T3" fmla="*/ 4 h 9"/>
                <a:gd name="T4" fmla="*/ 7 w 10"/>
                <a:gd name="T5" fmla="*/ 7 h 9"/>
                <a:gd name="T6" fmla="*/ 5 w 10"/>
                <a:gd name="T7" fmla="*/ 8 h 9"/>
                <a:gd name="T8" fmla="*/ 3 w 10"/>
                <a:gd name="T9" fmla="*/ 9 h 9"/>
                <a:gd name="T10" fmla="*/ 0 w 10"/>
                <a:gd name="T11" fmla="*/ 6 h 9"/>
                <a:gd name="T12" fmla="*/ 0 w 10"/>
                <a:gd name="T13" fmla="*/ 5 h 9"/>
                <a:gd name="T14" fmla="*/ 1 w 10"/>
                <a:gd name="T15" fmla="*/ 4 h 9"/>
                <a:gd name="T16" fmla="*/ 3 w 10"/>
                <a:gd name="T17" fmla="*/ 1 h 9"/>
                <a:gd name="T18" fmla="*/ 5 w 10"/>
                <a:gd name="T19" fmla="*/ 0 h 9"/>
                <a:gd name="T20" fmla="*/ 7 w 10"/>
                <a:gd name="T21" fmla="*/ 0 h 9"/>
                <a:gd name="T22" fmla="*/ 10 w 10"/>
                <a:gd name="T23" fmla="*/ 2 h 9"/>
                <a:gd name="T24" fmla="*/ 10 w 10"/>
                <a:gd name="T2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10" y="3"/>
                  </a:moveTo>
                  <a:cubicBezTo>
                    <a:pt x="10" y="3"/>
                    <a:pt x="10" y="3"/>
                    <a:pt x="9" y="4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7" y="7"/>
                    <a:pt x="6" y="8"/>
                    <a:pt x="5" y="8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2" y="9"/>
                    <a:pt x="0" y="8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1" y="4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10" y="1"/>
                    <a:pt x="10" y="2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îśḻíḓé">
              <a:extLst>
                <a:ext uri="{FF2B5EF4-FFF2-40B4-BE49-F238E27FC236}">
                  <a16:creationId xmlns:a16="http://schemas.microsoft.com/office/drawing/2014/main" id="{63EE9303-C5FD-45A4-A5FE-1906B9809111}"/>
                </a:ext>
              </a:extLst>
            </p:cNvPr>
            <p:cNvSpPr/>
            <p:nvPr/>
          </p:nvSpPr>
          <p:spPr bwMode="auto">
            <a:xfrm>
              <a:off x="9195820" y="-1248531"/>
              <a:ext cx="31750" cy="34925"/>
            </a:xfrm>
            <a:custGeom>
              <a:avLst/>
              <a:gdLst>
                <a:gd name="T0" fmla="*/ 8 w 9"/>
                <a:gd name="T1" fmla="*/ 3 h 10"/>
                <a:gd name="T2" fmla="*/ 7 w 9"/>
                <a:gd name="T3" fmla="*/ 8 h 10"/>
                <a:gd name="T4" fmla="*/ 1 w 9"/>
                <a:gd name="T5" fmla="*/ 4 h 10"/>
                <a:gd name="T6" fmla="*/ 6 w 9"/>
                <a:gd name="T7" fmla="*/ 1 h 10"/>
                <a:gd name="T8" fmla="*/ 9 w 9"/>
                <a:gd name="T9" fmla="*/ 3 h 10"/>
                <a:gd name="T10" fmla="*/ 9 w 9"/>
                <a:gd name="T11" fmla="*/ 4 h 10"/>
                <a:gd name="T12" fmla="*/ 7 w 9"/>
                <a:gd name="T13" fmla="*/ 8 h 10"/>
                <a:gd name="T14" fmla="*/ 6 w 9"/>
                <a:gd name="T15" fmla="*/ 8 h 10"/>
                <a:gd name="T16" fmla="*/ 2 w 9"/>
                <a:gd name="T17" fmla="*/ 9 h 10"/>
                <a:gd name="T18" fmla="*/ 1 w 9"/>
                <a:gd name="T19" fmla="*/ 4 h 10"/>
                <a:gd name="T20" fmla="*/ 5 w 9"/>
                <a:gd name="T21" fmla="*/ 1 h 10"/>
                <a:gd name="T22" fmla="*/ 8 w 9"/>
                <a:gd name="T2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0">
                  <a:moveTo>
                    <a:pt x="8" y="3"/>
                  </a:moveTo>
                  <a:cubicBezTo>
                    <a:pt x="8" y="5"/>
                    <a:pt x="8" y="7"/>
                    <a:pt x="7" y="8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0"/>
                    <a:pt x="9" y="1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10"/>
                    <a:pt x="3" y="10"/>
                    <a:pt x="2" y="9"/>
                  </a:cubicBezTo>
                  <a:cubicBezTo>
                    <a:pt x="0" y="7"/>
                    <a:pt x="0" y="5"/>
                    <a:pt x="1" y="4"/>
                  </a:cubicBezTo>
                  <a:cubicBezTo>
                    <a:pt x="2" y="3"/>
                    <a:pt x="3" y="2"/>
                    <a:pt x="5" y="1"/>
                  </a:cubicBezTo>
                  <a:cubicBezTo>
                    <a:pt x="7" y="1"/>
                    <a:pt x="8" y="1"/>
                    <a:pt x="8" y="3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1E1AC27-E408-435C-982C-6EF38066C175}"/>
              </a:ext>
            </a:extLst>
          </p:cNvPr>
          <p:cNvGrpSpPr/>
          <p:nvPr/>
        </p:nvGrpSpPr>
        <p:grpSpPr>
          <a:xfrm>
            <a:off x="0" y="3868230"/>
            <a:ext cx="12192000" cy="3045655"/>
            <a:chOff x="0" y="3812345"/>
            <a:chExt cx="12192000" cy="304565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D4D0905E-FD42-4FDD-AC47-20C23EF5E9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saturation sat="69000"/>
                      </a14:imgEffect>
                      <a14:imgEffect>
                        <a14:brightnessContrast bright="10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90"/>
            <a:stretch/>
          </p:blipFill>
          <p:spPr>
            <a:xfrm>
              <a:off x="0" y="3812345"/>
              <a:ext cx="6858000" cy="3045655"/>
            </a:xfrm>
            <a:prstGeom prst="rect">
              <a:avLst/>
            </a:prstGeom>
          </p:spPr>
        </p:pic>
        <p:pic>
          <p:nvPicPr>
            <p:cNvPr id="201" name="图片 200">
              <a:extLst>
                <a:ext uri="{FF2B5EF4-FFF2-40B4-BE49-F238E27FC236}">
                  <a16:creationId xmlns:a16="http://schemas.microsoft.com/office/drawing/2014/main" id="{499EF00E-08C9-4620-81CC-D24D39124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saturation sat="69000"/>
                      </a14:imgEffect>
                      <a14:imgEffect>
                        <a14:brightnessContrast bright="10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2" t="55590"/>
            <a:stretch/>
          </p:blipFill>
          <p:spPr>
            <a:xfrm flipH="1">
              <a:off x="6858000" y="3812345"/>
              <a:ext cx="5334000" cy="3045655"/>
            </a:xfrm>
            <a:prstGeom prst="rect">
              <a:avLst/>
            </a:prstGeom>
          </p:spPr>
        </p:pic>
      </p:grpSp>
      <p:pic>
        <p:nvPicPr>
          <p:cNvPr id="203" name="图片 202">
            <a:extLst>
              <a:ext uri="{FF2B5EF4-FFF2-40B4-BE49-F238E27FC236}">
                <a16:creationId xmlns:a16="http://schemas.microsoft.com/office/drawing/2014/main" id="{31926DB7-BC4D-4ED8-A348-BDAA638BD5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77" y="4045046"/>
            <a:ext cx="1546861" cy="154686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4F85AC6F-1D82-47FC-A3CF-D376EC3814BE}"/>
              </a:ext>
            </a:extLst>
          </p:cNvPr>
          <p:cNvGrpSpPr/>
          <p:nvPr/>
        </p:nvGrpSpPr>
        <p:grpSpPr>
          <a:xfrm rot="1002944">
            <a:off x="107907" y="2888640"/>
            <a:ext cx="864300" cy="1155422"/>
            <a:chOff x="10890144" y="1759223"/>
            <a:chExt cx="864300" cy="1155422"/>
          </a:xfrm>
        </p:grpSpPr>
        <p:sp>
          <p:nvSpPr>
            <p:cNvPr id="209" name="íşḷíḋe">
              <a:extLst>
                <a:ext uri="{FF2B5EF4-FFF2-40B4-BE49-F238E27FC236}">
                  <a16:creationId xmlns:a16="http://schemas.microsoft.com/office/drawing/2014/main" id="{FF34D68F-EEDD-4415-8571-266EB50AD1D3}"/>
                </a:ext>
              </a:extLst>
            </p:cNvPr>
            <p:cNvSpPr/>
            <p:nvPr/>
          </p:nvSpPr>
          <p:spPr bwMode="auto">
            <a:xfrm>
              <a:off x="10890144" y="1759223"/>
              <a:ext cx="864300" cy="738237"/>
            </a:xfrm>
            <a:custGeom>
              <a:avLst/>
              <a:gdLst>
                <a:gd name="T0" fmla="*/ 470 w 532"/>
                <a:gd name="T1" fmla="*/ 128 h 455"/>
                <a:gd name="T2" fmla="*/ 266 w 532"/>
                <a:gd name="T3" fmla="*/ 1 h 455"/>
                <a:gd name="T4" fmla="*/ 266 w 532"/>
                <a:gd name="T5" fmla="*/ 1 h 455"/>
                <a:gd name="T6" fmla="*/ 62 w 532"/>
                <a:gd name="T7" fmla="*/ 128 h 455"/>
                <a:gd name="T8" fmla="*/ 171 w 532"/>
                <a:gd name="T9" fmla="*/ 455 h 455"/>
                <a:gd name="T10" fmla="*/ 266 w 532"/>
                <a:gd name="T11" fmla="*/ 455 h 455"/>
                <a:gd name="T12" fmla="*/ 266 w 532"/>
                <a:gd name="T13" fmla="*/ 455 h 455"/>
                <a:gd name="T14" fmla="*/ 361 w 532"/>
                <a:gd name="T15" fmla="*/ 455 h 455"/>
                <a:gd name="T16" fmla="*/ 470 w 532"/>
                <a:gd name="T17" fmla="*/ 128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2" h="455">
                  <a:moveTo>
                    <a:pt x="470" y="128"/>
                  </a:moveTo>
                  <a:cubicBezTo>
                    <a:pt x="427" y="0"/>
                    <a:pt x="277" y="1"/>
                    <a:pt x="266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54" y="1"/>
                    <a:pt x="105" y="1"/>
                    <a:pt x="62" y="128"/>
                  </a:cubicBezTo>
                  <a:cubicBezTo>
                    <a:pt x="0" y="313"/>
                    <a:pt x="171" y="455"/>
                    <a:pt x="171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361" y="455"/>
                    <a:pt x="361" y="455"/>
                    <a:pt x="361" y="455"/>
                  </a:cubicBezTo>
                  <a:cubicBezTo>
                    <a:pt x="361" y="455"/>
                    <a:pt x="532" y="313"/>
                    <a:pt x="470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iŝļídê">
              <a:extLst>
                <a:ext uri="{FF2B5EF4-FFF2-40B4-BE49-F238E27FC236}">
                  <a16:creationId xmlns:a16="http://schemas.microsoft.com/office/drawing/2014/main" id="{03890C5C-C059-4DEC-8FC9-0BAC49893AC3}"/>
                </a:ext>
              </a:extLst>
            </p:cNvPr>
            <p:cNvSpPr/>
            <p:nvPr/>
          </p:nvSpPr>
          <p:spPr bwMode="auto">
            <a:xfrm>
              <a:off x="11164943" y="2530109"/>
              <a:ext cx="314703" cy="222197"/>
            </a:xfrm>
            <a:custGeom>
              <a:avLst/>
              <a:gdLst>
                <a:gd name="T0" fmla="*/ 194 w 194"/>
                <a:gd name="T1" fmla="*/ 2 h 137"/>
                <a:gd name="T2" fmla="*/ 191 w 194"/>
                <a:gd name="T3" fmla="*/ 0 h 137"/>
                <a:gd name="T4" fmla="*/ 3 w 194"/>
                <a:gd name="T5" fmla="*/ 0 h 137"/>
                <a:gd name="T6" fmla="*/ 0 w 194"/>
                <a:gd name="T7" fmla="*/ 2 h 137"/>
                <a:gd name="T8" fmla="*/ 0 w 194"/>
                <a:gd name="T9" fmla="*/ 4 h 137"/>
                <a:gd name="T10" fmla="*/ 25 w 194"/>
                <a:gd name="T11" fmla="*/ 137 h 137"/>
                <a:gd name="T12" fmla="*/ 32 w 194"/>
                <a:gd name="T13" fmla="*/ 136 h 137"/>
                <a:gd name="T14" fmla="*/ 14 w 194"/>
                <a:gd name="T15" fmla="*/ 42 h 137"/>
                <a:gd name="T16" fmla="*/ 180 w 194"/>
                <a:gd name="T17" fmla="*/ 42 h 137"/>
                <a:gd name="T18" fmla="*/ 161 w 194"/>
                <a:gd name="T19" fmla="*/ 136 h 137"/>
                <a:gd name="T20" fmla="*/ 168 w 194"/>
                <a:gd name="T21" fmla="*/ 137 h 137"/>
                <a:gd name="T22" fmla="*/ 194 w 194"/>
                <a:gd name="T23" fmla="*/ 4 h 137"/>
                <a:gd name="T24" fmla="*/ 194 w 194"/>
                <a:gd name="T25" fmla="*/ 2 h 137"/>
                <a:gd name="T26" fmla="*/ 183 w 194"/>
                <a:gd name="T27" fmla="*/ 7 h 137"/>
                <a:gd name="T28" fmla="*/ 159 w 194"/>
                <a:gd name="T29" fmla="*/ 33 h 137"/>
                <a:gd name="T30" fmla="*/ 135 w 194"/>
                <a:gd name="T31" fmla="*/ 7 h 137"/>
                <a:gd name="T32" fmla="*/ 183 w 194"/>
                <a:gd name="T33" fmla="*/ 7 h 137"/>
                <a:gd name="T34" fmla="*/ 185 w 194"/>
                <a:gd name="T35" fmla="*/ 15 h 137"/>
                <a:gd name="T36" fmla="*/ 181 w 194"/>
                <a:gd name="T37" fmla="*/ 35 h 137"/>
                <a:gd name="T38" fmla="*/ 167 w 194"/>
                <a:gd name="T39" fmla="*/ 35 h 137"/>
                <a:gd name="T40" fmla="*/ 185 w 194"/>
                <a:gd name="T41" fmla="*/ 15 h 137"/>
                <a:gd name="T42" fmla="*/ 105 w 194"/>
                <a:gd name="T43" fmla="*/ 35 h 137"/>
                <a:gd name="T44" fmla="*/ 128 w 194"/>
                <a:gd name="T45" fmla="*/ 9 h 137"/>
                <a:gd name="T46" fmla="*/ 151 w 194"/>
                <a:gd name="T47" fmla="*/ 35 h 137"/>
                <a:gd name="T48" fmla="*/ 105 w 194"/>
                <a:gd name="T49" fmla="*/ 35 h 137"/>
                <a:gd name="T50" fmla="*/ 121 w 194"/>
                <a:gd name="T51" fmla="*/ 7 h 137"/>
                <a:gd name="T52" fmla="*/ 97 w 194"/>
                <a:gd name="T53" fmla="*/ 33 h 137"/>
                <a:gd name="T54" fmla="*/ 73 w 194"/>
                <a:gd name="T55" fmla="*/ 7 h 137"/>
                <a:gd name="T56" fmla="*/ 121 w 194"/>
                <a:gd name="T57" fmla="*/ 7 h 137"/>
                <a:gd name="T58" fmla="*/ 43 w 194"/>
                <a:gd name="T59" fmla="*/ 35 h 137"/>
                <a:gd name="T60" fmla="*/ 66 w 194"/>
                <a:gd name="T61" fmla="*/ 9 h 137"/>
                <a:gd name="T62" fmla="*/ 89 w 194"/>
                <a:gd name="T63" fmla="*/ 35 h 137"/>
                <a:gd name="T64" fmla="*/ 43 w 194"/>
                <a:gd name="T65" fmla="*/ 35 h 137"/>
                <a:gd name="T66" fmla="*/ 27 w 194"/>
                <a:gd name="T67" fmla="*/ 35 h 137"/>
                <a:gd name="T68" fmla="*/ 13 w 194"/>
                <a:gd name="T69" fmla="*/ 35 h 137"/>
                <a:gd name="T70" fmla="*/ 9 w 194"/>
                <a:gd name="T71" fmla="*/ 15 h 137"/>
                <a:gd name="T72" fmla="*/ 27 w 194"/>
                <a:gd name="T73" fmla="*/ 35 h 137"/>
                <a:gd name="T74" fmla="*/ 59 w 194"/>
                <a:gd name="T75" fmla="*/ 7 h 137"/>
                <a:gd name="T76" fmla="*/ 35 w 194"/>
                <a:gd name="T77" fmla="*/ 33 h 137"/>
                <a:gd name="T78" fmla="*/ 11 w 194"/>
                <a:gd name="T79" fmla="*/ 7 h 137"/>
                <a:gd name="T80" fmla="*/ 59 w 194"/>
                <a:gd name="T81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4" h="137">
                  <a:moveTo>
                    <a:pt x="194" y="2"/>
                  </a:moveTo>
                  <a:cubicBezTo>
                    <a:pt x="193" y="1"/>
                    <a:pt x="192" y="0"/>
                    <a:pt x="19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61" y="136"/>
                    <a:pt x="161" y="136"/>
                    <a:pt x="161" y="136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4" y="3"/>
                    <a:pt x="194" y="3"/>
                    <a:pt x="194" y="2"/>
                  </a:cubicBezTo>
                  <a:close/>
                  <a:moveTo>
                    <a:pt x="183" y="7"/>
                  </a:moveTo>
                  <a:cubicBezTo>
                    <a:pt x="159" y="33"/>
                    <a:pt x="159" y="33"/>
                    <a:pt x="159" y="33"/>
                  </a:cubicBezTo>
                  <a:cubicBezTo>
                    <a:pt x="135" y="7"/>
                    <a:pt x="135" y="7"/>
                    <a:pt x="135" y="7"/>
                  </a:cubicBezTo>
                  <a:lnTo>
                    <a:pt x="183" y="7"/>
                  </a:lnTo>
                  <a:close/>
                  <a:moveTo>
                    <a:pt x="185" y="15"/>
                  </a:moveTo>
                  <a:cubicBezTo>
                    <a:pt x="181" y="35"/>
                    <a:pt x="181" y="35"/>
                    <a:pt x="181" y="35"/>
                  </a:cubicBezTo>
                  <a:cubicBezTo>
                    <a:pt x="167" y="35"/>
                    <a:pt x="167" y="35"/>
                    <a:pt x="167" y="35"/>
                  </a:cubicBezTo>
                  <a:lnTo>
                    <a:pt x="185" y="15"/>
                  </a:lnTo>
                  <a:close/>
                  <a:moveTo>
                    <a:pt x="105" y="35"/>
                  </a:moveTo>
                  <a:cubicBezTo>
                    <a:pt x="128" y="9"/>
                    <a:pt x="128" y="9"/>
                    <a:pt x="128" y="9"/>
                  </a:cubicBezTo>
                  <a:cubicBezTo>
                    <a:pt x="151" y="35"/>
                    <a:pt x="151" y="35"/>
                    <a:pt x="151" y="35"/>
                  </a:cubicBezTo>
                  <a:lnTo>
                    <a:pt x="105" y="35"/>
                  </a:lnTo>
                  <a:close/>
                  <a:moveTo>
                    <a:pt x="121" y="7"/>
                  </a:moveTo>
                  <a:cubicBezTo>
                    <a:pt x="97" y="33"/>
                    <a:pt x="97" y="33"/>
                    <a:pt x="97" y="33"/>
                  </a:cubicBezTo>
                  <a:cubicBezTo>
                    <a:pt x="73" y="7"/>
                    <a:pt x="73" y="7"/>
                    <a:pt x="73" y="7"/>
                  </a:cubicBezTo>
                  <a:lnTo>
                    <a:pt x="121" y="7"/>
                  </a:lnTo>
                  <a:close/>
                  <a:moveTo>
                    <a:pt x="43" y="35"/>
                  </a:moveTo>
                  <a:cubicBezTo>
                    <a:pt x="66" y="9"/>
                    <a:pt x="66" y="9"/>
                    <a:pt x="66" y="9"/>
                  </a:cubicBezTo>
                  <a:cubicBezTo>
                    <a:pt x="89" y="35"/>
                    <a:pt x="89" y="35"/>
                    <a:pt x="89" y="35"/>
                  </a:cubicBezTo>
                  <a:lnTo>
                    <a:pt x="43" y="35"/>
                  </a:lnTo>
                  <a:close/>
                  <a:moveTo>
                    <a:pt x="27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9" y="15"/>
                    <a:pt x="9" y="15"/>
                    <a:pt x="9" y="15"/>
                  </a:cubicBezTo>
                  <a:lnTo>
                    <a:pt x="27" y="35"/>
                  </a:lnTo>
                  <a:close/>
                  <a:moveTo>
                    <a:pt x="59" y="7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11" y="7"/>
                    <a:pt x="11" y="7"/>
                    <a:pt x="11" y="7"/>
                  </a:cubicBezTo>
                  <a:lnTo>
                    <a:pt x="5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íṥlïḋè">
              <a:extLst>
                <a:ext uri="{FF2B5EF4-FFF2-40B4-BE49-F238E27FC236}">
                  <a16:creationId xmlns:a16="http://schemas.microsoft.com/office/drawing/2014/main" id="{49123E5B-3B59-4C9E-A66C-B5AF00E218BC}"/>
                </a:ext>
              </a:extLst>
            </p:cNvPr>
            <p:cNvSpPr/>
            <p:nvPr/>
          </p:nvSpPr>
          <p:spPr bwMode="auto">
            <a:xfrm>
              <a:off x="11206661" y="2757747"/>
              <a:ext cx="231266" cy="156898"/>
            </a:xfrm>
            <a:custGeom>
              <a:avLst/>
              <a:gdLst>
                <a:gd name="T0" fmla="*/ 0 w 142"/>
                <a:gd name="T1" fmla="*/ 0 h 97"/>
                <a:gd name="T2" fmla="*/ 14 w 142"/>
                <a:gd name="T3" fmla="*/ 93 h 97"/>
                <a:gd name="T4" fmla="*/ 19 w 142"/>
                <a:gd name="T5" fmla="*/ 97 h 97"/>
                <a:gd name="T6" fmla="*/ 123 w 142"/>
                <a:gd name="T7" fmla="*/ 97 h 97"/>
                <a:gd name="T8" fmla="*/ 128 w 142"/>
                <a:gd name="T9" fmla="*/ 93 h 97"/>
                <a:gd name="T10" fmla="*/ 142 w 142"/>
                <a:gd name="T11" fmla="*/ 0 h 97"/>
                <a:gd name="T12" fmla="*/ 0 w 14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97">
                  <a:moveTo>
                    <a:pt x="0" y="0"/>
                  </a:moveTo>
                  <a:cubicBezTo>
                    <a:pt x="14" y="93"/>
                    <a:pt x="14" y="93"/>
                    <a:pt x="14" y="93"/>
                  </a:cubicBezTo>
                  <a:cubicBezTo>
                    <a:pt x="15" y="95"/>
                    <a:pt x="17" y="97"/>
                    <a:pt x="19" y="97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25" y="97"/>
                    <a:pt x="127" y="95"/>
                    <a:pt x="128" y="93"/>
                  </a:cubicBezTo>
                  <a:cubicBezTo>
                    <a:pt x="142" y="0"/>
                    <a:pt x="142" y="0"/>
                    <a:pt x="1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E5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íṩlidé">
              <a:extLst>
                <a:ext uri="{FF2B5EF4-FFF2-40B4-BE49-F238E27FC236}">
                  <a16:creationId xmlns:a16="http://schemas.microsoft.com/office/drawing/2014/main" id="{E516F9A8-4A72-422B-861F-AC89F5D2F93A}"/>
                </a:ext>
              </a:extLst>
            </p:cNvPr>
            <p:cNvSpPr/>
            <p:nvPr/>
          </p:nvSpPr>
          <p:spPr bwMode="auto">
            <a:xfrm>
              <a:off x="11322748" y="2757747"/>
              <a:ext cx="115180" cy="156898"/>
            </a:xfrm>
            <a:custGeom>
              <a:avLst/>
              <a:gdLst>
                <a:gd name="T0" fmla="*/ 0 w 71"/>
                <a:gd name="T1" fmla="*/ 0 h 97"/>
                <a:gd name="T2" fmla="*/ 0 w 71"/>
                <a:gd name="T3" fmla="*/ 97 h 97"/>
                <a:gd name="T4" fmla="*/ 52 w 71"/>
                <a:gd name="T5" fmla="*/ 97 h 97"/>
                <a:gd name="T6" fmla="*/ 57 w 71"/>
                <a:gd name="T7" fmla="*/ 93 h 97"/>
                <a:gd name="T8" fmla="*/ 71 w 71"/>
                <a:gd name="T9" fmla="*/ 0 h 97"/>
                <a:gd name="T10" fmla="*/ 0 w 71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7"/>
                    <a:pt x="56" y="95"/>
                    <a:pt x="57" y="93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54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íśḻîḋe">
              <a:extLst>
                <a:ext uri="{FF2B5EF4-FFF2-40B4-BE49-F238E27FC236}">
                  <a16:creationId xmlns:a16="http://schemas.microsoft.com/office/drawing/2014/main" id="{E0927010-C7A0-4A9C-B15B-27D23A2EAA9F}"/>
                </a:ext>
              </a:extLst>
            </p:cNvPr>
            <p:cNvSpPr/>
            <p:nvPr/>
          </p:nvSpPr>
          <p:spPr bwMode="auto">
            <a:xfrm>
              <a:off x="11195778" y="2735074"/>
              <a:ext cx="253032" cy="27208"/>
            </a:xfrm>
            <a:custGeom>
              <a:avLst/>
              <a:gdLst>
                <a:gd name="T0" fmla="*/ 147 w 156"/>
                <a:gd name="T1" fmla="*/ 17 h 17"/>
                <a:gd name="T2" fmla="*/ 9 w 156"/>
                <a:gd name="T3" fmla="*/ 17 h 17"/>
                <a:gd name="T4" fmla="*/ 0 w 156"/>
                <a:gd name="T5" fmla="*/ 8 h 17"/>
                <a:gd name="T6" fmla="*/ 0 w 156"/>
                <a:gd name="T7" fmla="*/ 8 h 17"/>
                <a:gd name="T8" fmla="*/ 9 w 156"/>
                <a:gd name="T9" fmla="*/ 0 h 17"/>
                <a:gd name="T10" fmla="*/ 147 w 156"/>
                <a:gd name="T11" fmla="*/ 0 h 17"/>
                <a:gd name="T12" fmla="*/ 156 w 156"/>
                <a:gd name="T13" fmla="*/ 8 h 17"/>
                <a:gd name="T14" fmla="*/ 156 w 156"/>
                <a:gd name="T15" fmla="*/ 8 h 17"/>
                <a:gd name="T16" fmla="*/ 147 w 15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">
                  <a:moveTo>
                    <a:pt x="14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2" y="0"/>
                    <a:pt x="156" y="4"/>
                    <a:pt x="156" y="8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6" y="13"/>
                    <a:pt x="152" y="17"/>
                    <a:pt x="147" y="17"/>
                  </a:cubicBezTo>
                  <a:close/>
                </a:path>
              </a:pathLst>
            </a:custGeom>
            <a:solidFill>
              <a:srgbClr val="773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ṧḻíḋé">
              <a:extLst>
                <a:ext uri="{FF2B5EF4-FFF2-40B4-BE49-F238E27FC236}">
                  <a16:creationId xmlns:a16="http://schemas.microsoft.com/office/drawing/2014/main" id="{685CA6CC-C7A5-4419-BC04-745A3B830A28}"/>
                </a:ext>
              </a:extLst>
            </p:cNvPr>
            <p:cNvSpPr/>
            <p:nvPr/>
          </p:nvSpPr>
          <p:spPr bwMode="auto">
            <a:xfrm>
              <a:off x="11368094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2" y="41"/>
                    <a:pt x="14" y="41"/>
                  </a:cubicBezTo>
                  <a:cubicBezTo>
                    <a:pt x="7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šlîḍè">
              <a:extLst>
                <a:ext uri="{FF2B5EF4-FFF2-40B4-BE49-F238E27FC236}">
                  <a16:creationId xmlns:a16="http://schemas.microsoft.com/office/drawing/2014/main" id="{BD629E65-D5D7-46BF-86DF-5ADBBE907527}"/>
                </a:ext>
              </a:extLst>
            </p:cNvPr>
            <p:cNvSpPr/>
            <p:nvPr/>
          </p:nvSpPr>
          <p:spPr bwMode="auto">
            <a:xfrm>
              <a:off x="11300074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îṧḻîḓe">
              <a:extLst>
                <a:ext uri="{FF2B5EF4-FFF2-40B4-BE49-F238E27FC236}">
                  <a16:creationId xmlns:a16="http://schemas.microsoft.com/office/drawing/2014/main" id="{5B7D626E-63A8-4411-8F54-89565799E83E}"/>
                </a:ext>
              </a:extLst>
            </p:cNvPr>
            <p:cNvSpPr/>
            <p:nvPr/>
          </p:nvSpPr>
          <p:spPr bwMode="auto">
            <a:xfrm>
              <a:off x="11231148" y="2735981"/>
              <a:ext cx="44440" cy="67112"/>
            </a:xfrm>
            <a:custGeom>
              <a:avLst/>
              <a:gdLst>
                <a:gd name="T0" fmla="*/ 27 w 27"/>
                <a:gd name="T1" fmla="*/ 28 h 41"/>
                <a:gd name="T2" fmla="*/ 14 w 27"/>
                <a:gd name="T3" fmla="*/ 41 h 41"/>
                <a:gd name="T4" fmla="*/ 0 w 27"/>
                <a:gd name="T5" fmla="*/ 28 h 41"/>
                <a:gd name="T6" fmla="*/ 14 w 27"/>
                <a:gd name="T7" fmla="*/ 0 h 41"/>
                <a:gd name="T8" fmla="*/ 27 w 27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1">
                  <a:moveTo>
                    <a:pt x="27" y="28"/>
                  </a:moveTo>
                  <a:cubicBezTo>
                    <a:pt x="27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7" y="20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iŝlïḍé">
              <a:extLst>
                <a:ext uri="{FF2B5EF4-FFF2-40B4-BE49-F238E27FC236}">
                  <a16:creationId xmlns:a16="http://schemas.microsoft.com/office/drawing/2014/main" id="{38B5A177-5BC0-44AA-94D4-AD520A444CDD}"/>
                </a:ext>
              </a:extLst>
            </p:cNvPr>
            <p:cNvSpPr/>
            <p:nvPr/>
          </p:nvSpPr>
          <p:spPr bwMode="auto">
            <a:xfrm>
              <a:off x="11322748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isḻidê">
              <a:extLst>
                <a:ext uri="{FF2B5EF4-FFF2-40B4-BE49-F238E27FC236}">
                  <a16:creationId xmlns:a16="http://schemas.microsoft.com/office/drawing/2014/main" id="{FF1E2352-2BB3-4BA9-B97D-6440B978C4CB}"/>
                </a:ext>
              </a:extLst>
            </p:cNvPr>
            <p:cNvSpPr/>
            <p:nvPr/>
          </p:nvSpPr>
          <p:spPr bwMode="auto">
            <a:xfrm>
              <a:off x="11390767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8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iṩļíḋe">
              <a:extLst>
                <a:ext uri="{FF2B5EF4-FFF2-40B4-BE49-F238E27FC236}">
                  <a16:creationId xmlns:a16="http://schemas.microsoft.com/office/drawing/2014/main" id="{69C4B1F0-1A78-404D-A3F0-91F0ED4C1C4B}"/>
                </a:ext>
              </a:extLst>
            </p:cNvPr>
            <p:cNvSpPr/>
            <p:nvPr/>
          </p:nvSpPr>
          <p:spPr bwMode="auto">
            <a:xfrm>
              <a:off x="11253822" y="2735981"/>
              <a:ext cx="21766" cy="67112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41 h 41"/>
                <a:gd name="T4" fmla="*/ 13 w 13"/>
                <a:gd name="T5" fmla="*/ 28 h 41"/>
                <a:gd name="T6" fmla="*/ 0 w 13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3" y="35"/>
                    <a:pt x="13" y="28"/>
                  </a:cubicBezTo>
                  <a:cubicBezTo>
                    <a:pt x="13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iSlïďè">
              <a:extLst>
                <a:ext uri="{FF2B5EF4-FFF2-40B4-BE49-F238E27FC236}">
                  <a16:creationId xmlns:a16="http://schemas.microsoft.com/office/drawing/2014/main" id="{1436742C-68A5-4364-92FB-8ABE87D19607}"/>
                </a:ext>
              </a:extLst>
            </p:cNvPr>
            <p:cNvSpPr/>
            <p:nvPr/>
          </p:nvSpPr>
          <p:spPr bwMode="auto">
            <a:xfrm>
              <a:off x="11382605" y="2726912"/>
              <a:ext cx="18138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iŝḻïḑè">
              <a:extLst>
                <a:ext uri="{FF2B5EF4-FFF2-40B4-BE49-F238E27FC236}">
                  <a16:creationId xmlns:a16="http://schemas.microsoft.com/office/drawing/2014/main" id="{3B157CD0-50E7-4AE4-923A-61CD035F5A6D}"/>
                </a:ext>
              </a:extLst>
            </p:cNvPr>
            <p:cNvSpPr/>
            <p:nvPr/>
          </p:nvSpPr>
          <p:spPr bwMode="auto">
            <a:xfrm>
              <a:off x="11312771" y="2726912"/>
              <a:ext cx="19046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ïṣľîḍè">
              <a:extLst>
                <a:ext uri="{FF2B5EF4-FFF2-40B4-BE49-F238E27FC236}">
                  <a16:creationId xmlns:a16="http://schemas.microsoft.com/office/drawing/2014/main" id="{CBBEAF78-43B8-4425-8AC3-3B47577BA276}"/>
                </a:ext>
              </a:extLst>
            </p:cNvPr>
            <p:cNvSpPr/>
            <p:nvPr/>
          </p:nvSpPr>
          <p:spPr bwMode="auto">
            <a:xfrm>
              <a:off x="11244752" y="2726912"/>
              <a:ext cx="17232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ïṡľiḋe">
              <a:extLst>
                <a:ext uri="{FF2B5EF4-FFF2-40B4-BE49-F238E27FC236}">
                  <a16:creationId xmlns:a16="http://schemas.microsoft.com/office/drawing/2014/main" id="{F50B2D85-287B-4BEA-91EE-AD6F4ED2162A}"/>
                </a:ext>
              </a:extLst>
            </p:cNvPr>
            <p:cNvSpPr/>
            <p:nvPr/>
          </p:nvSpPr>
          <p:spPr bwMode="auto">
            <a:xfrm>
              <a:off x="11218451" y="2827580"/>
              <a:ext cx="207686" cy="27208"/>
            </a:xfrm>
            <a:custGeom>
              <a:avLst/>
              <a:gdLst>
                <a:gd name="T0" fmla="*/ 226 w 229"/>
                <a:gd name="T1" fmla="*/ 30 h 30"/>
                <a:gd name="T2" fmla="*/ 229 w 229"/>
                <a:gd name="T3" fmla="*/ 0 h 30"/>
                <a:gd name="T4" fmla="*/ 0 w 229"/>
                <a:gd name="T5" fmla="*/ 0 h 30"/>
                <a:gd name="T6" fmla="*/ 4 w 229"/>
                <a:gd name="T7" fmla="*/ 30 h 30"/>
                <a:gd name="T8" fmla="*/ 226 w 22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30">
                  <a:moveTo>
                    <a:pt x="226" y="30"/>
                  </a:moveTo>
                  <a:lnTo>
                    <a:pt x="229" y="0"/>
                  </a:lnTo>
                  <a:lnTo>
                    <a:pt x="0" y="0"/>
                  </a:lnTo>
                  <a:lnTo>
                    <a:pt x="4" y="30"/>
                  </a:lnTo>
                  <a:lnTo>
                    <a:pt x="226" y="30"/>
                  </a:ln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îŝḷíḍê">
              <a:extLst>
                <a:ext uri="{FF2B5EF4-FFF2-40B4-BE49-F238E27FC236}">
                  <a16:creationId xmlns:a16="http://schemas.microsoft.com/office/drawing/2014/main" id="{F62FBD77-F192-42C4-B4E0-157A864DD33B}"/>
                </a:ext>
              </a:extLst>
            </p:cNvPr>
            <p:cNvSpPr/>
            <p:nvPr/>
          </p:nvSpPr>
          <p:spPr bwMode="auto">
            <a:xfrm>
              <a:off x="11322748" y="2827580"/>
              <a:ext cx="103389" cy="27208"/>
            </a:xfrm>
            <a:custGeom>
              <a:avLst/>
              <a:gdLst>
                <a:gd name="T0" fmla="*/ 0 w 114"/>
                <a:gd name="T1" fmla="*/ 30 h 30"/>
                <a:gd name="T2" fmla="*/ 111 w 114"/>
                <a:gd name="T3" fmla="*/ 30 h 30"/>
                <a:gd name="T4" fmla="*/ 114 w 114"/>
                <a:gd name="T5" fmla="*/ 0 h 30"/>
                <a:gd name="T6" fmla="*/ 0 w 114"/>
                <a:gd name="T7" fmla="*/ 0 h 30"/>
                <a:gd name="T8" fmla="*/ 0 w 114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0">
                  <a:moveTo>
                    <a:pt x="0" y="30"/>
                  </a:moveTo>
                  <a:lnTo>
                    <a:pt x="111" y="30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1C6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ïśļîḑê">
              <a:extLst>
                <a:ext uri="{FF2B5EF4-FFF2-40B4-BE49-F238E27FC236}">
                  <a16:creationId xmlns:a16="http://schemas.microsoft.com/office/drawing/2014/main" id="{BE16C26D-C5EC-4395-8AEC-60A5B9CAAF48}"/>
                </a:ext>
              </a:extLst>
            </p:cNvPr>
            <p:cNvSpPr/>
            <p:nvPr/>
          </p:nvSpPr>
          <p:spPr bwMode="auto">
            <a:xfrm>
              <a:off x="11222079" y="2854788"/>
              <a:ext cx="201337" cy="11790"/>
            </a:xfrm>
            <a:custGeom>
              <a:avLst/>
              <a:gdLst>
                <a:gd name="T0" fmla="*/ 222 w 222"/>
                <a:gd name="T1" fmla="*/ 0 h 13"/>
                <a:gd name="T2" fmla="*/ 0 w 222"/>
                <a:gd name="T3" fmla="*/ 0 h 13"/>
                <a:gd name="T4" fmla="*/ 1 w 222"/>
                <a:gd name="T5" fmla="*/ 13 h 13"/>
                <a:gd name="T6" fmla="*/ 220 w 222"/>
                <a:gd name="T7" fmla="*/ 13 h 13"/>
                <a:gd name="T8" fmla="*/ 222 w 22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3">
                  <a:moveTo>
                    <a:pt x="222" y="0"/>
                  </a:moveTo>
                  <a:lnTo>
                    <a:pt x="0" y="0"/>
                  </a:lnTo>
                  <a:lnTo>
                    <a:pt x="1" y="13"/>
                  </a:lnTo>
                  <a:lnTo>
                    <a:pt x="220" y="1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ïṡḷïḓé">
              <a:extLst>
                <a:ext uri="{FF2B5EF4-FFF2-40B4-BE49-F238E27FC236}">
                  <a16:creationId xmlns:a16="http://schemas.microsoft.com/office/drawing/2014/main" id="{F4A36D04-119B-441C-B403-64EE02CF1E8F}"/>
                </a:ext>
              </a:extLst>
            </p:cNvPr>
            <p:cNvSpPr/>
            <p:nvPr/>
          </p:nvSpPr>
          <p:spPr bwMode="auto">
            <a:xfrm>
              <a:off x="11322748" y="2854788"/>
              <a:ext cx="100669" cy="11790"/>
            </a:xfrm>
            <a:custGeom>
              <a:avLst/>
              <a:gdLst>
                <a:gd name="T0" fmla="*/ 0 w 111"/>
                <a:gd name="T1" fmla="*/ 13 h 13"/>
                <a:gd name="T2" fmla="*/ 109 w 111"/>
                <a:gd name="T3" fmla="*/ 13 h 13"/>
                <a:gd name="T4" fmla="*/ 111 w 111"/>
                <a:gd name="T5" fmla="*/ 0 h 13"/>
                <a:gd name="T6" fmla="*/ 0 w 111"/>
                <a:gd name="T7" fmla="*/ 0 h 13"/>
                <a:gd name="T8" fmla="*/ 0 w 1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">
                  <a:moveTo>
                    <a:pt x="0" y="13"/>
                  </a:moveTo>
                  <a:lnTo>
                    <a:pt x="109" y="13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î$ļíḍè">
              <a:extLst>
                <a:ext uri="{FF2B5EF4-FFF2-40B4-BE49-F238E27FC236}">
                  <a16:creationId xmlns:a16="http://schemas.microsoft.com/office/drawing/2014/main" id="{B3833803-6E8D-4017-8239-CC5AC8D36E96}"/>
                </a:ext>
              </a:extLst>
            </p:cNvPr>
            <p:cNvSpPr/>
            <p:nvPr/>
          </p:nvSpPr>
          <p:spPr bwMode="auto">
            <a:xfrm>
              <a:off x="11164943" y="1761036"/>
              <a:ext cx="314703" cy="736423"/>
            </a:xfrm>
            <a:custGeom>
              <a:avLst/>
              <a:gdLst>
                <a:gd name="T0" fmla="*/ 127 w 194"/>
                <a:gd name="T1" fmla="*/ 3 h 454"/>
                <a:gd name="T2" fmla="*/ 97 w 194"/>
                <a:gd name="T3" fmla="*/ 0 h 454"/>
                <a:gd name="T4" fmla="*/ 67 w 194"/>
                <a:gd name="T5" fmla="*/ 3 h 454"/>
                <a:gd name="T6" fmla="*/ 76 w 194"/>
                <a:gd name="T7" fmla="*/ 454 h 454"/>
                <a:gd name="T8" fmla="*/ 97 w 194"/>
                <a:gd name="T9" fmla="*/ 454 h 454"/>
                <a:gd name="T10" fmla="*/ 97 w 194"/>
                <a:gd name="T11" fmla="*/ 454 h 454"/>
                <a:gd name="T12" fmla="*/ 118 w 194"/>
                <a:gd name="T13" fmla="*/ 454 h 454"/>
                <a:gd name="T14" fmla="*/ 127 w 194"/>
                <a:gd name="T15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4">
                  <a:moveTo>
                    <a:pt x="127" y="3"/>
                  </a:moveTo>
                  <a:cubicBezTo>
                    <a:pt x="111" y="0"/>
                    <a:pt x="100" y="0"/>
                    <a:pt x="97" y="0"/>
                  </a:cubicBezTo>
                  <a:cubicBezTo>
                    <a:pt x="94" y="0"/>
                    <a:pt x="83" y="0"/>
                    <a:pt x="67" y="3"/>
                  </a:cubicBezTo>
                  <a:cubicBezTo>
                    <a:pt x="45" y="47"/>
                    <a:pt x="0" y="180"/>
                    <a:pt x="76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118" y="454"/>
                    <a:pt x="118" y="454"/>
                    <a:pt x="118" y="454"/>
                  </a:cubicBezTo>
                  <a:cubicBezTo>
                    <a:pt x="194" y="180"/>
                    <a:pt x="149" y="47"/>
                    <a:pt x="127" y="3"/>
                  </a:cubicBez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íṥ1iḍê">
              <a:extLst>
                <a:ext uri="{FF2B5EF4-FFF2-40B4-BE49-F238E27FC236}">
                  <a16:creationId xmlns:a16="http://schemas.microsoft.com/office/drawing/2014/main" id="{CFFCDC75-9B79-4277-95A7-AD1FD70835BA}"/>
                </a:ext>
              </a:extLst>
            </p:cNvPr>
            <p:cNvSpPr/>
            <p:nvPr/>
          </p:nvSpPr>
          <p:spPr bwMode="auto">
            <a:xfrm>
              <a:off x="11392581" y="1789151"/>
              <a:ext cx="326493" cy="708309"/>
            </a:xfrm>
            <a:custGeom>
              <a:avLst/>
              <a:gdLst>
                <a:gd name="T0" fmla="*/ 106 w 201"/>
                <a:gd name="T1" fmla="*/ 30 h 437"/>
                <a:gd name="T2" fmla="*/ 50 w 201"/>
                <a:gd name="T3" fmla="*/ 0 h 437"/>
                <a:gd name="T4" fmla="*/ 0 w 201"/>
                <a:gd name="T5" fmla="*/ 437 h 437"/>
                <a:gd name="T6" fmla="*/ 27 w 201"/>
                <a:gd name="T7" fmla="*/ 437 h 437"/>
                <a:gd name="T8" fmla="*/ 106 w 201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437">
                  <a:moveTo>
                    <a:pt x="106" y="30"/>
                  </a:moveTo>
                  <a:cubicBezTo>
                    <a:pt x="88" y="16"/>
                    <a:pt x="69" y="6"/>
                    <a:pt x="50" y="0"/>
                  </a:cubicBezTo>
                  <a:cubicBezTo>
                    <a:pt x="70" y="72"/>
                    <a:pt x="106" y="259"/>
                    <a:pt x="0" y="437"/>
                  </a:cubicBezTo>
                  <a:cubicBezTo>
                    <a:pt x="27" y="437"/>
                    <a:pt x="27" y="437"/>
                    <a:pt x="27" y="437"/>
                  </a:cubicBezTo>
                  <a:cubicBezTo>
                    <a:pt x="27" y="437"/>
                    <a:pt x="201" y="244"/>
                    <a:pt x="106" y="30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ïšḷide">
              <a:extLst>
                <a:ext uri="{FF2B5EF4-FFF2-40B4-BE49-F238E27FC236}">
                  <a16:creationId xmlns:a16="http://schemas.microsoft.com/office/drawing/2014/main" id="{C63D97D1-BB0C-4086-AC10-9049667BEBF5}"/>
                </a:ext>
              </a:extLst>
            </p:cNvPr>
            <p:cNvSpPr/>
            <p:nvPr/>
          </p:nvSpPr>
          <p:spPr bwMode="auto">
            <a:xfrm>
              <a:off x="10927329" y="1789151"/>
              <a:ext cx="325586" cy="708309"/>
            </a:xfrm>
            <a:custGeom>
              <a:avLst/>
              <a:gdLst>
                <a:gd name="T0" fmla="*/ 95 w 200"/>
                <a:gd name="T1" fmla="*/ 30 h 437"/>
                <a:gd name="T2" fmla="*/ 150 w 200"/>
                <a:gd name="T3" fmla="*/ 0 h 437"/>
                <a:gd name="T4" fmla="*/ 200 w 200"/>
                <a:gd name="T5" fmla="*/ 437 h 437"/>
                <a:gd name="T6" fmla="*/ 173 w 200"/>
                <a:gd name="T7" fmla="*/ 437 h 437"/>
                <a:gd name="T8" fmla="*/ 95 w 200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37">
                  <a:moveTo>
                    <a:pt x="95" y="30"/>
                  </a:moveTo>
                  <a:cubicBezTo>
                    <a:pt x="112" y="16"/>
                    <a:pt x="131" y="6"/>
                    <a:pt x="150" y="0"/>
                  </a:cubicBezTo>
                  <a:cubicBezTo>
                    <a:pt x="130" y="72"/>
                    <a:pt x="94" y="259"/>
                    <a:pt x="200" y="437"/>
                  </a:cubicBezTo>
                  <a:cubicBezTo>
                    <a:pt x="173" y="437"/>
                    <a:pt x="173" y="437"/>
                    <a:pt x="173" y="437"/>
                  </a:cubicBezTo>
                  <a:cubicBezTo>
                    <a:pt x="173" y="437"/>
                    <a:pt x="0" y="244"/>
                    <a:pt x="95" y="30"/>
                  </a:cubicBez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îšlïde">
              <a:extLst>
                <a:ext uri="{FF2B5EF4-FFF2-40B4-BE49-F238E27FC236}">
                  <a16:creationId xmlns:a16="http://schemas.microsoft.com/office/drawing/2014/main" id="{1AA2DC30-2A49-4042-B627-D1519C68F30A}"/>
                </a:ext>
              </a:extLst>
            </p:cNvPr>
            <p:cNvSpPr/>
            <p:nvPr/>
          </p:nvSpPr>
          <p:spPr bwMode="auto">
            <a:xfrm>
              <a:off x="11164943" y="2496553"/>
              <a:ext cx="314703" cy="45346"/>
            </a:xfrm>
            <a:custGeom>
              <a:avLst/>
              <a:gdLst>
                <a:gd name="T0" fmla="*/ 0 w 194"/>
                <a:gd name="T1" fmla="*/ 0 h 28"/>
                <a:gd name="T2" fmla="*/ 194 w 194"/>
                <a:gd name="T3" fmla="*/ 0 h 28"/>
                <a:gd name="T4" fmla="*/ 194 w 194"/>
                <a:gd name="T5" fmla="*/ 0 h 28"/>
                <a:gd name="T6" fmla="*/ 194 w 194"/>
                <a:gd name="T7" fmla="*/ 28 h 28"/>
                <a:gd name="T8" fmla="*/ 194 w 194"/>
                <a:gd name="T9" fmla="*/ 28 h 28"/>
                <a:gd name="T10" fmla="*/ 0 w 194"/>
                <a:gd name="T11" fmla="*/ 28 h 28"/>
                <a:gd name="T12" fmla="*/ 0 w 194"/>
                <a:gd name="T13" fmla="*/ 28 h 28"/>
                <a:gd name="T14" fmla="*/ 0 w 194"/>
                <a:gd name="T15" fmla="*/ 0 h 28"/>
                <a:gd name="T16" fmla="*/ 0 w 194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28">
                  <a:moveTo>
                    <a:pt x="0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ïs1îḓe">
              <a:extLst>
                <a:ext uri="{FF2B5EF4-FFF2-40B4-BE49-F238E27FC236}">
                  <a16:creationId xmlns:a16="http://schemas.microsoft.com/office/drawing/2014/main" id="{6FE07C9E-4039-4D57-A7E5-BC286F59035C}"/>
                </a:ext>
              </a:extLst>
            </p:cNvPr>
            <p:cNvSpPr/>
            <p:nvPr/>
          </p:nvSpPr>
          <p:spPr bwMode="auto">
            <a:xfrm>
              <a:off x="11323654" y="2496553"/>
              <a:ext cx="155991" cy="45346"/>
            </a:xfrm>
            <a:custGeom>
              <a:avLst/>
              <a:gdLst>
                <a:gd name="T0" fmla="*/ 96 w 96"/>
                <a:gd name="T1" fmla="*/ 0 h 28"/>
                <a:gd name="T2" fmla="*/ 0 w 96"/>
                <a:gd name="T3" fmla="*/ 0 h 28"/>
                <a:gd name="T4" fmla="*/ 0 w 96"/>
                <a:gd name="T5" fmla="*/ 28 h 28"/>
                <a:gd name="T6" fmla="*/ 96 w 96"/>
                <a:gd name="T7" fmla="*/ 28 h 28"/>
                <a:gd name="T8" fmla="*/ 96 w 96"/>
                <a:gd name="T9" fmla="*/ 28 h 28"/>
                <a:gd name="T10" fmla="*/ 96 w 96"/>
                <a:gd name="T11" fmla="*/ 0 h 28"/>
                <a:gd name="T12" fmla="*/ 96 w 9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28">
                  <a:moveTo>
                    <a:pt x="9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lose/>
                </a:path>
              </a:pathLst>
            </a:custGeom>
            <a:solidFill>
              <a:srgbClr val="1C6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Sļîḍe">
              <a:extLst>
                <a:ext uri="{FF2B5EF4-FFF2-40B4-BE49-F238E27FC236}">
                  <a16:creationId xmlns:a16="http://schemas.microsoft.com/office/drawing/2014/main" id="{F09F9693-0FB2-40ED-8AB4-47DE569561D0}"/>
                </a:ext>
              </a:extLst>
            </p:cNvPr>
            <p:cNvSpPr/>
            <p:nvPr/>
          </p:nvSpPr>
          <p:spPr bwMode="auto">
            <a:xfrm>
              <a:off x="11322748" y="1761036"/>
              <a:ext cx="156898" cy="736423"/>
            </a:xfrm>
            <a:custGeom>
              <a:avLst/>
              <a:gdLst>
                <a:gd name="T0" fmla="*/ 30 w 97"/>
                <a:gd name="T1" fmla="*/ 3 h 454"/>
                <a:gd name="T2" fmla="*/ 0 w 97"/>
                <a:gd name="T3" fmla="*/ 0 h 454"/>
                <a:gd name="T4" fmla="*/ 0 w 97"/>
                <a:gd name="T5" fmla="*/ 454 h 454"/>
                <a:gd name="T6" fmla="*/ 0 w 97"/>
                <a:gd name="T7" fmla="*/ 454 h 454"/>
                <a:gd name="T8" fmla="*/ 0 w 97"/>
                <a:gd name="T9" fmla="*/ 454 h 454"/>
                <a:gd name="T10" fmla="*/ 21 w 97"/>
                <a:gd name="T11" fmla="*/ 454 h 454"/>
                <a:gd name="T12" fmla="*/ 30 w 97"/>
                <a:gd name="T13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54">
                  <a:moveTo>
                    <a:pt x="30" y="3"/>
                  </a:moveTo>
                  <a:cubicBezTo>
                    <a:pt x="14" y="0"/>
                    <a:pt x="3" y="0"/>
                    <a:pt x="0" y="0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21" y="454"/>
                    <a:pt x="21" y="454"/>
                    <a:pt x="21" y="454"/>
                  </a:cubicBezTo>
                  <a:cubicBezTo>
                    <a:pt x="97" y="180"/>
                    <a:pt x="52" y="47"/>
                    <a:pt x="30" y="3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99213F5-B7C1-44FD-808F-045C21E706C1}"/>
              </a:ext>
            </a:extLst>
          </p:cNvPr>
          <p:cNvGrpSpPr/>
          <p:nvPr/>
        </p:nvGrpSpPr>
        <p:grpSpPr>
          <a:xfrm rot="714936">
            <a:off x="4474317" y="4432632"/>
            <a:ext cx="304850" cy="407533"/>
            <a:chOff x="8771568" y="1759223"/>
            <a:chExt cx="864300" cy="1155422"/>
          </a:xfrm>
        </p:grpSpPr>
        <p:sp>
          <p:nvSpPr>
            <p:cNvPr id="233" name="î$ľíďê">
              <a:extLst>
                <a:ext uri="{FF2B5EF4-FFF2-40B4-BE49-F238E27FC236}">
                  <a16:creationId xmlns:a16="http://schemas.microsoft.com/office/drawing/2014/main" id="{30226D0F-94AC-4A5E-BFC1-120A7A3144E1}"/>
                </a:ext>
              </a:extLst>
            </p:cNvPr>
            <p:cNvSpPr/>
            <p:nvPr/>
          </p:nvSpPr>
          <p:spPr bwMode="auto">
            <a:xfrm>
              <a:off x="8771568" y="1759223"/>
              <a:ext cx="864300" cy="738237"/>
            </a:xfrm>
            <a:custGeom>
              <a:avLst/>
              <a:gdLst>
                <a:gd name="T0" fmla="*/ 470 w 532"/>
                <a:gd name="T1" fmla="*/ 128 h 455"/>
                <a:gd name="T2" fmla="*/ 266 w 532"/>
                <a:gd name="T3" fmla="*/ 1 h 455"/>
                <a:gd name="T4" fmla="*/ 266 w 532"/>
                <a:gd name="T5" fmla="*/ 1 h 455"/>
                <a:gd name="T6" fmla="*/ 62 w 532"/>
                <a:gd name="T7" fmla="*/ 128 h 455"/>
                <a:gd name="T8" fmla="*/ 171 w 532"/>
                <a:gd name="T9" fmla="*/ 455 h 455"/>
                <a:gd name="T10" fmla="*/ 266 w 532"/>
                <a:gd name="T11" fmla="*/ 455 h 455"/>
                <a:gd name="T12" fmla="*/ 266 w 532"/>
                <a:gd name="T13" fmla="*/ 455 h 455"/>
                <a:gd name="T14" fmla="*/ 361 w 532"/>
                <a:gd name="T15" fmla="*/ 455 h 455"/>
                <a:gd name="T16" fmla="*/ 470 w 532"/>
                <a:gd name="T17" fmla="*/ 128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2" h="455">
                  <a:moveTo>
                    <a:pt x="470" y="128"/>
                  </a:moveTo>
                  <a:cubicBezTo>
                    <a:pt x="427" y="0"/>
                    <a:pt x="277" y="1"/>
                    <a:pt x="266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54" y="1"/>
                    <a:pt x="105" y="1"/>
                    <a:pt x="62" y="128"/>
                  </a:cubicBezTo>
                  <a:cubicBezTo>
                    <a:pt x="0" y="313"/>
                    <a:pt x="171" y="455"/>
                    <a:pt x="171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361" y="455"/>
                    <a:pt x="361" y="455"/>
                    <a:pt x="361" y="455"/>
                  </a:cubicBezTo>
                  <a:cubicBezTo>
                    <a:pt x="361" y="455"/>
                    <a:pt x="532" y="313"/>
                    <a:pt x="470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ŝḻîḓé">
              <a:extLst>
                <a:ext uri="{FF2B5EF4-FFF2-40B4-BE49-F238E27FC236}">
                  <a16:creationId xmlns:a16="http://schemas.microsoft.com/office/drawing/2014/main" id="{D4B8A9CB-072F-4AC0-BB76-9CD4546B72BA}"/>
                </a:ext>
              </a:extLst>
            </p:cNvPr>
            <p:cNvSpPr/>
            <p:nvPr/>
          </p:nvSpPr>
          <p:spPr bwMode="auto">
            <a:xfrm>
              <a:off x="9049087" y="2533737"/>
              <a:ext cx="309262" cy="215848"/>
            </a:xfrm>
            <a:custGeom>
              <a:avLst/>
              <a:gdLst>
                <a:gd name="T0" fmla="*/ 190 w 190"/>
                <a:gd name="T1" fmla="*/ 1 h 133"/>
                <a:gd name="T2" fmla="*/ 189 w 190"/>
                <a:gd name="T3" fmla="*/ 0 h 133"/>
                <a:gd name="T4" fmla="*/ 127 w 190"/>
                <a:gd name="T5" fmla="*/ 0 h 133"/>
                <a:gd name="T6" fmla="*/ 125 w 190"/>
                <a:gd name="T7" fmla="*/ 0 h 133"/>
                <a:gd name="T8" fmla="*/ 65 w 190"/>
                <a:gd name="T9" fmla="*/ 0 h 133"/>
                <a:gd name="T10" fmla="*/ 63 w 190"/>
                <a:gd name="T11" fmla="*/ 0 h 133"/>
                <a:gd name="T12" fmla="*/ 1 w 190"/>
                <a:gd name="T13" fmla="*/ 0 h 133"/>
                <a:gd name="T14" fmla="*/ 0 w 190"/>
                <a:gd name="T15" fmla="*/ 1 h 133"/>
                <a:gd name="T16" fmla="*/ 0 w 190"/>
                <a:gd name="T17" fmla="*/ 2 h 133"/>
                <a:gd name="T18" fmla="*/ 0 w 190"/>
                <a:gd name="T19" fmla="*/ 2 h 133"/>
                <a:gd name="T20" fmla="*/ 25 w 190"/>
                <a:gd name="T21" fmla="*/ 133 h 133"/>
                <a:gd name="T22" fmla="*/ 28 w 190"/>
                <a:gd name="T23" fmla="*/ 132 h 133"/>
                <a:gd name="T24" fmla="*/ 10 w 190"/>
                <a:gd name="T25" fmla="*/ 38 h 133"/>
                <a:gd name="T26" fmla="*/ 180 w 190"/>
                <a:gd name="T27" fmla="*/ 38 h 133"/>
                <a:gd name="T28" fmla="*/ 162 w 190"/>
                <a:gd name="T29" fmla="*/ 132 h 133"/>
                <a:gd name="T30" fmla="*/ 165 w 190"/>
                <a:gd name="T31" fmla="*/ 133 h 133"/>
                <a:gd name="T32" fmla="*/ 190 w 190"/>
                <a:gd name="T33" fmla="*/ 2 h 133"/>
                <a:gd name="T34" fmla="*/ 190 w 190"/>
                <a:gd name="T35" fmla="*/ 2 h 133"/>
                <a:gd name="T36" fmla="*/ 190 w 190"/>
                <a:gd name="T37" fmla="*/ 1 h 133"/>
                <a:gd name="T38" fmla="*/ 185 w 190"/>
                <a:gd name="T39" fmla="*/ 3 h 133"/>
                <a:gd name="T40" fmla="*/ 157 w 190"/>
                <a:gd name="T41" fmla="*/ 34 h 133"/>
                <a:gd name="T42" fmla="*/ 129 w 190"/>
                <a:gd name="T43" fmla="*/ 3 h 133"/>
                <a:gd name="T44" fmla="*/ 185 w 190"/>
                <a:gd name="T45" fmla="*/ 3 h 133"/>
                <a:gd name="T46" fmla="*/ 154 w 190"/>
                <a:gd name="T47" fmla="*/ 35 h 133"/>
                <a:gd name="T48" fmla="*/ 98 w 190"/>
                <a:gd name="T49" fmla="*/ 35 h 133"/>
                <a:gd name="T50" fmla="*/ 126 w 190"/>
                <a:gd name="T51" fmla="*/ 4 h 133"/>
                <a:gd name="T52" fmla="*/ 154 w 190"/>
                <a:gd name="T53" fmla="*/ 35 h 133"/>
                <a:gd name="T54" fmla="*/ 123 w 190"/>
                <a:gd name="T55" fmla="*/ 3 h 133"/>
                <a:gd name="T56" fmla="*/ 95 w 190"/>
                <a:gd name="T57" fmla="*/ 34 h 133"/>
                <a:gd name="T58" fmla="*/ 67 w 190"/>
                <a:gd name="T59" fmla="*/ 3 h 133"/>
                <a:gd name="T60" fmla="*/ 123 w 190"/>
                <a:gd name="T61" fmla="*/ 3 h 133"/>
                <a:gd name="T62" fmla="*/ 92 w 190"/>
                <a:gd name="T63" fmla="*/ 35 h 133"/>
                <a:gd name="T64" fmla="*/ 36 w 190"/>
                <a:gd name="T65" fmla="*/ 35 h 133"/>
                <a:gd name="T66" fmla="*/ 64 w 190"/>
                <a:gd name="T67" fmla="*/ 4 h 133"/>
                <a:gd name="T68" fmla="*/ 92 w 190"/>
                <a:gd name="T69" fmla="*/ 35 h 133"/>
                <a:gd name="T70" fmla="*/ 61 w 190"/>
                <a:gd name="T71" fmla="*/ 3 h 133"/>
                <a:gd name="T72" fmla="*/ 33 w 190"/>
                <a:gd name="T73" fmla="*/ 34 h 133"/>
                <a:gd name="T74" fmla="*/ 5 w 190"/>
                <a:gd name="T75" fmla="*/ 3 h 133"/>
                <a:gd name="T76" fmla="*/ 61 w 190"/>
                <a:gd name="T77" fmla="*/ 3 h 133"/>
                <a:gd name="T78" fmla="*/ 4 w 190"/>
                <a:gd name="T79" fmla="*/ 6 h 133"/>
                <a:gd name="T80" fmla="*/ 30 w 190"/>
                <a:gd name="T81" fmla="*/ 35 h 133"/>
                <a:gd name="T82" fmla="*/ 9 w 190"/>
                <a:gd name="T83" fmla="*/ 35 h 133"/>
                <a:gd name="T84" fmla="*/ 4 w 190"/>
                <a:gd name="T85" fmla="*/ 6 h 133"/>
                <a:gd name="T86" fmla="*/ 160 w 190"/>
                <a:gd name="T87" fmla="*/ 35 h 133"/>
                <a:gd name="T88" fmla="*/ 186 w 190"/>
                <a:gd name="T89" fmla="*/ 6 h 133"/>
                <a:gd name="T90" fmla="*/ 181 w 190"/>
                <a:gd name="T91" fmla="*/ 35 h 133"/>
                <a:gd name="T92" fmla="*/ 160 w 190"/>
                <a:gd name="T9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0" h="133">
                  <a:moveTo>
                    <a:pt x="190" y="1"/>
                  </a:moveTo>
                  <a:cubicBezTo>
                    <a:pt x="190" y="0"/>
                    <a:pt x="189" y="0"/>
                    <a:pt x="18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5" y="133"/>
                    <a:pt x="25" y="133"/>
                    <a:pt x="25" y="133"/>
                  </a:cubicBezTo>
                  <a:cubicBezTo>
                    <a:pt x="28" y="132"/>
                    <a:pt x="28" y="132"/>
                    <a:pt x="28" y="132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62" y="132"/>
                    <a:pt x="162" y="132"/>
                    <a:pt x="162" y="132"/>
                  </a:cubicBezTo>
                  <a:cubicBezTo>
                    <a:pt x="165" y="133"/>
                    <a:pt x="165" y="133"/>
                    <a:pt x="165" y="133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90" y="1"/>
                    <a:pt x="190" y="1"/>
                    <a:pt x="190" y="1"/>
                  </a:cubicBezTo>
                  <a:close/>
                  <a:moveTo>
                    <a:pt x="185" y="3"/>
                  </a:moveTo>
                  <a:cubicBezTo>
                    <a:pt x="157" y="34"/>
                    <a:pt x="157" y="34"/>
                    <a:pt x="157" y="34"/>
                  </a:cubicBezTo>
                  <a:cubicBezTo>
                    <a:pt x="129" y="3"/>
                    <a:pt x="129" y="3"/>
                    <a:pt x="129" y="3"/>
                  </a:cubicBezTo>
                  <a:lnTo>
                    <a:pt x="185" y="3"/>
                  </a:lnTo>
                  <a:close/>
                  <a:moveTo>
                    <a:pt x="154" y="35"/>
                  </a:moveTo>
                  <a:cubicBezTo>
                    <a:pt x="98" y="35"/>
                    <a:pt x="98" y="35"/>
                    <a:pt x="98" y="35"/>
                  </a:cubicBezTo>
                  <a:cubicBezTo>
                    <a:pt x="126" y="4"/>
                    <a:pt x="126" y="4"/>
                    <a:pt x="126" y="4"/>
                  </a:cubicBezTo>
                  <a:lnTo>
                    <a:pt x="154" y="35"/>
                  </a:lnTo>
                  <a:close/>
                  <a:moveTo>
                    <a:pt x="123" y="3"/>
                  </a:moveTo>
                  <a:cubicBezTo>
                    <a:pt x="95" y="34"/>
                    <a:pt x="95" y="34"/>
                    <a:pt x="95" y="34"/>
                  </a:cubicBezTo>
                  <a:cubicBezTo>
                    <a:pt x="67" y="3"/>
                    <a:pt x="67" y="3"/>
                    <a:pt x="67" y="3"/>
                  </a:cubicBezTo>
                  <a:lnTo>
                    <a:pt x="123" y="3"/>
                  </a:lnTo>
                  <a:close/>
                  <a:moveTo>
                    <a:pt x="92" y="35"/>
                  </a:moveTo>
                  <a:cubicBezTo>
                    <a:pt x="36" y="35"/>
                    <a:pt x="36" y="35"/>
                    <a:pt x="36" y="35"/>
                  </a:cubicBezTo>
                  <a:cubicBezTo>
                    <a:pt x="64" y="4"/>
                    <a:pt x="64" y="4"/>
                    <a:pt x="64" y="4"/>
                  </a:cubicBezTo>
                  <a:lnTo>
                    <a:pt x="92" y="35"/>
                  </a:lnTo>
                  <a:close/>
                  <a:moveTo>
                    <a:pt x="61" y="3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61" y="3"/>
                  </a:lnTo>
                  <a:close/>
                  <a:moveTo>
                    <a:pt x="4" y="6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9" y="35"/>
                    <a:pt x="9" y="35"/>
                    <a:pt x="9" y="35"/>
                  </a:cubicBezTo>
                  <a:lnTo>
                    <a:pt x="4" y="6"/>
                  </a:lnTo>
                  <a:close/>
                  <a:moveTo>
                    <a:pt x="160" y="35"/>
                  </a:moveTo>
                  <a:cubicBezTo>
                    <a:pt x="186" y="6"/>
                    <a:pt x="186" y="6"/>
                    <a:pt x="186" y="6"/>
                  </a:cubicBezTo>
                  <a:cubicBezTo>
                    <a:pt x="181" y="35"/>
                    <a:pt x="181" y="35"/>
                    <a:pt x="181" y="35"/>
                  </a:cubicBezTo>
                  <a:lnTo>
                    <a:pt x="16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išlîḋê">
              <a:extLst>
                <a:ext uri="{FF2B5EF4-FFF2-40B4-BE49-F238E27FC236}">
                  <a16:creationId xmlns:a16="http://schemas.microsoft.com/office/drawing/2014/main" id="{619C6E61-DE70-4D2A-8689-1A9D258E98C4}"/>
                </a:ext>
              </a:extLst>
            </p:cNvPr>
            <p:cNvSpPr/>
            <p:nvPr/>
          </p:nvSpPr>
          <p:spPr bwMode="auto">
            <a:xfrm>
              <a:off x="9049087" y="2533737"/>
              <a:ext cx="309262" cy="215848"/>
            </a:xfrm>
            <a:custGeom>
              <a:avLst/>
              <a:gdLst>
                <a:gd name="T0" fmla="*/ 190 w 190"/>
                <a:gd name="T1" fmla="*/ 1 h 133"/>
                <a:gd name="T2" fmla="*/ 189 w 190"/>
                <a:gd name="T3" fmla="*/ 0 h 133"/>
                <a:gd name="T4" fmla="*/ 127 w 190"/>
                <a:gd name="T5" fmla="*/ 0 h 133"/>
                <a:gd name="T6" fmla="*/ 125 w 190"/>
                <a:gd name="T7" fmla="*/ 0 h 133"/>
                <a:gd name="T8" fmla="*/ 65 w 190"/>
                <a:gd name="T9" fmla="*/ 0 h 133"/>
                <a:gd name="T10" fmla="*/ 63 w 190"/>
                <a:gd name="T11" fmla="*/ 0 h 133"/>
                <a:gd name="T12" fmla="*/ 1 w 190"/>
                <a:gd name="T13" fmla="*/ 0 h 133"/>
                <a:gd name="T14" fmla="*/ 0 w 190"/>
                <a:gd name="T15" fmla="*/ 1 h 133"/>
                <a:gd name="T16" fmla="*/ 0 w 190"/>
                <a:gd name="T17" fmla="*/ 2 h 133"/>
                <a:gd name="T18" fmla="*/ 0 w 190"/>
                <a:gd name="T19" fmla="*/ 2 h 133"/>
                <a:gd name="T20" fmla="*/ 25 w 190"/>
                <a:gd name="T21" fmla="*/ 133 h 133"/>
                <a:gd name="T22" fmla="*/ 28 w 190"/>
                <a:gd name="T23" fmla="*/ 132 h 133"/>
                <a:gd name="T24" fmla="*/ 10 w 190"/>
                <a:gd name="T25" fmla="*/ 38 h 133"/>
                <a:gd name="T26" fmla="*/ 180 w 190"/>
                <a:gd name="T27" fmla="*/ 38 h 133"/>
                <a:gd name="T28" fmla="*/ 162 w 190"/>
                <a:gd name="T29" fmla="*/ 132 h 133"/>
                <a:gd name="T30" fmla="*/ 165 w 190"/>
                <a:gd name="T31" fmla="*/ 133 h 133"/>
                <a:gd name="T32" fmla="*/ 190 w 190"/>
                <a:gd name="T33" fmla="*/ 2 h 133"/>
                <a:gd name="T34" fmla="*/ 190 w 190"/>
                <a:gd name="T35" fmla="*/ 2 h 133"/>
                <a:gd name="T36" fmla="*/ 190 w 190"/>
                <a:gd name="T37" fmla="*/ 1 h 133"/>
                <a:gd name="T38" fmla="*/ 185 w 190"/>
                <a:gd name="T39" fmla="*/ 3 h 133"/>
                <a:gd name="T40" fmla="*/ 157 w 190"/>
                <a:gd name="T41" fmla="*/ 34 h 133"/>
                <a:gd name="T42" fmla="*/ 129 w 190"/>
                <a:gd name="T43" fmla="*/ 3 h 133"/>
                <a:gd name="T44" fmla="*/ 185 w 190"/>
                <a:gd name="T45" fmla="*/ 3 h 133"/>
                <a:gd name="T46" fmla="*/ 154 w 190"/>
                <a:gd name="T47" fmla="*/ 35 h 133"/>
                <a:gd name="T48" fmla="*/ 98 w 190"/>
                <a:gd name="T49" fmla="*/ 35 h 133"/>
                <a:gd name="T50" fmla="*/ 126 w 190"/>
                <a:gd name="T51" fmla="*/ 4 h 133"/>
                <a:gd name="T52" fmla="*/ 154 w 190"/>
                <a:gd name="T53" fmla="*/ 35 h 133"/>
                <a:gd name="T54" fmla="*/ 123 w 190"/>
                <a:gd name="T55" fmla="*/ 3 h 133"/>
                <a:gd name="T56" fmla="*/ 95 w 190"/>
                <a:gd name="T57" fmla="*/ 34 h 133"/>
                <a:gd name="T58" fmla="*/ 67 w 190"/>
                <a:gd name="T59" fmla="*/ 3 h 133"/>
                <a:gd name="T60" fmla="*/ 123 w 190"/>
                <a:gd name="T61" fmla="*/ 3 h 133"/>
                <a:gd name="T62" fmla="*/ 92 w 190"/>
                <a:gd name="T63" fmla="*/ 35 h 133"/>
                <a:gd name="T64" fmla="*/ 36 w 190"/>
                <a:gd name="T65" fmla="*/ 35 h 133"/>
                <a:gd name="T66" fmla="*/ 64 w 190"/>
                <a:gd name="T67" fmla="*/ 4 h 133"/>
                <a:gd name="T68" fmla="*/ 92 w 190"/>
                <a:gd name="T69" fmla="*/ 35 h 133"/>
                <a:gd name="T70" fmla="*/ 61 w 190"/>
                <a:gd name="T71" fmla="*/ 3 h 133"/>
                <a:gd name="T72" fmla="*/ 33 w 190"/>
                <a:gd name="T73" fmla="*/ 34 h 133"/>
                <a:gd name="T74" fmla="*/ 5 w 190"/>
                <a:gd name="T75" fmla="*/ 3 h 133"/>
                <a:gd name="T76" fmla="*/ 61 w 190"/>
                <a:gd name="T77" fmla="*/ 3 h 133"/>
                <a:gd name="T78" fmla="*/ 4 w 190"/>
                <a:gd name="T79" fmla="*/ 6 h 133"/>
                <a:gd name="T80" fmla="*/ 30 w 190"/>
                <a:gd name="T81" fmla="*/ 35 h 133"/>
                <a:gd name="T82" fmla="*/ 9 w 190"/>
                <a:gd name="T83" fmla="*/ 35 h 133"/>
                <a:gd name="T84" fmla="*/ 4 w 190"/>
                <a:gd name="T85" fmla="*/ 6 h 133"/>
                <a:gd name="T86" fmla="*/ 160 w 190"/>
                <a:gd name="T87" fmla="*/ 35 h 133"/>
                <a:gd name="T88" fmla="*/ 186 w 190"/>
                <a:gd name="T89" fmla="*/ 6 h 133"/>
                <a:gd name="T90" fmla="*/ 181 w 190"/>
                <a:gd name="T91" fmla="*/ 35 h 133"/>
                <a:gd name="T92" fmla="*/ 160 w 190"/>
                <a:gd name="T9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0" h="133">
                  <a:moveTo>
                    <a:pt x="190" y="1"/>
                  </a:moveTo>
                  <a:cubicBezTo>
                    <a:pt x="190" y="0"/>
                    <a:pt x="189" y="0"/>
                    <a:pt x="18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5" y="133"/>
                    <a:pt x="25" y="133"/>
                    <a:pt x="25" y="133"/>
                  </a:cubicBezTo>
                  <a:cubicBezTo>
                    <a:pt x="28" y="132"/>
                    <a:pt x="28" y="132"/>
                    <a:pt x="28" y="132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62" y="132"/>
                    <a:pt x="162" y="132"/>
                    <a:pt x="162" y="132"/>
                  </a:cubicBezTo>
                  <a:cubicBezTo>
                    <a:pt x="165" y="133"/>
                    <a:pt x="165" y="133"/>
                    <a:pt x="165" y="133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90" y="1"/>
                    <a:pt x="190" y="1"/>
                    <a:pt x="190" y="1"/>
                  </a:cubicBezTo>
                  <a:close/>
                  <a:moveTo>
                    <a:pt x="185" y="3"/>
                  </a:moveTo>
                  <a:cubicBezTo>
                    <a:pt x="157" y="34"/>
                    <a:pt x="157" y="34"/>
                    <a:pt x="157" y="34"/>
                  </a:cubicBezTo>
                  <a:cubicBezTo>
                    <a:pt x="129" y="3"/>
                    <a:pt x="129" y="3"/>
                    <a:pt x="129" y="3"/>
                  </a:cubicBezTo>
                  <a:lnTo>
                    <a:pt x="185" y="3"/>
                  </a:lnTo>
                  <a:close/>
                  <a:moveTo>
                    <a:pt x="154" y="35"/>
                  </a:moveTo>
                  <a:cubicBezTo>
                    <a:pt x="98" y="35"/>
                    <a:pt x="98" y="35"/>
                    <a:pt x="98" y="35"/>
                  </a:cubicBezTo>
                  <a:cubicBezTo>
                    <a:pt x="126" y="4"/>
                    <a:pt x="126" y="4"/>
                    <a:pt x="126" y="4"/>
                  </a:cubicBezTo>
                  <a:lnTo>
                    <a:pt x="154" y="35"/>
                  </a:lnTo>
                  <a:close/>
                  <a:moveTo>
                    <a:pt x="123" y="3"/>
                  </a:moveTo>
                  <a:cubicBezTo>
                    <a:pt x="95" y="34"/>
                    <a:pt x="95" y="34"/>
                    <a:pt x="95" y="34"/>
                  </a:cubicBezTo>
                  <a:cubicBezTo>
                    <a:pt x="67" y="3"/>
                    <a:pt x="67" y="3"/>
                    <a:pt x="67" y="3"/>
                  </a:cubicBezTo>
                  <a:lnTo>
                    <a:pt x="123" y="3"/>
                  </a:lnTo>
                  <a:close/>
                  <a:moveTo>
                    <a:pt x="92" y="35"/>
                  </a:moveTo>
                  <a:cubicBezTo>
                    <a:pt x="36" y="35"/>
                    <a:pt x="36" y="35"/>
                    <a:pt x="36" y="35"/>
                  </a:cubicBezTo>
                  <a:cubicBezTo>
                    <a:pt x="64" y="4"/>
                    <a:pt x="64" y="4"/>
                    <a:pt x="64" y="4"/>
                  </a:cubicBezTo>
                  <a:lnTo>
                    <a:pt x="92" y="35"/>
                  </a:lnTo>
                  <a:close/>
                  <a:moveTo>
                    <a:pt x="61" y="3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61" y="3"/>
                  </a:lnTo>
                  <a:close/>
                  <a:moveTo>
                    <a:pt x="4" y="6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9" y="35"/>
                    <a:pt x="9" y="35"/>
                    <a:pt x="9" y="35"/>
                  </a:cubicBezTo>
                  <a:lnTo>
                    <a:pt x="4" y="6"/>
                  </a:lnTo>
                  <a:close/>
                  <a:moveTo>
                    <a:pt x="160" y="35"/>
                  </a:moveTo>
                  <a:cubicBezTo>
                    <a:pt x="186" y="6"/>
                    <a:pt x="186" y="6"/>
                    <a:pt x="186" y="6"/>
                  </a:cubicBezTo>
                  <a:cubicBezTo>
                    <a:pt x="181" y="35"/>
                    <a:pt x="181" y="35"/>
                    <a:pt x="181" y="35"/>
                  </a:cubicBezTo>
                  <a:lnTo>
                    <a:pt x="160" y="35"/>
                  </a:lnTo>
                  <a:close/>
                </a:path>
              </a:pathLst>
            </a:custGeom>
            <a:noFill/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ŝ1íḓe">
              <a:extLst>
                <a:ext uri="{FF2B5EF4-FFF2-40B4-BE49-F238E27FC236}">
                  <a16:creationId xmlns:a16="http://schemas.microsoft.com/office/drawing/2014/main" id="{0FEB8A79-45D5-48D9-8345-88490A7FAD08}"/>
                </a:ext>
              </a:extLst>
            </p:cNvPr>
            <p:cNvSpPr/>
            <p:nvPr/>
          </p:nvSpPr>
          <p:spPr bwMode="auto">
            <a:xfrm>
              <a:off x="9088085" y="2757747"/>
              <a:ext cx="231266" cy="156898"/>
            </a:xfrm>
            <a:custGeom>
              <a:avLst/>
              <a:gdLst>
                <a:gd name="T0" fmla="*/ 0 w 142"/>
                <a:gd name="T1" fmla="*/ 0 h 97"/>
                <a:gd name="T2" fmla="*/ 14 w 142"/>
                <a:gd name="T3" fmla="*/ 93 h 97"/>
                <a:gd name="T4" fmla="*/ 19 w 142"/>
                <a:gd name="T5" fmla="*/ 97 h 97"/>
                <a:gd name="T6" fmla="*/ 123 w 142"/>
                <a:gd name="T7" fmla="*/ 97 h 97"/>
                <a:gd name="T8" fmla="*/ 128 w 142"/>
                <a:gd name="T9" fmla="*/ 93 h 97"/>
                <a:gd name="T10" fmla="*/ 142 w 142"/>
                <a:gd name="T11" fmla="*/ 0 h 97"/>
                <a:gd name="T12" fmla="*/ 0 w 14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97">
                  <a:moveTo>
                    <a:pt x="0" y="0"/>
                  </a:moveTo>
                  <a:cubicBezTo>
                    <a:pt x="14" y="93"/>
                    <a:pt x="14" y="93"/>
                    <a:pt x="14" y="93"/>
                  </a:cubicBezTo>
                  <a:cubicBezTo>
                    <a:pt x="15" y="95"/>
                    <a:pt x="17" y="97"/>
                    <a:pt x="19" y="97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25" y="97"/>
                    <a:pt x="127" y="95"/>
                    <a:pt x="128" y="93"/>
                  </a:cubicBezTo>
                  <a:cubicBezTo>
                    <a:pt x="142" y="0"/>
                    <a:pt x="142" y="0"/>
                    <a:pt x="1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E5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íŝḷiḍè">
              <a:extLst>
                <a:ext uri="{FF2B5EF4-FFF2-40B4-BE49-F238E27FC236}">
                  <a16:creationId xmlns:a16="http://schemas.microsoft.com/office/drawing/2014/main" id="{87331CCD-B689-49D4-A84D-F513A7AA36FC}"/>
                </a:ext>
              </a:extLst>
            </p:cNvPr>
            <p:cNvSpPr/>
            <p:nvPr/>
          </p:nvSpPr>
          <p:spPr bwMode="auto">
            <a:xfrm>
              <a:off x="9204171" y="2757747"/>
              <a:ext cx="115180" cy="156898"/>
            </a:xfrm>
            <a:custGeom>
              <a:avLst/>
              <a:gdLst>
                <a:gd name="T0" fmla="*/ 0 w 71"/>
                <a:gd name="T1" fmla="*/ 0 h 97"/>
                <a:gd name="T2" fmla="*/ 0 w 71"/>
                <a:gd name="T3" fmla="*/ 97 h 97"/>
                <a:gd name="T4" fmla="*/ 52 w 71"/>
                <a:gd name="T5" fmla="*/ 97 h 97"/>
                <a:gd name="T6" fmla="*/ 57 w 71"/>
                <a:gd name="T7" fmla="*/ 93 h 97"/>
                <a:gd name="T8" fmla="*/ 71 w 71"/>
                <a:gd name="T9" fmla="*/ 0 h 97"/>
                <a:gd name="T10" fmla="*/ 0 w 71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7"/>
                    <a:pt x="56" y="95"/>
                    <a:pt x="57" y="93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54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ísľîḑê">
              <a:extLst>
                <a:ext uri="{FF2B5EF4-FFF2-40B4-BE49-F238E27FC236}">
                  <a16:creationId xmlns:a16="http://schemas.microsoft.com/office/drawing/2014/main" id="{30A0B349-B6C5-4AF0-A0E7-BEF0BAF5E11C}"/>
                </a:ext>
              </a:extLst>
            </p:cNvPr>
            <p:cNvSpPr/>
            <p:nvPr/>
          </p:nvSpPr>
          <p:spPr bwMode="auto">
            <a:xfrm>
              <a:off x="9077202" y="2735074"/>
              <a:ext cx="253032" cy="27208"/>
            </a:xfrm>
            <a:custGeom>
              <a:avLst/>
              <a:gdLst>
                <a:gd name="T0" fmla="*/ 147 w 156"/>
                <a:gd name="T1" fmla="*/ 17 h 17"/>
                <a:gd name="T2" fmla="*/ 9 w 156"/>
                <a:gd name="T3" fmla="*/ 17 h 17"/>
                <a:gd name="T4" fmla="*/ 0 w 156"/>
                <a:gd name="T5" fmla="*/ 8 h 17"/>
                <a:gd name="T6" fmla="*/ 0 w 156"/>
                <a:gd name="T7" fmla="*/ 8 h 17"/>
                <a:gd name="T8" fmla="*/ 9 w 156"/>
                <a:gd name="T9" fmla="*/ 0 h 17"/>
                <a:gd name="T10" fmla="*/ 147 w 156"/>
                <a:gd name="T11" fmla="*/ 0 h 17"/>
                <a:gd name="T12" fmla="*/ 156 w 156"/>
                <a:gd name="T13" fmla="*/ 8 h 17"/>
                <a:gd name="T14" fmla="*/ 156 w 156"/>
                <a:gd name="T15" fmla="*/ 8 h 17"/>
                <a:gd name="T16" fmla="*/ 147 w 15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">
                  <a:moveTo>
                    <a:pt x="14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2" y="0"/>
                    <a:pt x="156" y="4"/>
                    <a:pt x="156" y="8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6" y="13"/>
                    <a:pt x="152" y="17"/>
                    <a:pt x="147" y="17"/>
                  </a:cubicBezTo>
                  <a:close/>
                </a:path>
              </a:pathLst>
            </a:custGeom>
            <a:solidFill>
              <a:srgbClr val="773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ïṡḻídè">
              <a:extLst>
                <a:ext uri="{FF2B5EF4-FFF2-40B4-BE49-F238E27FC236}">
                  <a16:creationId xmlns:a16="http://schemas.microsoft.com/office/drawing/2014/main" id="{16857A76-A33E-4091-8A2A-11B2C77DEE8C}"/>
                </a:ext>
              </a:extLst>
            </p:cNvPr>
            <p:cNvSpPr/>
            <p:nvPr/>
          </p:nvSpPr>
          <p:spPr bwMode="auto">
            <a:xfrm>
              <a:off x="9249518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2" y="41"/>
                    <a:pt x="14" y="41"/>
                  </a:cubicBezTo>
                  <a:cubicBezTo>
                    <a:pt x="7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íSľíḑê">
              <a:extLst>
                <a:ext uri="{FF2B5EF4-FFF2-40B4-BE49-F238E27FC236}">
                  <a16:creationId xmlns:a16="http://schemas.microsoft.com/office/drawing/2014/main" id="{2BDCCE55-FB32-4CDF-A1D6-9078565BA61D}"/>
                </a:ext>
              </a:extLst>
            </p:cNvPr>
            <p:cNvSpPr/>
            <p:nvPr/>
          </p:nvSpPr>
          <p:spPr bwMode="auto">
            <a:xfrm>
              <a:off x="9180591" y="2735981"/>
              <a:ext cx="46253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şḷîḋê">
              <a:extLst>
                <a:ext uri="{FF2B5EF4-FFF2-40B4-BE49-F238E27FC236}">
                  <a16:creationId xmlns:a16="http://schemas.microsoft.com/office/drawing/2014/main" id="{8AE734CE-17CE-492F-A0DF-506D21DAD9B7}"/>
                </a:ext>
              </a:extLst>
            </p:cNvPr>
            <p:cNvSpPr/>
            <p:nvPr/>
          </p:nvSpPr>
          <p:spPr bwMode="auto">
            <a:xfrm>
              <a:off x="9112572" y="2735981"/>
              <a:ext cx="44440" cy="67112"/>
            </a:xfrm>
            <a:custGeom>
              <a:avLst/>
              <a:gdLst>
                <a:gd name="T0" fmla="*/ 27 w 27"/>
                <a:gd name="T1" fmla="*/ 28 h 41"/>
                <a:gd name="T2" fmla="*/ 14 w 27"/>
                <a:gd name="T3" fmla="*/ 41 h 41"/>
                <a:gd name="T4" fmla="*/ 0 w 27"/>
                <a:gd name="T5" fmla="*/ 28 h 41"/>
                <a:gd name="T6" fmla="*/ 14 w 27"/>
                <a:gd name="T7" fmla="*/ 0 h 41"/>
                <a:gd name="T8" fmla="*/ 27 w 27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1">
                  <a:moveTo>
                    <a:pt x="27" y="28"/>
                  </a:moveTo>
                  <a:cubicBezTo>
                    <a:pt x="27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7" y="20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isľiḓe">
              <a:extLst>
                <a:ext uri="{FF2B5EF4-FFF2-40B4-BE49-F238E27FC236}">
                  <a16:creationId xmlns:a16="http://schemas.microsoft.com/office/drawing/2014/main" id="{3924631F-853F-40E0-8883-9E0D23C8CB09}"/>
                </a:ext>
              </a:extLst>
            </p:cNvPr>
            <p:cNvSpPr/>
            <p:nvPr/>
          </p:nvSpPr>
          <p:spPr bwMode="auto">
            <a:xfrm>
              <a:off x="9204171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iṧlîḍé">
              <a:extLst>
                <a:ext uri="{FF2B5EF4-FFF2-40B4-BE49-F238E27FC236}">
                  <a16:creationId xmlns:a16="http://schemas.microsoft.com/office/drawing/2014/main" id="{21F2D845-B952-4869-8402-BE4C38229F57}"/>
                </a:ext>
              </a:extLst>
            </p:cNvPr>
            <p:cNvSpPr/>
            <p:nvPr/>
          </p:nvSpPr>
          <p:spPr bwMode="auto">
            <a:xfrm>
              <a:off x="9272190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8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íṩlíďê">
              <a:extLst>
                <a:ext uri="{FF2B5EF4-FFF2-40B4-BE49-F238E27FC236}">
                  <a16:creationId xmlns:a16="http://schemas.microsoft.com/office/drawing/2014/main" id="{FD4032F5-CBA3-4407-9460-0492A24BFCD9}"/>
                </a:ext>
              </a:extLst>
            </p:cNvPr>
            <p:cNvSpPr/>
            <p:nvPr/>
          </p:nvSpPr>
          <p:spPr bwMode="auto">
            <a:xfrm>
              <a:off x="9135245" y="2735981"/>
              <a:ext cx="21766" cy="67112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41 h 41"/>
                <a:gd name="T4" fmla="*/ 13 w 13"/>
                <a:gd name="T5" fmla="*/ 28 h 41"/>
                <a:gd name="T6" fmla="*/ 0 w 13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3" y="35"/>
                    <a:pt x="13" y="28"/>
                  </a:cubicBezTo>
                  <a:cubicBezTo>
                    <a:pt x="13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ïSļîdé">
              <a:extLst>
                <a:ext uri="{FF2B5EF4-FFF2-40B4-BE49-F238E27FC236}">
                  <a16:creationId xmlns:a16="http://schemas.microsoft.com/office/drawing/2014/main" id="{05B12DC3-61AE-4C9A-9C82-B972139E4381}"/>
                </a:ext>
              </a:extLst>
            </p:cNvPr>
            <p:cNvSpPr/>
            <p:nvPr/>
          </p:nvSpPr>
          <p:spPr bwMode="auto">
            <a:xfrm>
              <a:off x="9264028" y="2726912"/>
              <a:ext cx="18138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ïs1ïḍè">
              <a:extLst>
                <a:ext uri="{FF2B5EF4-FFF2-40B4-BE49-F238E27FC236}">
                  <a16:creationId xmlns:a16="http://schemas.microsoft.com/office/drawing/2014/main" id="{13D7E0A1-5798-4F7B-BABB-9B8D374B9A63}"/>
                </a:ext>
              </a:extLst>
            </p:cNvPr>
            <p:cNvSpPr/>
            <p:nvPr/>
          </p:nvSpPr>
          <p:spPr bwMode="auto">
            <a:xfrm>
              <a:off x="9194195" y="2726912"/>
              <a:ext cx="19046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îṥḻîḍè">
              <a:extLst>
                <a:ext uri="{FF2B5EF4-FFF2-40B4-BE49-F238E27FC236}">
                  <a16:creationId xmlns:a16="http://schemas.microsoft.com/office/drawing/2014/main" id="{122351F4-19FD-43F4-923D-436608D5C83C}"/>
                </a:ext>
              </a:extLst>
            </p:cNvPr>
            <p:cNvSpPr/>
            <p:nvPr/>
          </p:nvSpPr>
          <p:spPr bwMode="auto">
            <a:xfrm>
              <a:off x="9126176" y="2726912"/>
              <a:ext cx="17232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íŝļïḋe">
              <a:extLst>
                <a:ext uri="{FF2B5EF4-FFF2-40B4-BE49-F238E27FC236}">
                  <a16:creationId xmlns:a16="http://schemas.microsoft.com/office/drawing/2014/main" id="{B1CE935E-7812-4517-8684-7B873B98AB6E}"/>
                </a:ext>
              </a:extLst>
            </p:cNvPr>
            <p:cNvSpPr/>
            <p:nvPr/>
          </p:nvSpPr>
          <p:spPr bwMode="auto">
            <a:xfrm>
              <a:off x="9099875" y="2827580"/>
              <a:ext cx="207686" cy="27208"/>
            </a:xfrm>
            <a:custGeom>
              <a:avLst/>
              <a:gdLst>
                <a:gd name="T0" fmla="*/ 226 w 229"/>
                <a:gd name="T1" fmla="*/ 30 h 30"/>
                <a:gd name="T2" fmla="*/ 229 w 229"/>
                <a:gd name="T3" fmla="*/ 0 h 30"/>
                <a:gd name="T4" fmla="*/ 0 w 229"/>
                <a:gd name="T5" fmla="*/ 0 h 30"/>
                <a:gd name="T6" fmla="*/ 3 w 229"/>
                <a:gd name="T7" fmla="*/ 30 h 30"/>
                <a:gd name="T8" fmla="*/ 226 w 22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30">
                  <a:moveTo>
                    <a:pt x="226" y="30"/>
                  </a:moveTo>
                  <a:lnTo>
                    <a:pt x="229" y="0"/>
                  </a:lnTo>
                  <a:lnTo>
                    <a:pt x="0" y="0"/>
                  </a:lnTo>
                  <a:lnTo>
                    <a:pt x="3" y="30"/>
                  </a:lnTo>
                  <a:lnTo>
                    <a:pt x="226" y="30"/>
                  </a:lnTo>
                  <a:close/>
                </a:path>
              </a:pathLst>
            </a:custGeom>
            <a:solidFill>
              <a:srgbClr val="41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iŝļîde">
              <a:extLst>
                <a:ext uri="{FF2B5EF4-FFF2-40B4-BE49-F238E27FC236}">
                  <a16:creationId xmlns:a16="http://schemas.microsoft.com/office/drawing/2014/main" id="{BF1CE775-14FF-4AFC-B8E3-29B57CDC086B}"/>
                </a:ext>
              </a:extLst>
            </p:cNvPr>
            <p:cNvSpPr/>
            <p:nvPr/>
          </p:nvSpPr>
          <p:spPr bwMode="auto">
            <a:xfrm>
              <a:off x="9204171" y="2827580"/>
              <a:ext cx="103389" cy="27208"/>
            </a:xfrm>
            <a:custGeom>
              <a:avLst/>
              <a:gdLst>
                <a:gd name="T0" fmla="*/ 0 w 114"/>
                <a:gd name="T1" fmla="*/ 30 h 30"/>
                <a:gd name="T2" fmla="*/ 111 w 114"/>
                <a:gd name="T3" fmla="*/ 30 h 30"/>
                <a:gd name="T4" fmla="*/ 114 w 114"/>
                <a:gd name="T5" fmla="*/ 0 h 30"/>
                <a:gd name="T6" fmla="*/ 0 w 114"/>
                <a:gd name="T7" fmla="*/ 0 h 30"/>
                <a:gd name="T8" fmla="*/ 0 w 114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0">
                  <a:moveTo>
                    <a:pt x="0" y="30"/>
                  </a:moveTo>
                  <a:lnTo>
                    <a:pt x="111" y="30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22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îś1ïḓe">
              <a:extLst>
                <a:ext uri="{FF2B5EF4-FFF2-40B4-BE49-F238E27FC236}">
                  <a16:creationId xmlns:a16="http://schemas.microsoft.com/office/drawing/2014/main" id="{BAC19D05-6599-4D69-A3E7-FD896A62466A}"/>
                </a:ext>
              </a:extLst>
            </p:cNvPr>
            <p:cNvSpPr/>
            <p:nvPr/>
          </p:nvSpPr>
          <p:spPr bwMode="auto">
            <a:xfrm>
              <a:off x="9102596" y="2854788"/>
              <a:ext cx="202245" cy="11790"/>
            </a:xfrm>
            <a:custGeom>
              <a:avLst/>
              <a:gdLst>
                <a:gd name="T0" fmla="*/ 223 w 223"/>
                <a:gd name="T1" fmla="*/ 0 h 13"/>
                <a:gd name="T2" fmla="*/ 0 w 223"/>
                <a:gd name="T3" fmla="*/ 0 h 13"/>
                <a:gd name="T4" fmla="*/ 2 w 223"/>
                <a:gd name="T5" fmla="*/ 13 h 13"/>
                <a:gd name="T6" fmla="*/ 221 w 223"/>
                <a:gd name="T7" fmla="*/ 13 h 13"/>
                <a:gd name="T8" fmla="*/ 223 w 22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3">
                  <a:moveTo>
                    <a:pt x="223" y="0"/>
                  </a:moveTo>
                  <a:lnTo>
                    <a:pt x="0" y="0"/>
                  </a:lnTo>
                  <a:lnTo>
                    <a:pt x="2" y="13"/>
                  </a:lnTo>
                  <a:lnTo>
                    <a:pt x="221" y="13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56C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iṡḻîḋé">
              <a:extLst>
                <a:ext uri="{FF2B5EF4-FFF2-40B4-BE49-F238E27FC236}">
                  <a16:creationId xmlns:a16="http://schemas.microsoft.com/office/drawing/2014/main" id="{BAC0CEC6-7AD2-4E99-BA7A-C5C1384AE037}"/>
                </a:ext>
              </a:extLst>
            </p:cNvPr>
            <p:cNvSpPr/>
            <p:nvPr/>
          </p:nvSpPr>
          <p:spPr bwMode="auto">
            <a:xfrm>
              <a:off x="9204171" y="2854788"/>
              <a:ext cx="100669" cy="11790"/>
            </a:xfrm>
            <a:custGeom>
              <a:avLst/>
              <a:gdLst>
                <a:gd name="T0" fmla="*/ 0 w 111"/>
                <a:gd name="T1" fmla="*/ 13 h 13"/>
                <a:gd name="T2" fmla="*/ 109 w 111"/>
                <a:gd name="T3" fmla="*/ 13 h 13"/>
                <a:gd name="T4" fmla="*/ 111 w 111"/>
                <a:gd name="T5" fmla="*/ 0 h 13"/>
                <a:gd name="T6" fmla="*/ 0 w 111"/>
                <a:gd name="T7" fmla="*/ 0 h 13"/>
                <a:gd name="T8" fmla="*/ 0 w 1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">
                  <a:moveTo>
                    <a:pt x="0" y="13"/>
                  </a:moveTo>
                  <a:lnTo>
                    <a:pt x="109" y="13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41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i$ľïdê">
              <a:extLst>
                <a:ext uri="{FF2B5EF4-FFF2-40B4-BE49-F238E27FC236}">
                  <a16:creationId xmlns:a16="http://schemas.microsoft.com/office/drawing/2014/main" id="{1927AC15-A3B5-47B4-9E45-FBA89907B2BC}"/>
                </a:ext>
              </a:extLst>
            </p:cNvPr>
            <p:cNvSpPr/>
            <p:nvPr/>
          </p:nvSpPr>
          <p:spPr bwMode="auto">
            <a:xfrm>
              <a:off x="9046367" y="1761036"/>
              <a:ext cx="314703" cy="736423"/>
            </a:xfrm>
            <a:custGeom>
              <a:avLst/>
              <a:gdLst>
                <a:gd name="T0" fmla="*/ 127 w 194"/>
                <a:gd name="T1" fmla="*/ 3 h 454"/>
                <a:gd name="T2" fmla="*/ 97 w 194"/>
                <a:gd name="T3" fmla="*/ 0 h 454"/>
                <a:gd name="T4" fmla="*/ 67 w 194"/>
                <a:gd name="T5" fmla="*/ 3 h 454"/>
                <a:gd name="T6" fmla="*/ 76 w 194"/>
                <a:gd name="T7" fmla="*/ 454 h 454"/>
                <a:gd name="T8" fmla="*/ 97 w 194"/>
                <a:gd name="T9" fmla="*/ 454 h 454"/>
                <a:gd name="T10" fmla="*/ 97 w 194"/>
                <a:gd name="T11" fmla="*/ 454 h 454"/>
                <a:gd name="T12" fmla="*/ 118 w 194"/>
                <a:gd name="T13" fmla="*/ 454 h 454"/>
                <a:gd name="T14" fmla="*/ 127 w 194"/>
                <a:gd name="T15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4">
                  <a:moveTo>
                    <a:pt x="127" y="3"/>
                  </a:moveTo>
                  <a:cubicBezTo>
                    <a:pt x="111" y="0"/>
                    <a:pt x="100" y="0"/>
                    <a:pt x="97" y="0"/>
                  </a:cubicBezTo>
                  <a:cubicBezTo>
                    <a:pt x="94" y="0"/>
                    <a:pt x="83" y="0"/>
                    <a:pt x="67" y="3"/>
                  </a:cubicBezTo>
                  <a:cubicBezTo>
                    <a:pt x="45" y="47"/>
                    <a:pt x="0" y="180"/>
                    <a:pt x="76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118" y="454"/>
                    <a:pt x="118" y="454"/>
                    <a:pt x="118" y="454"/>
                  </a:cubicBezTo>
                  <a:cubicBezTo>
                    <a:pt x="194" y="180"/>
                    <a:pt x="149" y="47"/>
                    <a:pt x="127" y="3"/>
                  </a:cubicBezTo>
                  <a:close/>
                </a:path>
              </a:pathLst>
            </a:custGeom>
            <a:solidFill>
              <a:srgbClr val="56C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ṣḻïďe">
              <a:extLst>
                <a:ext uri="{FF2B5EF4-FFF2-40B4-BE49-F238E27FC236}">
                  <a16:creationId xmlns:a16="http://schemas.microsoft.com/office/drawing/2014/main" id="{D2756544-20AD-4BD4-A652-406074C8B5B1}"/>
                </a:ext>
              </a:extLst>
            </p:cNvPr>
            <p:cNvSpPr/>
            <p:nvPr/>
          </p:nvSpPr>
          <p:spPr bwMode="auto">
            <a:xfrm>
              <a:off x="9274004" y="1789151"/>
              <a:ext cx="326493" cy="708309"/>
            </a:xfrm>
            <a:custGeom>
              <a:avLst/>
              <a:gdLst>
                <a:gd name="T0" fmla="*/ 106 w 201"/>
                <a:gd name="T1" fmla="*/ 30 h 437"/>
                <a:gd name="T2" fmla="*/ 50 w 201"/>
                <a:gd name="T3" fmla="*/ 0 h 437"/>
                <a:gd name="T4" fmla="*/ 0 w 201"/>
                <a:gd name="T5" fmla="*/ 437 h 437"/>
                <a:gd name="T6" fmla="*/ 27 w 201"/>
                <a:gd name="T7" fmla="*/ 437 h 437"/>
                <a:gd name="T8" fmla="*/ 106 w 201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437">
                  <a:moveTo>
                    <a:pt x="106" y="30"/>
                  </a:moveTo>
                  <a:cubicBezTo>
                    <a:pt x="88" y="16"/>
                    <a:pt x="69" y="6"/>
                    <a:pt x="50" y="0"/>
                  </a:cubicBezTo>
                  <a:cubicBezTo>
                    <a:pt x="70" y="72"/>
                    <a:pt x="106" y="259"/>
                    <a:pt x="0" y="437"/>
                  </a:cubicBezTo>
                  <a:cubicBezTo>
                    <a:pt x="27" y="437"/>
                    <a:pt x="27" y="437"/>
                    <a:pt x="27" y="437"/>
                  </a:cubicBezTo>
                  <a:cubicBezTo>
                    <a:pt x="27" y="437"/>
                    <a:pt x="201" y="244"/>
                    <a:pt x="106" y="30"/>
                  </a:cubicBezTo>
                  <a:close/>
                </a:path>
              </a:pathLst>
            </a:custGeom>
            <a:solidFill>
              <a:srgbClr val="56C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Sḷíḑè">
              <a:extLst>
                <a:ext uri="{FF2B5EF4-FFF2-40B4-BE49-F238E27FC236}">
                  <a16:creationId xmlns:a16="http://schemas.microsoft.com/office/drawing/2014/main" id="{B629DBEA-BA02-4CE5-A27D-380C23AA5BB9}"/>
                </a:ext>
              </a:extLst>
            </p:cNvPr>
            <p:cNvSpPr/>
            <p:nvPr/>
          </p:nvSpPr>
          <p:spPr bwMode="auto">
            <a:xfrm>
              <a:off x="8808752" y="1789151"/>
              <a:ext cx="324679" cy="708309"/>
            </a:xfrm>
            <a:custGeom>
              <a:avLst/>
              <a:gdLst>
                <a:gd name="T0" fmla="*/ 95 w 200"/>
                <a:gd name="T1" fmla="*/ 30 h 437"/>
                <a:gd name="T2" fmla="*/ 150 w 200"/>
                <a:gd name="T3" fmla="*/ 0 h 437"/>
                <a:gd name="T4" fmla="*/ 200 w 200"/>
                <a:gd name="T5" fmla="*/ 437 h 437"/>
                <a:gd name="T6" fmla="*/ 173 w 200"/>
                <a:gd name="T7" fmla="*/ 437 h 437"/>
                <a:gd name="T8" fmla="*/ 95 w 200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37">
                  <a:moveTo>
                    <a:pt x="95" y="30"/>
                  </a:moveTo>
                  <a:cubicBezTo>
                    <a:pt x="112" y="16"/>
                    <a:pt x="131" y="6"/>
                    <a:pt x="150" y="0"/>
                  </a:cubicBezTo>
                  <a:cubicBezTo>
                    <a:pt x="130" y="72"/>
                    <a:pt x="94" y="259"/>
                    <a:pt x="200" y="437"/>
                  </a:cubicBezTo>
                  <a:cubicBezTo>
                    <a:pt x="173" y="437"/>
                    <a:pt x="173" y="437"/>
                    <a:pt x="173" y="437"/>
                  </a:cubicBezTo>
                  <a:cubicBezTo>
                    <a:pt x="173" y="437"/>
                    <a:pt x="0" y="244"/>
                    <a:pt x="95" y="30"/>
                  </a:cubicBezTo>
                  <a:close/>
                </a:path>
              </a:pathLst>
            </a:custGeom>
            <a:solidFill>
              <a:srgbClr val="56C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i$1ïḍe">
              <a:extLst>
                <a:ext uri="{FF2B5EF4-FFF2-40B4-BE49-F238E27FC236}">
                  <a16:creationId xmlns:a16="http://schemas.microsoft.com/office/drawing/2014/main" id="{3C80910B-737B-4F53-8A77-7D73FCEB30C4}"/>
                </a:ext>
              </a:extLst>
            </p:cNvPr>
            <p:cNvSpPr/>
            <p:nvPr/>
          </p:nvSpPr>
          <p:spPr bwMode="auto">
            <a:xfrm>
              <a:off x="9044553" y="2496553"/>
              <a:ext cx="316517" cy="45346"/>
            </a:xfrm>
            <a:custGeom>
              <a:avLst/>
              <a:gdLst>
                <a:gd name="T0" fmla="*/ 1 w 195"/>
                <a:gd name="T1" fmla="*/ 0 h 28"/>
                <a:gd name="T2" fmla="*/ 195 w 195"/>
                <a:gd name="T3" fmla="*/ 0 h 28"/>
                <a:gd name="T4" fmla="*/ 195 w 195"/>
                <a:gd name="T5" fmla="*/ 0 h 28"/>
                <a:gd name="T6" fmla="*/ 195 w 195"/>
                <a:gd name="T7" fmla="*/ 28 h 28"/>
                <a:gd name="T8" fmla="*/ 195 w 195"/>
                <a:gd name="T9" fmla="*/ 28 h 28"/>
                <a:gd name="T10" fmla="*/ 1 w 195"/>
                <a:gd name="T11" fmla="*/ 28 h 28"/>
                <a:gd name="T12" fmla="*/ 0 w 195"/>
                <a:gd name="T13" fmla="*/ 28 h 28"/>
                <a:gd name="T14" fmla="*/ 0 w 195"/>
                <a:gd name="T15" fmla="*/ 0 h 28"/>
                <a:gd name="T16" fmla="*/ 1 w 195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28">
                  <a:moveTo>
                    <a:pt x="1" y="0"/>
                  </a:moveTo>
                  <a:cubicBezTo>
                    <a:pt x="195" y="0"/>
                    <a:pt x="195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5" y="28"/>
                    <a:pt x="195" y="28"/>
                    <a:pt x="195" y="28"/>
                  </a:cubicBezTo>
                  <a:cubicBezTo>
                    <a:pt x="195" y="28"/>
                    <a:pt x="195" y="28"/>
                    <a:pt x="195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41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íṣḷïḑe">
              <a:extLst>
                <a:ext uri="{FF2B5EF4-FFF2-40B4-BE49-F238E27FC236}">
                  <a16:creationId xmlns:a16="http://schemas.microsoft.com/office/drawing/2014/main" id="{95D06AE7-DEA7-43D8-BCD3-53F22789AC08}"/>
                </a:ext>
              </a:extLst>
            </p:cNvPr>
            <p:cNvSpPr/>
            <p:nvPr/>
          </p:nvSpPr>
          <p:spPr bwMode="auto">
            <a:xfrm>
              <a:off x="9204171" y="2496553"/>
              <a:ext cx="156898" cy="45346"/>
            </a:xfrm>
            <a:custGeom>
              <a:avLst/>
              <a:gdLst>
                <a:gd name="T0" fmla="*/ 97 w 97"/>
                <a:gd name="T1" fmla="*/ 0 h 28"/>
                <a:gd name="T2" fmla="*/ 0 w 97"/>
                <a:gd name="T3" fmla="*/ 0 h 28"/>
                <a:gd name="T4" fmla="*/ 0 w 97"/>
                <a:gd name="T5" fmla="*/ 28 h 28"/>
                <a:gd name="T6" fmla="*/ 97 w 97"/>
                <a:gd name="T7" fmla="*/ 28 h 28"/>
                <a:gd name="T8" fmla="*/ 97 w 97"/>
                <a:gd name="T9" fmla="*/ 28 h 28"/>
                <a:gd name="T10" fmla="*/ 97 w 97"/>
                <a:gd name="T11" fmla="*/ 0 h 28"/>
                <a:gd name="T12" fmla="*/ 97 w 97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28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22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íŝļïḓe">
              <a:extLst>
                <a:ext uri="{FF2B5EF4-FFF2-40B4-BE49-F238E27FC236}">
                  <a16:creationId xmlns:a16="http://schemas.microsoft.com/office/drawing/2014/main" id="{00C767B9-492B-45C7-AEF2-E82E4A02D7CC}"/>
                </a:ext>
              </a:extLst>
            </p:cNvPr>
            <p:cNvSpPr/>
            <p:nvPr/>
          </p:nvSpPr>
          <p:spPr bwMode="auto">
            <a:xfrm>
              <a:off x="9204171" y="1761036"/>
              <a:ext cx="156898" cy="736423"/>
            </a:xfrm>
            <a:custGeom>
              <a:avLst/>
              <a:gdLst>
                <a:gd name="T0" fmla="*/ 30 w 97"/>
                <a:gd name="T1" fmla="*/ 3 h 454"/>
                <a:gd name="T2" fmla="*/ 0 w 97"/>
                <a:gd name="T3" fmla="*/ 0 h 454"/>
                <a:gd name="T4" fmla="*/ 0 w 97"/>
                <a:gd name="T5" fmla="*/ 454 h 454"/>
                <a:gd name="T6" fmla="*/ 0 w 97"/>
                <a:gd name="T7" fmla="*/ 454 h 454"/>
                <a:gd name="T8" fmla="*/ 0 w 97"/>
                <a:gd name="T9" fmla="*/ 454 h 454"/>
                <a:gd name="T10" fmla="*/ 21 w 97"/>
                <a:gd name="T11" fmla="*/ 454 h 454"/>
                <a:gd name="T12" fmla="*/ 30 w 97"/>
                <a:gd name="T13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54">
                  <a:moveTo>
                    <a:pt x="30" y="3"/>
                  </a:moveTo>
                  <a:cubicBezTo>
                    <a:pt x="14" y="0"/>
                    <a:pt x="3" y="0"/>
                    <a:pt x="0" y="0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21" y="454"/>
                    <a:pt x="21" y="454"/>
                    <a:pt x="21" y="454"/>
                  </a:cubicBezTo>
                  <a:cubicBezTo>
                    <a:pt x="97" y="180"/>
                    <a:pt x="52" y="47"/>
                    <a:pt x="30" y="3"/>
                  </a:cubicBezTo>
                  <a:close/>
                </a:path>
              </a:pathLst>
            </a:custGeom>
            <a:solidFill>
              <a:srgbClr val="41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CD7E194D-D939-4AFB-B135-2C81D2E0FC80}"/>
              </a:ext>
            </a:extLst>
          </p:cNvPr>
          <p:cNvGrpSpPr/>
          <p:nvPr/>
        </p:nvGrpSpPr>
        <p:grpSpPr>
          <a:xfrm rot="21288239">
            <a:off x="10931691" y="3487897"/>
            <a:ext cx="961294" cy="1357313"/>
            <a:chOff x="9249518" y="409718"/>
            <a:chExt cx="2032419" cy="2737100"/>
          </a:xfrm>
        </p:grpSpPr>
        <p:sp>
          <p:nvSpPr>
            <p:cNvPr id="258" name="ï$ḷîdè">
              <a:extLst>
                <a:ext uri="{FF2B5EF4-FFF2-40B4-BE49-F238E27FC236}">
                  <a16:creationId xmlns:a16="http://schemas.microsoft.com/office/drawing/2014/main" id="{D99A9DC2-0493-4A8D-A452-55581B5A1D4A}"/>
                </a:ext>
              </a:extLst>
            </p:cNvPr>
            <p:cNvSpPr/>
            <p:nvPr/>
          </p:nvSpPr>
          <p:spPr bwMode="auto">
            <a:xfrm>
              <a:off x="9249518" y="409718"/>
              <a:ext cx="2032419" cy="1734041"/>
            </a:xfrm>
            <a:custGeom>
              <a:avLst/>
              <a:gdLst>
                <a:gd name="T0" fmla="*/ 1104 w 1251"/>
                <a:gd name="T1" fmla="*/ 299 h 1069"/>
                <a:gd name="T2" fmla="*/ 625 w 1251"/>
                <a:gd name="T3" fmla="*/ 3 h 1069"/>
                <a:gd name="T4" fmla="*/ 625 w 1251"/>
                <a:gd name="T5" fmla="*/ 3 h 1069"/>
                <a:gd name="T6" fmla="*/ 146 w 1251"/>
                <a:gd name="T7" fmla="*/ 300 h 1069"/>
                <a:gd name="T8" fmla="*/ 402 w 1251"/>
                <a:gd name="T9" fmla="*/ 1069 h 1069"/>
                <a:gd name="T10" fmla="*/ 626 w 1251"/>
                <a:gd name="T11" fmla="*/ 1069 h 1069"/>
                <a:gd name="T12" fmla="*/ 626 w 1251"/>
                <a:gd name="T13" fmla="*/ 1068 h 1069"/>
                <a:gd name="T14" fmla="*/ 849 w 1251"/>
                <a:gd name="T15" fmla="*/ 1068 h 1069"/>
                <a:gd name="T16" fmla="*/ 1104 w 1251"/>
                <a:gd name="T17" fmla="*/ 29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1" h="1069">
                  <a:moveTo>
                    <a:pt x="1104" y="299"/>
                  </a:moveTo>
                  <a:cubicBezTo>
                    <a:pt x="1004" y="0"/>
                    <a:pt x="651" y="3"/>
                    <a:pt x="625" y="3"/>
                  </a:cubicBezTo>
                  <a:cubicBezTo>
                    <a:pt x="625" y="3"/>
                    <a:pt x="625" y="3"/>
                    <a:pt x="625" y="3"/>
                  </a:cubicBezTo>
                  <a:cubicBezTo>
                    <a:pt x="597" y="3"/>
                    <a:pt x="247" y="2"/>
                    <a:pt x="146" y="300"/>
                  </a:cubicBezTo>
                  <a:cubicBezTo>
                    <a:pt x="0" y="735"/>
                    <a:pt x="402" y="1069"/>
                    <a:pt x="402" y="1069"/>
                  </a:cubicBezTo>
                  <a:cubicBezTo>
                    <a:pt x="626" y="1069"/>
                    <a:pt x="626" y="1069"/>
                    <a:pt x="626" y="1069"/>
                  </a:cubicBezTo>
                  <a:cubicBezTo>
                    <a:pt x="626" y="1068"/>
                    <a:pt x="626" y="1068"/>
                    <a:pt x="626" y="1068"/>
                  </a:cubicBezTo>
                  <a:cubicBezTo>
                    <a:pt x="849" y="1068"/>
                    <a:pt x="849" y="1068"/>
                    <a:pt x="849" y="1068"/>
                  </a:cubicBezTo>
                  <a:cubicBezTo>
                    <a:pt x="849" y="1068"/>
                    <a:pt x="1251" y="735"/>
                    <a:pt x="1104" y="2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iŝľiḑê">
              <a:extLst>
                <a:ext uri="{FF2B5EF4-FFF2-40B4-BE49-F238E27FC236}">
                  <a16:creationId xmlns:a16="http://schemas.microsoft.com/office/drawing/2014/main" id="{9DD19BF5-6D66-4D68-A0EC-6A3C196A14FF}"/>
                </a:ext>
              </a:extLst>
            </p:cNvPr>
            <p:cNvSpPr/>
            <p:nvPr/>
          </p:nvSpPr>
          <p:spPr bwMode="auto">
            <a:xfrm>
              <a:off x="9897062" y="2248055"/>
              <a:ext cx="734609" cy="512413"/>
            </a:xfrm>
            <a:custGeom>
              <a:avLst/>
              <a:gdLst>
                <a:gd name="T0" fmla="*/ 452 w 452"/>
                <a:gd name="T1" fmla="*/ 5 h 316"/>
                <a:gd name="T2" fmla="*/ 451 w 452"/>
                <a:gd name="T3" fmla="*/ 4 h 316"/>
                <a:gd name="T4" fmla="*/ 446 w 452"/>
                <a:gd name="T5" fmla="*/ 0 h 316"/>
                <a:gd name="T6" fmla="*/ 6 w 452"/>
                <a:gd name="T7" fmla="*/ 0 h 316"/>
                <a:gd name="T8" fmla="*/ 1 w 452"/>
                <a:gd name="T9" fmla="*/ 4 h 316"/>
                <a:gd name="T10" fmla="*/ 1 w 452"/>
                <a:gd name="T11" fmla="*/ 5 h 316"/>
                <a:gd name="T12" fmla="*/ 0 w 452"/>
                <a:gd name="T13" fmla="*/ 5 h 316"/>
                <a:gd name="T14" fmla="*/ 60 w 452"/>
                <a:gd name="T15" fmla="*/ 316 h 316"/>
                <a:gd name="T16" fmla="*/ 70 w 452"/>
                <a:gd name="T17" fmla="*/ 314 h 316"/>
                <a:gd name="T18" fmla="*/ 28 w 452"/>
                <a:gd name="T19" fmla="*/ 93 h 316"/>
                <a:gd name="T20" fmla="*/ 424 w 452"/>
                <a:gd name="T21" fmla="*/ 93 h 316"/>
                <a:gd name="T22" fmla="*/ 381 w 452"/>
                <a:gd name="T23" fmla="*/ 312 h 316"/>
                <a:gd name="T24" fmla="*/ 381 w 452"/>
                <a:gd name="T25" fmla="*/ 314 h 316"/>
                <a:gd name="T26" fmla="*/ 391 w 452"/>
                <a:gd name="T27" fmla="*/ 316 h 316"/>
                <a:gd name="T28" fmla="*/ 452 w 452"/>
                <a:gd name="T29" fmla="*/ 7 h 316"/>
                <a:gd name="T30" fmla="*/ 452 w 452"/>
                <a:gd name="T31" fmla="*/ 5 h 316"/>
                <a:gd name="T32" fmla="*/ 437 w 452"/>
                <a:gd name="T33" fmla="*/ 24 h 316"/>
                <a:gd name="T34" fmla="*/ 426 w 452"/>
                <a:gd name="T35" fmla="*/ 82 h 316"/>
                <a:gd name="T36" fmla="*/ 384 w 452"/>
                <a:gd name="T37" fmla="*/ 82 h 316"/>
                <a:gd name="T38" fmla="*/ 437 w 452"/>
                <a:gd name="T39" fmla="*/ 24 h 316"/>
                <a:gd name="T40" fmla="*/ 310 w 452"/>
                <a:gd name="T41" fmla="*/ 11 h 316"/>
                <a:gd name="T42" fmla="*/ 434 w 452"/>
                <a:gd name="T43" fmla="*/ 11 h 316"/>
                <a:gd name="T44" fmla="*/ 372 w 452"/>
                <a:gd name="T45" fmla="*/ 79 h 316"/>
                <a:gd name="T46" fmla="*/ 310 w 452"/>
                <a:gd name="T47" fmla="*/ 11 h 316"/>
                <a:gd name="T48" fmla="*/ 239 w 452"/>
                <a:gd name="T49" fmla="*/ 82 h 316"/>
                <a:gd name="T50" fmla="*/ 299 w 452"/>
                <a:gd name="T51" fmla="*/ 16 h 316"/>
                <a:gd name="T52" fmla="*/ 359 w 452"/>
                <a:gd name="T53" fmla="*/ 82 h 316"/>
                <a:gd name="T54" fmla="*/ 239 w 452"/>
                <a:gd name="T55" fmla="*/ 82 h 316"/>
                <a:gd name="T56" fmla="*/ 164 w 452"/>
                <a:gd name="T57" fmla="*/ 11 h 316"/>
                <a:gd name="T58" fmla="*/ 288 w 452"/>
                <a:gd name="T59" fmla="*/ 11 h 316"/>
                <a:gd name="T60" fmla="*/ 226 w 452"/>
                <a:gd name="T61" fmla="*/ 79 h 316"/>
                <a:gd name="T62" fmla="*/ 164 w 452"/>
                <a:gd name="T63" fmla="*/ 11 h 316"/>
                <a:gd name="T64" fmla="*/ 93 w 452"/>
                <a:gd name="T65" fmla="*/ 82 h 316"/>
                <a:gd name="T66" fmla="*/ 154 w 452"/>
                <a:gd name="T67" fmla="*/ 16 h 316"/>
                <a:gd name="T68" fmla="*/ 214 w 452"/>
                <a:gd name="T69" fmla="*/ 82 h 316"/>
                <a:gd name="T70" fmla="*/ 93 w 452"/>
                <a:gd name="T71" fmla="*/ 82 h 316"/>
                <a:gd name="T72" fmla="*/ 19 w 452"/>
                <a:gd name="T73" fmla="*/ 11 h 316"/>
                <a:gd name="T74" fmla="*/ 143 w 452"/>
                <a:gd name="T75" fmla="*/ 11 h 316"/>
                <a:gd name="T76" fmla="*/ 81 w 452"/>
                <a:gd name="T77" fmla="*/ 79 h 316"/>
                <a:gd name="T78" fmla="*/ 19 w 452"/>
                <a:gd name="T79" fmla="*/ 11 h 316"/>
                <a:gd name="T80" fmla="*/ 68 w 452"/>
                <a:gd name="T81" fmla="*/ 82 h 316"/>
                <a:gd name="T82" fmla="*/ 26 w 452"/>
                <a:gd name="T83" fmla="*/ 82 h 316"/>
                <a:gd name="T84" fmla="*/ 15 w 452"/>
                <a:gd name="T85" fmla="*/ 24 h 316"/>
                <a:gd name="T86" fmla="*/ 68 w 452"/>
                <a:gd name="T87" fmla="*/ 8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2" h="316">
                  <a:moveTo>
                    <a:pt x="452" y="5"/>
                  </a:moveTo>
                  <a:cubicBezTo>
                    <a:pt x="452" y="5"/>
                    <a:pt x="452" y="4"/>
                    <a:pt x="451" y="4"/>
                  </a:cubicBezTo>
                  <a:cubicBezTo>
                    <a:pt x="450" y="2"/>
                    <a:pt x="448" y="0"/>
                    <a:pt x="44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0" y="316"/>
                    <a:pt x="60" y="316"/>
                    <a:pt x="60" y="316"/>
                  </a:cubicBezTo>
                  <a:cubicBezTo>
                    <a:pt x="70" y="314"/>
                    <a:pt x="70" y="314"/>
                    <a:pt x="70" y="314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424" y="93"/>
                    <a:pt x="424" y="93"/>
                    <a:pt x="424" y="93"/>
                  </a:cubicBezTo>
                  <a:cubicBezTo>
                    <a:pt x="381" y="312"/>
                    <a:pt x="381" y="312"/>
                    <a:pt x="381" y="312"/>
                  </a:cubicBezTo>
                  <a:cubicBezTo>
                    <a:pt x="381" y="314"/>
                    <a:pt x="381" y="314"/>
                    <a:pt x="381" y="314"/>
                  </a:cubicBezTo>
                  <a:cubicBezTo>
                    <a:pt x="391" y="316"/>
                    <a:pt x="391" y="316"/>
                    <a:pt x="391" y="316"/>
                  </a:cubicBezTo>
                  <a:cubicBezTo>
                    <a:pt x="452" y="7"/>
                    <a:pt x="452" y="7"/>
                    <a:pt x="452" y="7"/>
                  </a:cubicBezTo>
                  <a:cubicBezTo>
                    <a:pt x="452" y="5"/>
                    <a:pt x="452" y="5"/>
                    <a:pt x="452" y="5"/>
                  </a:cubicBezTo>
                  <a:close/>
                  <a:moveTo>
                    <a:pt x="437" y="24"/>
                  </a:moveTo>
                  <a:cubicBezTo>
                    <a:pt x="426" y="82"/>
                    <a:pt x="426" y="82"/>
                    <a:pt x="426" y="82"/>
                  </a:cubicBezTo>
                  <a:cubicBezTo>
                    <a:pt x="384" y="82"/>
                    <a:pt x="384" y="82"/>
                    <a:pt x="384" y="82"/>
                  </a:cubicBezTo>
                  <a:lnTo>
                    <a:pt x="437" y="24"/>
                  </a:lnTo>
                  <a:close/>
                  <a:moveTo>
                    <a:pt x="310" y="11"/>
                  </a:moveTo>
                  <a:cubicBezTo>
                    <a:pt x="434" y="11"/>
                    <a:pt x="434" y="11"/>
                    <a:pt x="434" y="11"/>
                  </a:cubicBezTo>
                  <a:cubicBezTo>
                    <a:pt x="372" y="79"/>
                    <a:pt x="372" y="79"/>
                    <a:pt x="372" y="79"/>
                  </a:cubicBezTo>
                  <a:lnTo>
                    <a:pt x="310" y="11"/>
                  </a:lnTo>
                  <a:close/>
                  <a:moveTo>
                    <a:pt x="239" y="82"/>
                  </a:moveTo>
                  <a:cubicBezTo>
                    <a:pt x="299" y="16"/>
                    <a:pt x="299" y="16"/>
                    <a:pt x="299" y="16"/>
                  </a:cubicBezTo>
                  <a:cubicBezTo>
                    <a:pt x="359" y="82"/>
                    <a:pt x="359" y="82"/>
                    <a:pt x="359" y="82"/>
                  </a:cubicBezTo>
                  <a:lnTo>
                    <a:pt x="239" y="82"/>
                  </a:lnTo>
                  <a:close/>
                  <a:moveTo>
                    <a:pt x="164" y="11"/>
                  </a:moveTo>
                  <a:cubicBezTo>
                    <a:pt x="288" y="11"/>
                    <a:pt x="288" y="11"/>
                    <a:pt x="288" y="11"/>
                  </a:cubicBezTo>
                  <a:cubicBezTo>
                    <a:pt x="226" y="79"/>
                    <a:pt x="226" y="79"/>
                    <a:pt x="226" y="79"/>
                  </a:cubicBezTo>
                  <a:lnTo>
                    <a:pt x="164" y="11"/>
                  </a:lnTo>
                  <a:close/>
                  <a:moveTo>
                    <a:pt x="93" y="82"/>
                  </a:moveTo>
                  <a:cubicBezTo>
                    <a:pt x="154" y="16"/>
                    <a:pt x="154" y="16"/>
                    <a:pt x="154" y="16"/>
                  </a:cubicBezTo>
                  <a:cubicBezTo>
                    <a:pt x="214" y="82"/>
                    <a:pt x="214" y="82"/>
                    <a:pt x="214" y="82"/>
                  </a:cubicBezTo>
                  <a:lnTo>
                    <a:pt x="93" y="82"/>
                  </a:lnTo>
                  <a:close/>
                  <a:moveTo>
                    <a:pt x="19" y="11"/>
                  </a:moveTo>
                  <a:cubicBezTo>
                    <a:pt x="143" y="11"/>
                    <a:pt x="143" y="11"/>
                    <a:pt x="143" y="11"/>
                  </a:cubicBezTo>
                  <a:cubicBezTo>
                    <a:pt x="81" y="79"/>
                    <a:pt x="81" y="79"/>
                    <a:pt x="81" y="79"/>
                  </a:cubicBezTo>
                  <a:lnTo>
                    <a:pt x="19" y="11"/>
                  </a:lnTo>
                  <a:close/>
                  <a:moveTo>
                    <a:pt x="68" y="82"/>
                  </a:moveTo>
                  <a:cubicBezTo>
                    <a:pt x="26" y="82"/>
                    <a:pt x="26" y="82"/>
                    <a:pt x="26" y="82"/>
                  </a:cubicBezTo>
                  <a:cubicBezTo>
                    <a:pt x="15" y="24"/>
                    <a:pt x="15" y="24"/>
                    <a:pt x="15" y="24"/>
                  </a:cubicBezTo>
                  <a:lnTo>
                    <a:pt x="68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íŝḷîḑe">
              <a:extLst>
                <a:ext uri="{FF2B5EF4-FFF2-40B4-BE49-F238E27FC236}">
                  <a16:creationId xmlns:a16="http://schemas.microsoft.com/office/drawing/2014/main" id="{2023550D-1C69-4A0A-8144-6D6EDE4BC6A6}"/>
                </a:ext>
              </a:extLst>
            </p:cNvPr>
            <p:cNvSpPr/>
            <p:nvPr/>
          </p:nvSpPr>
          <p:spPr bwMode="auto">
            <a:xfrm>
              <a:off x="10171860" y="2552782"/>
              <a:ext cx="192268" cy="151457"/>
            </a:xfrm>
            <a:prstGeom prst="rect">
              <a:avLst/>
            </a:prstGeom>
            <a:solidFill>
              <a:srgbClr val="41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îśḻíḑè">
              <a:extLst>
                <a:ext uri="{FF2B5EF4-FFF2-40B4-BE49-F238E27FC236}">
                  <a16:creationId xmlns:a16="http://schemas.microsoft.com/office/drawing/2014/main" id="{C3010F70-C2AC-404A-BAFC-7BE0D86EC053}"/>
                </a:ext>
              </a:extLst>
            </p:cNvPr>
            <p:cNvSpPr/>
            <p:nvPr/>
          </p:nvSpPr>
          <p:spPr bwMode="auto">
            <a:xfrm>
              <a:off x="10120165" y="2640754"/>
              <a:ext cx="289309" cy="110645"/>
            </a:xfrm>
            <a:custGeom>
              <a:avLst/>
              <a:gdLst>
                <a:gd name="T0" fmla="*/ 108 w 178"/>
                <a:gd name="T1" fmla="*/ 0 h 68"/>
                <a:gd name="T2" fmla="*/ 91 w 178"/>
                <a:gd name="T3" fmla="*/ 2 h 68"/>
                <a:gd name="T4" fmla="*/ 74 w 178"/>
                <a:gd name="T5" fmla="*/ 0 h 68"/>
                <a:gd name="T6" fmla="*/ 14 w 178"/>
                <a:gd name="T7" fmla="*/ 14 h 68"/>
                <a:gd name="T8" fmla="*/ 0 w 178"/>
                <a:gd name="T9" fmla="*/ 32 h 68"/>
                <a:gd name="T10" fmla="*/ 0 w 178"/>
                <a:gd name="T11" fmla="*/ 68 h 68"/>
                <a:gd name="T12" fmla="*/ 91 w 178"/>
                <a:gd name="T13" fmla="*/ 68 h 68"/>
                <a:gd name="T14" fmla="*/ 178 w 178"/>
                <a:gd name="T15" fmla="*/ 68 h 68"/>
                <a:gd name="T16" fmla="*/ 178 w 178"/>
                <a:gd name="T17" fmla="*/ 31 h 68"/>
                <a:gd name="T18" fmla="*/ 165 w 178"/>
                <a:gd name="T19" fmla="*/ 14 h 68"/>
                <a:gd name="T20" fmla="*/ 108 w 178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68">
                  <a:moveTo>
                    <a:pt x="108" y="0"/>
                  </a:moveTo>
                  <a:cubicBezTo>
                    <a:pt x="91" y="2"/>
                    <a:pt x="91" y="2"/>
                    <a:pt x="91" y="2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6"/>
                    <a:pt x="0" y="23"/>
                    <a:pt x="0" y="3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178" y="68"/>
                    <a:pt x="178" y="68"/>
                    <a:pt x="178" y="68"/>
                  </a:cubicBezTo>
                  <a:cubicBezTo>
                    <a:pt x="178" y="31"/>
                    <a:pt x="178" y="31"/>
                    <a:pt x="178" y="31"/>
                  </a:cubicBezTo>
                  <a:cubicBezTo>
                    <a:pt x="178" y="23"/>
                    <a:pt x="172" y="16"/>
                    <a:pt x="165" y="14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rgbClr val="FE5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iš1ïḍe">
              <a:extLst>
                <a:ext uri="{FF2B5EF4-FFF2-40B4-BE49-F238E27FC236}">
                  <a16:creationId xmlns:a16="http://schemas.microsoft.com/office/drawing/2014/main" id="{FF9ED526-AF32-458E-AB48-D1705F0C251F}"/>
                </a:ext>
              </a:extLst>
            </p:cNvPr>
            <p:cNvSpPr/>
            <p:nvPr/>
          </p:nvSpPr>
          <p:spPr bwMode="auto">
            <a:xfrm>
              <a:off x="10238972" y="2611732"/>
              <a:ext cx="56229" cy="56229"/>
            </a:xfrm>
            <a:prstGeom prst="ellipse">
              <a:avLst/>
            </a:pr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îśľïḑè">
              <a:extLst>
                <a:ext uri="{FF2B5EF4-FFF2-40B4-BE49-F238E27FC236}">
                  <a16:creationId xmlns:a16="http://schemas.microsoft.com/office/drawing/2014/main" id="{99500075-2E23-42F7-B173-24A5842FE7FF}"/>
                </a:ext>
              </a:extLst>
            </p:cNvPr>
            <p:cNvSpPr/>
            <p:nvPr/>
          </p:nvSpPr>
          <p:spPr bwMode="auto">
            <a:xfrm>
              <a:off x="10171860" y="2447579"/>
              <a:ext cx="192268" cy="193175"/>
            </a:xfrm>
            <a:prstGeom prst="ellipse">
              <a:avLst/>
            </a:pr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ïṩ1îḓé">
              <a:extLst>
                <a:ext uri="{FF2B5EF4-FFF2-40B4-BE49-F238E27FC236}">
                  <a16:creationId xmlns:a16="http://schemas.microsoft.com/office/drawing/2014/main" id="{39846993-2BD7-4BE6-AB14-29F0EF2BB9EE}"/>
                </a:ext>
              </a:extLst>
            </p:cNvPr>
            <p:cNvSpPr/>
            <p:nvPr/>
          </p:nvSpPr>
          <p:spPr bwMode="auto">
            <a:xfrm>
              <a:off x="10267994" y="2611732"/>
              <a:ext cx="27208" cy="56229"/>
            </a:xfrm>
            <a:custGeom>
              <a:avLst/>
              <a:gdLst>
                <a:gd name="T0" fmla="*/ 0 w 17"/>
                <a:gd name="T1" fmla="*/ 0 h 35"/>
                <a:gd name="T2" fmla="*/ 0 w 17"/>
                <a:gd name="T3" fmla="*/ 35 h 35"/>
                <a:gd name="T4" fmla="*/ 17 w 17"/>
                <a:gd name="T5" fmla="*/ 18 h 35"/>
                <a:gd name="T6" fmla="*/ 0 w 17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5">
                  <a:moveTo>
                    <a:pt x="0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10" y="35"/>
                    <a:pt x="17" y="27"/>
                    <a:pt x="17" y="18"/>
                  </a:cubicBezTo>
                  <a:cubicBezTo>
                    <a:pt x="17" y="8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EFA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îś1ïḑê">
              <a:extLst>
                <a:ext uri="{FF2B5EF4-FFF2-40B4-BE49-F238E27FC236}">
                  <a16:creationId xmlns:a16="http://schemas.microsoft.com/office/drawing/2014/main" id="{4E0838C6-2AA5-4AEE-94C2-1F87C4E18912}"/>
                </a:ext>
              </a:extLst>
            </p:cNvPr>
            <p:cNvSpPr/>
            <p:nvPr/>
          </p:nvSpPr>
          <p:spPr bwMode="auto">
            <a:xfrm>
              <a:off x="10267994" y="2447579"/>
              <a:ext cx="96134" cy="193175"/>
            </a:xfrm>
            <a:custGeom>
              <a:avLst/>
              <a:gdLst>
                <a:gd name="T0" fmla="*/ 0 w 59"/>
                <a:gd name="T1" fmla="*/ 0 h 119"/>
                <a:gd name="T2" fmla="*/ 0 w 59"/>
                <a:gd name="T3" fmla="*/ 119 h 119"/>
                <a:gd name="T4" fmla="*/ 59 w 59"/>
                <a:gd name="T5" fmla="*/ 60 h 119"/>
                <a:gd name="T6" fmla="*/ 0 w 59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19">
                  <a:moveTo>
                    <a:pt x="0" y="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33" y="119"/>
                    <a:pt x="59" y="92"/>
                    <a:pt x="59" y="60"/>
                  </a:cubicBezTo>
                  <a:cubicBezTo>
                    <a:pt x="59" y="27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F7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ş1íḍè">
              <a:extLst>
                <a:ext uri="{FF2B5EF4-FFF2-40B4-BE49-F238E27FC236}">
                  <a16:creationId xmlns:a16="http://schemas.microsoft.com/office/drawing/2014/main" id="{D91FFD77-D668-4A50-A861-8C4E830CF4A8}"/>
                </a:ext>
              </a:extLst>
            </p:cNvPr>
            <p:cNvSpPr/>
            <p:nvPr/>
          </p:nvSpPr>
          <p:spPr bwMode="auto">
            <a:xfrm>
              <a:off x="10290667" y="2543713"/>
              <a:ext cx="19952" cy="19046"/>
            </a:xfrm>
            <a:prstGeom prst="ellipse">
              <a:avLst/>
            </a:prstGeom>
            <a:solidFill>
              <a:srgbClr val="41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ṡļíḑe">
              <a:extLst>
                <a:ext uri="{FF2B5EF4-FFF2-40B4-BE49-F238E27FC236}">
                  <a16:creationId xmlns:a16="http://schemas.microsoft.com/office/drawing/2014/main" id="{0D3B654E-FC12-4372-BFFB-3E93ABCAEB21}"/>
                </a:ext>
              </a:extLst>
            </p:cNvPr>
            <p:cNvSpPr/>
            <p:nvPr/>
          </p:nvSpPr>
          <p:spPr bwMode="auto">
            <a:xfrm>
              <a:off x="10225369" y="2543713"/>
              <a:ext cx="18138" cy="19046"/>
            </a:xfrm>
            <a:prstGeom prst="ellipse">
              <a:avLst/>
            </a:prstGeom>
            <a:solidFill>
              <a:srgbClr val="41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íśliḍè">
              <a:extLst>
                <a:ext uri="{FF2B5EF4-FFF2-40B4-BE49-F238E27FC236}">
                  <a16:creationId xmlns:a16="http://schemas.microsoft.com/office/drawing/2014/main" id="{1C3F2B65-B83D-46A3-A465-A722864FF11C}"/>
                </a:ext>
              </a:extLst>
            </p:cNvPr>
            <p:cNvSpPr/>
            <p:nvPr/>
          </p:nvSpPr>
          <p:spPr bwMode="auto">
            <a:xfrm>
              <a:off x="10238972" y="2577269"/>
              <a:ext cx="56229" cy="35370"/>
            </a:xfrm>
            <a:custGeom>
              <a:avLst/>
              <a:gdLst>
                <a:gd name="T0" fmla="*/ 1 w 35"/>
                <a:gd name="T1" fmla="*/ 0 h 22"/>
                <a:gd name="T2" fmla="*/ 0 w 35"/>
                <a:gd name="T3" fmla="*/ 5 h 22"/>
                <a:gd name="T4" fmla="*/ 18 w 35"/>
                <a:gd name="T5" fmla="*/ 22 h 22"/>
                <a:gd name="T6" fmla="*/ 35 w 35"/>
                <a:gd name="T7" fmla="*/ 5 h 22"/>
                <a:gd name="T8" fmla="*/ 35 w 35"/>
                <a:gd name="T9" fmla="*/ 0 h 22"/>
                <a:gd name="T10" fmla="*/ 1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1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14"/>
                    <a:pt x="8" y="22"/>
                    <a:pt x="18" y="22"/>
                  </a:cubicBezTo>
                  <a:cubicBezTo>
                    <a:pt x="28" y="22"/>
                    <a:pt x="35" y="14"/>
                    <a:pt x="35" y="5"/>
                  </a:cubicBezTo>
                  <a:cubicBezTo>
                    <a:pt x="35" y="3"/>
                    <a:pt x="35" y="2"/>
                    <a:pt x="35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1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íṥ1íḓe">
              <a:extLst>
                <a:ext uri="{FF2B5EF4-FFF2-40B4-BE49-F238E27FC236}">
                  <a16:creationId xmlns:a16="http://schemas.microsoft.com/office/drawing/2014/main" id="{DD68A4CE-82B8-4D40-A8C8-6D34D346A553}"/>
                </a:ext>
              </a:extLst>
            </p:cNvPr>
            <p:cNvSpPr/>
            <p:nvPr/>
          </p:nvSpPr>
          <p:spPr bwMode="auto">
            <a:xfrm>
              <a:off x="10306992" y="2570921"/>
              <a:ext cx="24487" cy="24487"/>
            </a:xfrm>
            <a:prstGeom prst="ellipse">
              <a:avLst/>
            </a:prstGeom>
            <a:solidFill>
              <a:srgbClr val="FF8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ïşļiḓe">
              <a:extLst>
                <a:ext uri="{FF2B5EF4-FFF2-40B4-BE49-F238E27FC236}">
                  <a16:creationId xmlns:a16="http://schemas.microsoft.com/office/drawing/2014/main" id="{0B762CEA-4B44-464F-AA9B-189940F46D80}"/>
                </a:ext>
              </a:extLst>
            </p:cNvPr>
            <p:cNvSpPr/>
            <p:nvPr/>
          </p:nvSpPr>
          <p:spPr bwMode="auto">
            <a:xfrm>
              <a:off x="10204509" y="2570921"/>
              <a:ext cx="24487" cy="24487"/>
            </a:xfrm>
            <a:prstGeom prst="ellipse">
              <a:avLst/>
            </a:prstGeom>
            <a:solidFill>
              <a:srgbClr val="FF8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ísľiḑè">
              <a:extLst>
                <a:ext uri="{FF2B5EF4-FFF2-40B4-BE49-F238E27FC236}">
                  <a16:creationId xmlns:a16="http://schemas.microsoft.com/office/drawing/2014/main" id="{D191AD3F-E2B7-4235-902B-3621E4144156}"/>
                </a:ext>
              </a:extLst>
            </p:cNvPr>
            <p:cNvSpPr/>
            <p:nvPr/>
          </p:nvSpPr>
          <p:spPr bwMode="auto">
            <a:xfrm>
              <a:off x="10132862" y="2426719"/>
              <a:ext cx="263008" cy="306541"/>
            </a:xfrm>
            <a:custGeom>
              <a:avLst/>
              <a:gdLst>
                <a:gd name="T0" fmla="*/ 83 w 162"/>
                <a:gd name="T1" fmla="*/ 0 h 189"/>
                <a:gd name="T2" fmla="*/ 11 w 162"/>
                <a:gd name="T3" fmla="*/ 63 h 189"/>
                <a:gd name="T4" fmla="*/ 0 w 162"/>
                <a:gd name="T5" fmla="*/ 189 h 189"/>
                <a:gd name="T6" fmla="*/ 33 w 162"/>
                <a:gd name="T7" fmla="*/ 189 h 189"/>
                <a:gd name="T8" fmla="*/ 33 w 162"/>
                <a:gd name="T9" fmla="*/ 104 h 189"/>
                <a:gd name="T10" fmla="*/ 71 w 162"/>
                <a:gd name="T11" fmla="*/ 39 h 189"/>
                <a:gd name="T12" fmla="*/ 93 w 162"/>
                <a:gd name="T13" fmla="*/ 56 h 189"/>
                <a:gd name="T14" fmla="*/ 90 w 162"/>
                <a:gd name="T15" fmla="*/ 43 h 189"/>
                <a:gd name="T16" fmla="*/ 114 w 162"/>
                <a:gd name="T17" fmla="*/ 64 h 189"/>
                <a:gd name="T18" fmla="*/ 112 w 162"/>
                <a:gd name="T19" fmla="*/ 47 h 189"/>
                <a:gd name="T20" fmla="*/ 133 w 162"/>
                <a:gd name="T21" fmla="*/ 104 h 189"/>
                <a:gd name="T22" fmla="*/ 133 w 162"/>
                <a:gd name="T23" fmla="*/ 189 h 189"/>
                <a:gd name="T24" fmla="*/ 162 w 162"/>
                <a:gd name="T25" fmla="*/ 189 h 189"/>
                <a:gd name="T26" fmla="*/ 155 w 162"/>
                <a:gd name="T27" fmla="*/ 63 h 189"/>
                <a:gd name="T28" fmla="*/ 83 w 162"/>
                <a:gd name="T2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189">
                  <a:moveTo>
                    <a:pt x="83" y="0"/>
                  </a:moveTo>
                  <a:cubicBezTo>
                    <a:pt x="36" y="0"/>
                    <a:pt x="16" y="37"/>
                    <a:pt x="11" y="63"/>
                  </a:cubicBezTo>
                  <a:cubicBezTo>
                    <a:pt x="5" y="92"/>
                    <a:pt x="0" y="189"/>
                    <a:pt x="0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89"/>
                    <a:pt x="33" y="175"/>
                    <a:pt x="33" y="104"/>
                  </a:cubicBezTo>
                  <a:cubicBezTo>
                    <a:pt x="33" y="55"/>
                    <a:pt x="57" y="42"/>
                    <a:pt x="71" y="39"/>
                  </a:cubicBezTo>
                  <a:cubicBezTo>
                    <a:pt x="74" y="46"/>
                    <a:pt x="80" y="53"/>
                    <a:pt x="93" y="56"/>
                  </a:cubicBezTo>
                  <a:cubicBezTo>
                    <a:pt x="93" y="56"/>
                    <a:pt x="90" y="50"/>
                    <a:pt x="90" y="43"/>
                  </a:cubicBezTo>
                  <a:cubicBezTo>
                    <a:pt x="90" y="43"/>
                    <a:pt x="94" y="61"/>
                    <a:pt x="114" y="64"/>
                  </a:cubicBezTo>
                  <a:cubicBezTo>
                    <a:pt x="114" y="64"/>
                    <a:pt x="111" y="56"/>
                    <a:pt x="112" y="47"/>
                  </a:cubicBezTo>
                  <a:cubicBezTo>
                    <a:pt x="123" y="56"/>
                    <a:pt x="133" y="72"/>
                    <a:pt x="133" y="104"/>
                  </a:cubicBezTo>
                  <a:cubicBezTo>
                    <a:pt x="133" y="175"/>
                    <a:pt x="133" y="189"/>
                    <a:pt x="133" y="189"/>
                  </a:cubicBezTo>
                  <a:cubicBezTo>
                    <a:pt x="162" y="189"/>
                    <a:pt x="162" y="189"/>
                    <a:pt x="162" y="189"/>
                  </a:cubicBezTo>
                  <a:cubicBezTo>
                    <a:pt x="162" y="189"/>
                    <a:pt x="160" y="92"/>
                    <a:pt x="155" y="63"/>
                  </a:cubicBezTo>
                  <a:cubicBezTo>
                    <a:pt x="150" y="35"/>
                    <a:pt x="129" y="0"/>
                    <a:pt x="83" y="0"/>
                  </a:cubicBezTo>
                  <a:close/>
                </a:path>
              </a:pathLst>
            </a:custGeom>
            <a:solidFill>
              <a:srgbClr val="41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isḻïḑè">
              <a:extLst>
                <a:ext uri="{FF2B5EF4-FFF2-40B4-BE49-F238E27FC236}">
                  <a16:creationId xmlns:a16="http://schemas.microsoft.com/office/drawing/2014/main" id="{CB72A1C6-996E-4A22-A0D7-8BA671D2B1A0}"/>
                </a:ext>
              </a:extLst>
            </p:cNvPr>
            <p:cNvSpPr/>
            <p:nvPr/>
          </p:nvSpPr>
          <p:spPr bwMode="auto">
            <a:xfrm>
              <a:off x="10251669" y="2597221"/>
              <a:ext cx="30835" cy="15418"/>
            </a:xfrm>
            <a:custGeom>
              <a:avLst/>
              <a:gdLst>
                <a:gd name="T0" fmla="*/ 0 w 19"/>
                <a:gd name="T1" fmla="*/ 7 h 10"/>
                <a:gd name="T2" fmla="*/ 10 w 19"/>
                <a:gd name="T3" fmla="*/ 10 h 10"/>
                <a:gd name="T4" fmla="*/ 19 w 19"/>
                <a:gd name="T5" fmla="*/ 7 h 10"/>
                <a:gd name="T6" fmla="*/ 10 w 19"/>
                <a:gd name="T7" fmla="*/ 0 h 10"/>
                <a:gd name="T8" fmla="*/ 0 w 19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7"/>
                  </a:moveTo>
                  <a:cubicBezTo>
                    <a:pt x="3" y="9"/>
                    <a:pt x="6" y="10"/>
                    <a:pt x="10" y="10"/>
                  </a:cubicBezTo>
                  <a:cubicBezTo>
                    <a:pt x="13" y="10"/>
                    <a:pt x="17" y="9"/>
                    <a:pt x="19" y="7"/>
                  </a:cubicBezTo>
                  <a:cubicBezTo>
                    <a:pt x="18" y="3"/>
                    <a:pt x="14" y="0"/>
                    <a:pt x="10" y="0"/>
                  </a:cubicBezTo>
                  <a:cubicBezTo>
                    <a:pt x="5" y="0"/>
                    <a:pt x="1" y="3"/>
                    <a:pt x="0" y="7"/>
                  </a:cubicBezTo>
                  <a:close/>
                </a:path>
              </a:pathLst>
            </a:custGeom>
            <a:solidFill>
              <a:srgbClr val="FF8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ïṩḻïdè">
              <a:extLst>
                <a:ext uri="{FF2B5EF4-FFF2-40B4-BE49-F238E27FC236}">
                  <a16:creationId xmlns:a16="http://schemas.microsoft.com/office/drawing/2014/main" id="{584EB76E-B414-4144-9128-1218BC9B0B41}"/>
                </a:ext>
              </a:extLst>
            </p:cNvPr>
            <p:cNvSpPr/>
            <p:nvPr/>
          </p:nvSpPr>
          <p:spPr bwMode="auto">
            <a:xfrm>
              <a:off x="10354152" y="2538272"/>
              <a:ext cx="29022" cy="38998"/>
            </a:xfrm>
            <a:custGeom>
              <a:avLst/>
              <a:gdLst>
                <a:gd name="T0" fmla="*/ 6 w 18"/>
                <a:gd name="T1" fmla="*/ 1 h 24"/>
                <a:gd name="T2" fmla="*/ 0 w 18"/>
                <a:gd name="T3" fmla="*/ 3 h 24"/>
                <a:gd name="T4" fmla="*/ 3 w 18"/>
                <a:gd name="T5" fmla="*/ 18 h 24"/>
                <a:gd name="T6" fmla="*/ 3 w 18"/>
                <a:gd name="T7" fmla="*/ 23 h 24"/>
                <a:gd name="T8" fmla="*/ 7 w 18"/>
                <a:gd name="T9" fmla="*/ 23 h 24"/>
                <a:gd name="T10" fmla="*/ 18 w 18"/>
                <a:gd name="T11" fmla="*/ 12 h 24"/>
                <a:gd name="T12" fmla="*/ 6 w 18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4">
                  <a:moveTo>
                    <a:pt x="6" y="1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2" y="8"/>
                    <a:pt x="3" y="13"/>
                    <a:pt x="3" y="18"/>
                  </a:cubicBezTo>
                  <a:cubicBezTo>
                    <a:pt x="3" y="20"/>
                    <a:pt x="3" y="21"/>
                    <a:pt x="3" y="23"/>
                  </a:cubicBezTo>
                  <a:cubicBezTo>
                    <a:pt x="4" y="23"/>
                    <a:pt x="6" y="24"/>
                    <a:pt x="7" y="23"/>
                  </a:cubicBezTo>
                  <a:cubicBezTo>
                    <a:pt x="13" y="23"/>
                    <a:pt x="18" y="18"/>
                    <a:pt x="18" y="12"/>
                  </a:cubicBezTo>
                  <a:cubicBezTo>
                    <a:pt x="17" y="5"/>
                    <a:pt x="12" y="0"/>
                    <a:pt x="6" y="1"/>
                  </a:cubicBezTo>
                  <a:close/>
                </a:path>
              </a:pathLst>
            </a:cu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íṩḻîḑê">
              <a:extLst>
                <a:ext uri="{FF2B5EF4-FFF2-40B4-BE49-F238E27FC236}">
                  <a16:creationId xmlns:a16="http://schemas.microsoft.com/office/drawing/2014/main" id="{5B30690D-BF12-49EA-9FC7-4E10A3734152}"/>
                </a:ext>
              </a:extLst>
            </p:cNvPr>
            <p:cNvSpPr/>
            <p:nvPr/>
          </p:nvSpPr>
          <p:spPr bwMode="auto">
            <a:xfrm>
              <a:off x="10152815" y="2538272"/>
              <a:ext cx="27208" cy="38998"/>
            </a:xfrm>
            <a:custGeom>
              <a:avLst/>
              <a:gdLst>
                <a:gd name="T0" fmla="*/ 12 w 17"/>
                <a:gd name="T1" fmla="*/ 1 h 24"/>
                <a:gd name="T2" fmla="*/ 17 w 17"/>
                <a:gd name="T3" fmla="*/ 3 h 24"/>
                <a:gd name="T4" fmla="*/ 15 w 17"/>
                <a:gd name="T5" fmla="*/ 18 h 24"/>
                <a:gd name="T6" fmla="*/ 15 w 17"/>
                <a:gd name="T7" fmla="*/ 23 h 24"/>
                <a:gd name="T8" fmla="*/ 11 w 17"/>
                <a:gd name="T9" fmla="*/ 23 h 24"/>
                <a:gd name="T10" fmla="*/ 0 w 17"/>
                <a:gd name="T11" fmla="*/ 12 h 24"/>
                <a:gd name="T12" fmla="*/ 12 w 17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4">
                  <a:moveTo>
                    <a:pt x="12" y="1"/>
                  </a:moveTo>
                  <a:cubicBezTo>
                    <a:pt x="14" y="1"/>
                    <a:pt x="16" y="2"/>
                    <a:pt x="17" y="3"/>
                  </a:cubicBezTo>
                  <a:cubicBezTo>
                    <a:pt x="16" y="8"/>
                    <a:pt x="15" y="13"/>
                    <a:pt x="15" y="18"/>
                  </a:cubicBezTo>
                  <a:cubicBezTo>
                    <a:pt x="14" y="20"/>
                    <a:pt x="15" y="21"/>
                    <a:pt x="15" y="23"/>
                  </a:cubicBezTo>
                  <a:cubicBezTo>
                    <a:pt x="13" y="23"/>
                    <a:pt x="12" y="24"/>
                    <a:pt x="11" y="23"/>
                  </a:cubicBezTo>
                  <a:cubicBezTo>
                    <a:pt x="4" y="23"/>
                    <a:pt x="0" y="18"/>
                    <a:pt x="0" y="12"/>
                  </a:cubicBezTo>
                  <a:cubicBezTo>
                    <a:pt x="0" y="5"/>
                    <a:pt x="6" y="0"/>
                    <a:pt x="12" y="1"/>
                  </a:cubicBezTo>
                  <a:close/>
                </a:path>
              </a:pathLst>
            </a:cu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ïsliḑè">
              <a:extLst>
                <a:ext uri="{FF2B5EF4-FFF2-40B4-BE49-F238E27FC236}">
                  <a16:creationId xmlns:a16="http://schemas.microsoft.com/office/drawing/2014/main" id="{CD25AC5E-42A5-4A1B-B957-95580E104C11}"/>
                </a:ext>
              </a:extLst>
            </p:cNvPr>
            <p:cNvSpPr/>
            <p:nvPr/>
          </p:nvSpPr>
          <p:spPr bwMode="auto">
            <a:xfrm>
              <a:off x="9995010" y="2778606"/>
              <a:ext cx="539621" cy="368212"/>
            </a:xfrm>
            <a:custGeom>
              <a:avLst/>
              <a:gdLst>
                <a:gd name="T0" fmla="*/ 0 w 332"/>
                <a:gd name="T1" fmla="*/ 0 h 227"/>
                <a:gd name="T2" fmla="*/ 33 w 332"/>
                <a:gd name="T3" fmla="*/ 217 h 227"/>
                <a:gd name="T4" fmla="*/ 45 w 332"/>
                <a:gd name="T5" fmla="*/ 227 h 227"/>
                <a:gd name="T6" fmla="*/ 287 w 332"/>
                <a:gd name="T7" fmla="*/ 227 h 227"/>
                <a:gd name="T8" fmla="*/ 299 w 332"/>
                <a:gd name="T9" fmla="*/ 217 h 227"/>
                <a:gd name="T10" fmla="*/ 332 w 332"/>
                <a:gd name="T11" fmla="*/ 0 h 227"/>
                <a:gd name="T12" fmla="*/ 0 w 332"/>
                <a:gd name="T1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" h="227">
                  <a:moveTo>
                    <a:pt x="0" y="0"/>
                  </a:moveTo>
                  <a:cubicBezTo>
                    <a:pt x="33" y="217"/>
                    <a:pt x="33" y="217"/>
                    <a:pt x="33" y="217"/>
                  </a:cubicBezTo>
                  <a:cubicBezTo>
                    <a:pt x="34" y="223"/>
                    <a:pt x="39" y="227"/>
                    <a:pt x="45" y="227"/>
                  </a:cubicBezTo>
                  <a:cubicBezTo>
                    <a:pt x="287" y="227"/>
                    <a:pt x="287" y="227"/>
                    <a:pt x="287" y="227"/>
                  </a:cubicBezTo>
                  <a:cubicBezTo>
                    <a:pt x="293" y="227"/>
                    <a:pt x="298" y="223"/>
                    <a:pt x="299" y="217"/>
                  </a:cubicBezTo>
                  <a:cubicBezTo>
                    <a:pt x="332" y="0"/>
                    <a:pt x="332" y="0"/>
                    <a:pt x="3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E5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ïşļídè">
              <a:extLst>
                <a:ext uri="{FF2B5EF4-FFF2-40B4-BE49-F238E27FC236}">
                  <a16:creationId xmlns:a16="http://schemas.microsoft.com/office/drawing/2014/main" id="{93BDD01D-0731-400D-8181-1D84D03A4A59}"/>
                </a:ext>
              </a:extLst>
            </p:cNvPr>
            <p:cNvSpPr/>
            <p:nvPr/>
          </p:nvSpPr>
          <p:spPr bwMode="auto">
            <a:xfrm>
              <a:off x="10264366" y="2778606"/>
              <a:ext cx="270264" cy="368212"/>
            </a:xfrm>
            <a:custGeom>
              <a:avLst/>
              <a:gdLst>
                <a:gd name="T0" fmla="*/ 0 w 166"/>
                <a:gd name="T1" fmla="*/ 0 h 227"/>
                <a:gd name="T2" fmla="*/ 0 w 166"/>
                <a:gd name="T3" fmla="*/ 227 h 227"/>
                <a:gd name="T4" fmla="*/ 121 w 166"/>
                <a:gd name="T5" fmla="*/ 227 h 227"/>
                <a:gd name="T6" fmla="*/ 133 w 166"/>
                <a:gd name="T7" fmla="*/ 217 h 227"/>
                <a:gd name="T8" fmla="*/ 166 w 166"/>
                <a:gd name="T9" fmla="*/ 0 h 227"/>
                <a:gd name="T10" fmla="*/ 0 w 166"/>
                <a:gd name="T1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27">
                  <a:moveTo>
                    <a:pt x="0" y="0"/>
                  </a:moveTo>
                  <a:cubicBezTo>
                    <a:pt x="0" y="227"/>
                    <a:pt x="0" y="227"/>
                    <a:pt x="0" y="227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7" y="227"/>
                    <a:pt x="132" y="223"/>
                    <a:pt x="133" y="217"/>
                  </a:cubicBezTo>
                  <a:cubicBezTo>
                    <a:pt x="166" y="0"/>
                    <a:pt x="166" y="0"/>
                    <a:pt x="1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54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ïṡḷïdè">
              <a:extLst>
                <a:ext uri="{FF2B5EF4-FFF2-40B4-BE49-F238E27FC236}">
                  <a16:creationId xmlns:a16="http://schemas.microsoft.com/office/drawing/2014/main" id="{F5AA3BB7-4FB6-47FF-B5DE-1392DFFB38C0}"/>
                </a:ext>
              </a:extLst>
            </p:cNvPr>
            <p:cNvSpPr/>
            <p:nvPr/>
          </p:nvSpPr>
          <p:spPr bwMode="auto">
            <a:xfrm>
              <a:off x="9968709" y="2723284"/>
              <a:ext cx="591315" cy="65299"/>
            </a:xfrm>
            <a:custGeom>
              <a:avLst/>
              <a:gdLst>
                <a:gd name="T0" fmla="*/ 344 w 364"/>
                <a:gd name="T1" fmla="*/ 40 h 40"/>
                <a:gd name="T2" fmla="*/ 20 w 364"/>
                <a:gd name="T3" fmla="*/ 40 h 40"/>
                <a:gd name="T4" fmla="*/ 0 w 364"/>
                <a:gd name="T5" fmla="*/ 20 h 40"/>
                <a:gd name="T6" fmla="*/ 0 w 364"/>
                <a:gd name="T7" fmla="*/ 20 h 40"/>
                <a:gd name="T8" fmla="*/ 20 w 364"/>
                <a:gd name="T9" fmla="*/ 0 h 40"/>
                <a:gd name="T10" fmla="*/ 344 w 364"/>
                <a:gd name="T11" fmla="*/ 0 h 40"/>
                <a:gd name="T12" fmla="*/ 364 w 364"/>
                <a:gd name="T13" fmla="*/ 20 h 40"/>
                <a:gd name="T14" fmla="*/ 364 w 364"/>
                <a:gd name="T15" fmla="*/ 20 h 40"/>
                <a:gd name="T16" fmla="*/ 344 w 364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4" h="40">
                  <a:moveTo>
                    <a:pt x="344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55" y="0"/>
                    <a:pt x="364" y="9"/>
                    <a:pt x="364" y="20"/>
                  </a:cubicBezTo>
                  <a:cubicBezTo>
                    <a:pt x="364" y="20"/>
                    <a:pt x="364" y="20"/>
                    <a:pt x="364" y="20"/>
                  </a:cubicBezTo>
                  <a:cubicBezTo>
                    <a:pt x="364" y="31"/>
                    <a:pt x="355" y="40"/>
                    <a:pt x="344" y="40"/>
                  </a:cubicBezTo>
                  <a:close/>
                </a:path>
              </a:pathLst>
            </a:custGeom>
            <a:solidFill>
              <a:srgbClr val="773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íṥḻïḍè">
              <a:extLst>
                <a:ext uri="{FF2B5EF4-FFF2-40B4-BE49-F238E27FC236}">
                  <a16:creationId xmlns:a16="http://schemas.microsoft.com/office/drawing/2014/main" id="{C66B995B-DFE8-4C9E-913D-C19A75F8E7B1}"/>
                </a:ext>
              </a:extLst>
            </p:cNvPr>
            <p:cNvSpPr/>
            <p:nvPr/>
          </p:nvSpPr>
          <p:spPr bwMode="auto">
            <a:xfrm>
              <a:off x="10373197" y="2729632"/>
              <a:ext cx="104297" cy="154177"/>
            </a:xfrm>
            <a:custGeom>
              <a:avLst/>
              <a:gdLst>
                <a:gd name="T0" fmla="*/ 64 w 64"/>
                <a:gd name="T1" fmla="*/ 63 h 95"/>
                <a:gd name="T2" fmla="*/ 32 w 64"/>
                <a:gd name="T3" fmla="*/ 95 h 95"/>
                <a:gd name="T4" fmla="*/ 0 w 64"/>
                <a:gd name="T5" fmla="*/ 63 h 95"/>
                <a:gd name="T6" fmla="*/ 32 w 64"/>
                <a:gd name="T7" fmla="*/ 0 h 95"/>
                <a:gd name="T8" fmla="*/ 64 w 64"/>
                <a:gd name="T9" fmla="*/ 6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5">
                  <a:moveTo>
                    <a:pt x="64" y="63"/>
                  </a:moveTo>
                  <a:cubicBezTo>
                    <a:pt x="64" y="81"/>
                    <a:pt x="50" y="95"/>
                    <a:pt x="32" y="95"/>
                  </a:cubicBezTo>
                  <a:cubicBezTo>
                    <a:pt x="14" y="95"/>
                    <a:pt x="0" y="81"/>
                    <a:pt x="0" y="63"/>
                  </a:cubicBezTo>
                  <a:cubicBezTo>
                    <a:pt x="0" y="46"/>
                    <a:pt x="32" y="0"/>
                    <a:pt x="32" y="0"/>
                  </a:cubicBezTo>
                  <a:cubicBezTo>
                    <a:pt x="32" y="0"/>
                    <a:pt x="64" y="46"/>
                    <a:pt x="64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išḷiḓè">
              <a:extLst>
                <a:ext uri="{FF2B5EF4-FFF2-40B4-BE49-F238E27FC236}">
                  <a16:creationId xmlns:a16="http://schemas.microsoft.com/office/drawing/2014/main" id="{FA856BB8-F318-4732-9FC7-74880D30FF62}"/>
                </a:ext>
              </a:extLst>
            </p:cNvPr>
            <p:cNvSpPr/>
            <p:nvPr/>
          </p:nvSpPr>
          <p:spPr bwMode="auto">
            <a:xfrm>
              <a:off x="10212672" y="2729632"/>
              <a:ext cx="104297" cy="154177"/>
            </a:xfrm>
            <a:custGeom>
              <a:avLst/>
              <a:gdLst>
                <a:gd name="T0" fmla="*/ 64 w 64"/>
                <a:gd name="T1" fmla="*/ 63 h 95"/>
                <a:gd name="T2" fmla="*/ 32 w 64"/>
                <a:gd name="T3" fmla="*/ 95 h 95"/>
                <a:gd name="T4" fmla="*/ 0 w 64"/>
                <a:gd name="T5" fmla="*/ 63 h 95"/>
                <a:gd name="T6" fmla="*/ 32 w 64"/>
                <a:gd name="T7" fmla="*/ 0 h 95"/>
                <a:gd name="T8" fmla="*/ 64 w 64"/>
                <a:gd name="T9" fmla="*/ 6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5">
                  <a:moveTo>
                    <a:pt x="64" y="63"/>
                  </a:moveTo>
                  <a:cubicBezTo>
                    <a:pt x="64" y="81"/>
                    <a:pt x="50" y="95"/>
                    <a:pt x="32" y="95"/>
                  </a:cubicBezTo>
                  <a:cubicBezTo>
                    <a:pt x="14" y="95"/>
                    <a:pt x="0" y="81"/>
                    <a:pt x="0" y="63"/>
                  </a:cubicBezTo>
                  <a:cubicBezTo>
                    <a:pt x="0" y="46"/>
                    <a:pt x="32" y="0"/>
                    <a:pt x="32" y="0"/>
                  </a:cubicBezTo>
                  <a:cubicBezTo>
                    <a:pt x="32" y="0"/>
                    <a:pt x="64" y="46"/>
                    <a:pt x="64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íṣļíḋè">
              <a:extLst>
                <a:ext uri="{FF2B5EF4-FFF2-40B4-BE49-F238E27FC236}">
                  <a16:creationId xmlns:a16="http://schemas.microsoft.com/office/drawing/2014/main" id="{F4A2428D-99CA-47B9-BDB7-402C0F6329E7}"/>
                </a:ext>
              </a:extLst>
            </p:cNvPr>
            <p:cNvSpPr/>
            <p:nvPr/>
          </p:nvSpPr>
          <p:spPr bwMode="auto">
            <a:xfrm>
              <a:off x="10052146" y="2729632"/>
              <a:ext cx="103389" cy="154177"/>
            </a:xfrm>
            <a:custGeom>
              <a:avLst/>
              <a:gdLst>
                <a:gd name="T0" fmla="*/ 64 w 64"/>
                <a:gd name="T1" fmla="*/ 63 h 95"/>
                <a:gd name="T2" fmla="*/ 32 w 64"/>
                <a:gd name="T3" fmla="*/ 95 h 95"/>
                <a:gd name="T4" fmla="*/ 0 w 64"/>
                <a:gd name="T5" fmla="*/ 63 h 95"/>
                <a:gd name="T6" fmla="*/ 32 w 64"/>
                <a:gd name="T7" fmla="*/ 0 h 95"/>
                <a:gd name="T8" fmla="*/ 64 w 64"/>
                <a:gd name="T9" fmla="*/ 6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5">
                  <a:moveTo>
                    <a:pt x="64" y="63"/>
                  </a:moveTo>
                  <a:cubicBezTo>
                    <a:pt x="64" y="81"/>
                    <a:pt x="50" y="95"/>
                    <a:pt x="32" y="95"/>
                  </a:cubicBezTo>
                  <a:cubicBezTo>
                    <a:pt x="14" y="95"/>
                    <a:pt x="0" y="81"/>
                    <a:pt x="0" y="63"/>
                  </a:cubicBezTo>
                  <a:cubicBezTo>
                    <a:pt x="0" y="46"/>
                    <a:pt x="32" y="0"/>
                    <a:pt x="32" y="0"/>
                  </a:cubicBezTo>
                  <a:cubicBezTo>
                    <a:pt x="32" y="0"/>
                    <a:pt x="64" y="46"/>
                    <a:pt x="64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iSļídé">
              <a:extLst>
                <a:ext uri="{FF2B5EF4-FFF2-40B4-BE49-F238E27FC236}">
                  <a16:creationId xmlns:a16="http://schemas.microsoft.com/office/drawing/2014/main" id="{0171DAD1-309C-42BA-8643-D20B140F13D3}"/>
                </a:ext>
              </a:extLst>
            </p:cNvPr>
            <p:cNvSpPr/>
            <p:nvPr/>
          </p:nvSpPr>
          <p:spPr bwMode="auto">
            <a:xfrm>
              <a:off x="10264366" y="2729632"/>
              <a:ext cx="52602" cy="154177"/>
            </a:xfrm>
            <a:custGeom>
              <a:avLst/>
              <a:gdLst>
                <a:gd name="T0" fmla="*/ 0 w 32"/>
                <a:gd name="T1" fmla="*/ 0 h 95"/>
                <a:gd name="T2" fmla="*/ 0 w 32"/>
                <a:gd name="T3" fmla="*/ 95 h 95"/>
                <a:gd name="T4" fmla="*/ 32 w 32"/>
                <a:gd name="T5" fmla="*/ 63 h 95"/>
                <a:gd name="T6" fmla="*/ 0 w 32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8" y="95"/>
                    <a:pt x="32" y="81"/>
                    <a:pt x="32" y="63"/>
                  </a:cubicBezTo>
                  <a:cubicBezTo>
                    <a:pt x="32" y="4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îṩľídê">
              <a:extLst>
                <a:ext uri="{FF2B5EF4-FFF2-40B4-BE49-F238E27FC236}">
                  <a16:creationId xmlns:a16="http://schemas.microsoft.com/office/drawing/2014/main" id="{65BAD1DF-5C70-41D8-9FB4-BFFC707014C3}"/>
                </a:ext>
              </a:extLst>
            </p:cNvPr>
            <p:cNvSpPr/>
            <p:nvPr/>
          </p:nvSpPr>
          <p:spPr bwMode="auto">
            <a:xfrm>
              <a:off x="10425799" y="2729632"/>
              <a:ext cx="51695" cy="154177"/>
            </a:xfrm>
            <a:custGeom>
              <a:avLst/>
              <a:gdLst>
                <a:gd name="T0" fmla="*/ 0 w 32"/>
                <a:gd name="T1" fmla="*/ 0 h 95"/>
                <a:gd name="T2" fmla="*/ 0 w 32"/>
                <a:gd name="T3" fmla="*/ 95 h 95"/>
                <a:gd name="T4" fmla="*/ 32 w 32"/>
                <a:gd name="T5" fmla="*/ 63 h 95"/>
                <a:gd name="T6" fmla="*/ 0 w 32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8" y="95"/>
                    <a:pt x="32" y="81"/>
                    <a:pt x="32" y="63"/>
                  </a:cubicBezTo>
                  <a:cubicBezTo>
                    <a:pt x="32" y="4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îṥlîḋe">
              <a:extLst>
                <a:ext uri="{FF2B5EF4-FFF2-40B4-BE49-F238E27FC236}">
                  <a16:creationId xmlns:a16="http://schemas.microsoft.com/office/drawing/2014/main" id="{3A6AB2E7-956A-4190-B4F8-CD55D3014CE4}"/>
                </a:ext>
              </a:extLst>
            </p:cNvPr>
            <p:cNvSpPr/>
            <p:nvPr/>
          </p:nvSpPr>
          <p:spPr bwMode="auto">
            <a:xfrm>
              <a:off x="10103841" y="2729632"/>
              <a:ext cx="51695" cy="154177"/>
            </a:xfrm>
            <a:custGeom>
              <a:avLst/>
              <a:gdLst>
                <a:gd name="T0" fmla="*/ 0 w 32"/>
                <a:gd name="T1" fmla="*/ 0 h 95"/>
                <a:gd name="T2" fmla="*/ 0 w 32"/>
                <a:gd name="T3" fmla="*/ 95 h 95"/>
                <a:gd name="T4" fmla="*/ 32 w 32"/>
                <a:gd name="T5" fmla="*/ 63 h 95"/>
                <a:gd name="T6" fmla="*/ 0 w 32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8" y="95"/>
                    <a:pt x="32" y="81"/>
                    <a:pt x="32" y="63"/>
                  </a:cubicBezTo>
                  <a:cubicBezTo>
                    <a:pt x="32" y="4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isḷïḓé">
              <a:extLst>
                <a:ext uri="{FF2B5EF4-FFF2-40B4-BE49-F238E27FC236}">
                  <a16:creationId xmlns:a16="http://schemas.microsoft.com/office/drawing/2014/main" id="{07EA2E63-4741-4D26-88EB-AB193402344F}"/>
                </a:ext>
              </a:extLst>
            </p:cNvPr>
            <p:cNvSpPr/>
            <p:nvPr/>
          </p:nvSpPr>
          <p:spPr bwMode="auto">
            <a:xfrm>
              <a:off x="10404033" y="2704239"/>
              <a:ext cx="42626" cy="435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îŝ1idè">
              <a:extLst>
                <a:ext uri="{FF2B5EF4-FFF2-40B4-BE49-F238E27FC236}">
                  <a16:creationId xmlns:a16="http://schemas.microsoft.com/office/drawing/2014/main" id="{EE368F81-8630-4A4A-95D3-18D525F95457}"/>
                </a:ext>
              </a:extLst>
            </p:cNvPr>
            <p:cNvSpPr/>
            <p:nvPr/>
          </p:nvSpPr>
          <p:spPr bwMode="auto">
            <a:xfrm>
              <a:off x="10243507" y="2704239"/>
              <a:ext cx="42626" cy="435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ïṩ1íḑe">
              <a:extLst>
                <a:ext uri="{FF2B5EF4-FFF2-40B4-BE49-F238E27FC236}">
                  <a16:creationId xmlns:a16="http://schemas.microsoft.com/office/drawing/2014/main" id="{0BA15C77-0A28-4942-937E-5FFF9241ABFC}"/>
                </a:ext>
              </a:extLst>
            </p:cNvPr>
            <p:cNvSpPr/>
            <p:nvPr/>
          </p:nvSpPr>
          <p:spPr bwMode="auto">
            <a:xfrm>
              <a:off x="10082981" y="2704239"/>
              <a:ext cx="41719" cy="435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ïşľídê">
              <a:extLst>
                <a:ext uri="{FF2B5EF4-FFF2-40B4-BE49-F238E27FC236}">
                  <a16:creationId xmlns:a16="http://schemas.microsoft.com/office/drawing/2014/main" id="{F4212FDF-AC31-4A5C-A784-2B0C696E843B}"/>
                </a:ext>
              </a:extLst>
            </p:cNvPr>
            <p:cNvSpPr/>
            <p:nvPr/>
          </p:nvSpPr>
          <p:spPr bwMode="auto">
            <a:xfrm>
              <a:off x="10019497" y="2942760"/>
              <a:ext cx="490647" cy="62578"/>
            </a:xfrm>
            <a:custGeom>
              <a:avLst/>
              <a:gdLst>
                <a:gd name="T0" fmla="*/ 530 w 541"/>
                <a:gd name="T1" fmla="*/ 69 h 69"/>
                <a:gd name="T2" fmla="*/ 541 w 541"/>
                <a:gd name="T3" fmla="*/ 0 h 69"/>
                <a:gd name="T4" fmla="*/ 0 w 541"/>
                <a:gd name="T5" fmla="*/ 0 h 69"/>
                <a:gd name="T6" fmla="*/ 11 w 541"/>
                <a:gd name="T7" fmla="*/ 69 h 69"/>
                <a:gd name="T8" fmla="*/ 530 w 541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69">
                  <a:moveTo>
                    <a:pt x="530" y="69"/>
                  </a:moveTo>
                  <a:lnTo>
                    <a:pt x="541" y="0"/>
                  </a:lnTo>
                  <a:lnTo>
                    <a:pt x="0" y="0"/>
                  </a:lnTo>
                  <a:lnTo>
                    <a:pt x="11" y="69"/>
                  </a:lnTo>
                  <a:lnTo>
                    <a:pt x="530" y="69"/>
                  </a:lnTo>
                  <a:close/>
                </a:path>
              </a:pathLst>
            </a:custGeom>
            <a:solidFill>
              <a:srgbClr val="FE5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ïŝḷiḑè">
              <a:extLst>
                <a:ext uri="{FF2B5EF4-FFF2-40B4-BE49-F238E27FC236}">
                  <a16:creationId xmlns:a16="http://schemas.microsoft.com/office/drawing/2014/main" id="{2EFE1581-3C7C-4369-960D-1D69EF7A70A3}"/>
                </a:ext>
              </a:extLst>
            </p:cNvPr>
            <p:cNvSpPr/>
            <p:nvPr/>
          </p:nvSpPr>
          <p:spPr bwMode="auto">
            <a:xfrm>
              <a:off x="10264366" y="2942760"/>
              <a:ext cx="245777" cy="62578"/>
            </a:xfrm>
            <a:custGeom>
              <a:avLst/>
              <a:gdLst>
                <a:gd name="T0" fmla="*/ 0 w 271"/>
                <a:gd name="T1" fmla="*/ 69 h 69"/>
                <a:gd name="T2" fmla="*/ 260 w 271"/>
                <a:gd name="T3" fmla="*/ 69 h 69"/>
                <a:gd name="T4" fmla="*/ 271 w 271"/>
                <a:gd name="T5" fmla="*/ 0 h 69"/>
                <a:gd name="T6" fmla="*/ 0 w 271"/>
                <a:gd name="T7" fmla="*/ 0 h 69"/>
                <a:gd name="T8" fmla="*/ 0 w 271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69">
                  <a:moveTo>
                    <a:pt x="0" y="69"/>
                  </a:moveTo>
                  <a:lnTo>
                    <a:pt x="260" y="69"/>
                  </a:lnTo>
                  <a:lnTo>
                    <a:pt x="271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74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iṧlîḍe">
              <a:extLst>
                <a:ext uri="{FF2B5EF4-FFF2-40B4-BE49-F238E27FC236}">
                  <a16:creationId xmlns:a16="http://schemas.microsoft.com/office/drawing/2014/main" id="{6CE6C0FD-0366-48A0-98BD-78BF92E95CD3}"/>
                </a:ext>
              </a:extLst>
            </p:cNvPr>
            <p:cNvSpPr/>
            <p:nvPr/>
          </p:nvSpPr>
          <p:spPr bwMode="auto">
            <a:xfrm>
              <a:off x="10029473" y="3005338"/>
              <a:ext cx="470694" cy="29929"/>
            </a:xfrm>
            <a:custGeom>
              <a:avLst/>
              <a:gdLst>
                <a:gd name="T0" fmla="*/ 519 w 519"/>
                <a:gd name="T1" fmla="*/ 0 h 33"/>
                <a:gd name="T2" fmla="*/ 0 w 519"/>
                <a:gd name="T3" fmla="*/ 0 h 33"/>
                <a:gd name="T4" fmla="*/ 5 w 519"/>
                <a:gd name="T5" fmla="*/ 33 h 33"/>
                <a:gd name="T6" fmla="*/ 514 w 519"/>
                <a:gd name="T7" fmla="*/ 33 h 33"/>
                <a:gd name="T8" fmla="*/ 519 w 51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3">
                  <a:moveTo>
                    <a:pt x="519" y="0"/>
                  </a:moveTo>
                  <a:lnTo>
                    <a:pt x="0" y="0"/>
                  </a:lnTo>
                  <a:lnTo>
                    <a:pt x="5" y="33"/>
                  </a:lnTo>
                  <a:lnTo>
                    <a:pt x="514" y="33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îślïḓè">
              <a:extLst>
                <a:ext uri="{FF2B5EF4-FFF2-40B4-BE49-F238E27FC236}">
                  <a16:creationId xmlns:a16="http://schemas.microsoft.com/office/drawing/2014/main" id="{4F248327-3340-418C-B2CA-61434D90762B}"/>
                </a:ext>
              </a:extLst>
            </p:cNvPr>
            <p:cNvSpPr/>
            <p:nvPr/>
          </p:nvSpPr>
          <p:spPr bwMode="auto">
            <a:xfrm>
              <a:off x="10264366" y="3005338"/>
              <a:ext cx="235800" cy="29929"/>
            </a:xfrm>
            <a:custGeom>
              <a:avLst/>
              <a:gdLst>
                <a:gd name="T0" fmla="*/ 0 w 260"/>
                <a:gd name="T1" fmla="*/ 33 h 33"/>
                <a:gd name="T2" fmla="*/ 255 w 260"/>
                <a:gd name="T3" fmla="*/ 33 h 33"/>
                <a:gd name="T4" fmla="*/ 260 w 260"/>
                <a:gd name="T5" fmla="*/ 0 h 33"/>
                <a:gd name="T6" fmla="*/ 0 w 260"/>
                <a:gd name="T7" fmla="*/ 0 h 33"/>
                <a:gd name="T8" fmla="*/ 0 w 260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33">
                  <a:moveTo>
                    <a:pt x="0" y="33"/>
                  </a:moveTo>
                  <a:lnTo>
                    <a:pt x="255" y="33"/>
                  </a:lnTo>
                  <a:lnTo>
                    <a:pt x="260" y="0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E5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íṥľiḑé">
              <a:extLst>
                <a:ext uri="{FF2B5EF4-FFF2-40B4-BE49-F238E27FC236}">
                  <a16:creationId xmlns:a16="http://schemas.microsoft.com/office/drawing/2014/main" id="{CC470504-FF38-44C9-9367-EC1EA244C415}"/>
                </a:ext>
              </a:extLst>
            </p:cNvPr>
            <p:cNvSpPr/>
            <p:nvPr/>
          </p:nvSpPr>
          <p:spPr bwMode="auto">
            <a:xfrm>
              <a:off x="10321503" y="2708773"/>
              <a:ext cx="67112" cy="24487"/>
            </a:xfrm>
            <a:custGeom>
              <a:avLst/>
              <a:gdLst>
                <a:gd name="T0" fmla="*/ 34 w 41"/>
                <a:gd name="T1" fmla="*/ 0 h 15"/>
                <a:gd name="T2" fmla="*/ 27 w 41"/>
                <a:gd name="T3" fmla="*/ 4 h 15"/>
                <a:gd name="T4" fmla="*/ 21 w 41"/>
                <a:gd name="T5" fmla="*/ 0 h 15"/>
                <a:gd name="T6" fmla="*/ 14 w 41"/>
                <a:gd name="T7" fmla="*/ 4 h 15"/>
                <a:gd name="T8" fmla="*/ 8 w 41"/>
                <a:gd name="T9" fmla="*/ 0 h 15"/>
                <a:gd name="T10" fmla="*/ 0 w 41"/>
                <a:gd name="T11" fmla="*/ 7 h 15"/>
                <a:gd name="T12" fmla="*/ 8 w 41"/>
                <a:gd name="T13" fmla="*/ 15 h 15"/>
                <a:gd name="T14" fmla="*/ 14 w 41"/>
                <a:gd name="T15" fmla="*/ 11 h 15"/>
                <a:gd name="T16" fmla="*/ 21 w 41"/>
                <a:gd name="T17" fmla="*/ 15 h 15"/>
                <a:gd name="T18" fmla="*/ 27 w 41"/>
                <a:gd name="T19" fmla="*/ 11 h 15"/>
                <a:gd name="T20" fmla="*/ 34 w 41"/>
                <a:gd name="T21" fmla="*/ 15 h 15"/>
                <a:gd name="T22" fmla="*/ 41 w 41"/>
                <a:gd name="T23" fmla="*/ 7 h 15"/>
                <a:gd name="T24" fmla="*/ 34 w 4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5">
                  <a:moveTo>
                    <a:pt x="34" y="0"/>
                  </a:moveTo>
                  <a:cubicBezTo>
                    <a:pt x="31" y="0"/>
                    <a:pt x="28" y="2"/>
                    <a:pt x="27" y="4"/>
                  </a:cubicBezTo>
                  <a:cubicBezTo>
                    <a:pt x="26" y="2"/>
                    <a:pt x="23" y="0"/>
                    <a:pt x="21" y="0"/>
                  </a:cubicBezTo>
                  <a:cubicBezTo>
                    <a:pt x="18" y="0"/>
                    <a:pt x="15" y="2"/>
                    <a:pt x="14" y="4"/>
                  </a:cubicBezTo>
                  <a:cubicBezTo>
                    <a:pt x="13" y="2"/>
                    <a:pt x="10" y="0"/>
                    <a:pt x="8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8" y="15"/>
                  </a:cubicBezTo>
                  <a:cubicBezTo>
                    <a:pt x="10" y="15"/>
                    <a:pt x="13" y="13"/>
                    <a:pt x="14" y="11"/>
                  </a:cubicBezTo>
                  <a:cubicBezTo>
                    <a:pt x="15" y="13"/>
                    <a:pt x="18" y="15"/>
                    <a:pt x="21" y="15"/>
                  </a:cubicBezTo>
                  <a:cubicBezTo>
                    <a:pt x="23" y="15"/>
                    <a:pt x="26" y="13"/>
                    <a:pt x="27" y="11"/>
                  </a:cubicBezTo>
                  <a:cubicBezTo>
                    <a:pt x="28" y="13"/>
                    <a:pt x="31" y="15"/>
                    <a:pt x="34" y="15"/>
                  </a:cubicBezTo>
                  <a:cubicBezTo>
                    <a:pt x="38" y="15"/>
                    <a:pt x="41" y="12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  <a:close/>
                </a:path>
              </a:pathLst>
            </a:cu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îsḻiḓè">
              <a:extLst>
                <a:ext uri="{FF2B5EF4-FFF2-40B4-BE49-F238E27FC236}">
                  <a16:creationId xmlns:a16="http://schemas.microsoft.com/office/drawing/2014/main" id="{537629A8-7867-46F9-9ABB-4D8E60A8896A}"/>
                </a:ext>
              </a:extLst>
            </p:cNvPr>
            <p:cNvSpPr/>
            <p:nvPr/>
          </p:nvSpPr>
          <p:spPr bwMode="auto">
            <a:xfrm>
              <a:off x="10141024" y="2708773"/>
              <a:ext cx="67112" cy="24487"/>
            </a:xfrm>
            <a:custGeom>
              <a:avLst/>
              <a:gdLst>
                <a:gd name="T0" fmla="*/ 34 w 41"/>
                <a:gd name="T1" fmla="*/ 0 h 15"/>
                <a:gd name="T2" fmla="*/ 27 w 41"/>
                <a:gd name="T3" fmla="*/ 4 h 15"/>
                <a:gd name="T4" fmla="*/ 21 w 41"/>
                <a:gd name="T5" fmla="*/ 0 h 15"/>
                <a:gd name="T6" fmla="*/ 14 w 41"/>
                <a:gd name="T7" fmla="*/ 4 h 15"/>
                <a:gd name="T8" fmla="*/ 7 w 41"/>
                <a:gd name="T9" fmla="*/ 0 h 15"/>
                <a:gd name="T10" fmla="*/ 0 w 41"/>
                <a:gd name="T11" fmla="*/ 7 h 15"/>
                <a:gd name="T12" fmla="*/ 7 w 41"/>
                <a:gd name="T13" fmla="*/ 15 h 15"/>
                <a:gd name="T14" fmla="*/ 14 w 41"/>
                <a:gd name="T15" fmla="*/ 11 h 15"/>
                <a:gd name="T16" fmla="*/ 21 w 41"/>
                <a:gd name="T17" fmla="*/ 15 h 15"/>
                <a:gd name="T18" fmla="*/ 27 w 41"/>
                <a:gd name="T19" fmla="*/ 11 h 15"/>
                <a:gd name="T20" fmla="*/ 34 w 41"/>
                <a:gd name="T21" fmla="*/ 15 h 15"/>
                <a:gd name="T22" fmla="*/ 41 w 41"/>
                <a:gd name="T23" fmla="*/ 7 h 15"/>
                <a:gd name="T24" fmla="*/ 34 w 4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5">
                  <a:moveTo>
                    <a:pt x="34" y="0"/>
                  </a:moveTo>
                  <a:cubicBezTo>
                    <a:pt x="31" y="0"/>
                    <a:pt x="28" y="2"/>
                    <a:pt x="27" y="4"/>
                  </a:cubicBezTo>
                  <a:cubicBezTo>
                    <a:pt x="26" y="2"/>
                    <a:pt x="23" y="0"/>
                    <a:pt x="21" y="0"/>
                  </a:cubicBezTo>
                  <a:cubicBezTo>
                    <a:pt x="18" y="0"/>
                    <a:pt x="15" y="2"/>
                    <a:pt x="14" y="4"/>
                  </a:cubicBezTo>
                  <a:cubicBezTo>
                    <a:pt x="13" y="2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0" y="15"/>
                    <a:pt x="13" y="13"/>
                    <a:pt x="14" y="11"/>
                  </a:cubicBezTo>
                  <a:cubicBezTo>
                    <a:pt x="15" y="13"/>
                    <a:pt x="18" y="15"/>
                    <a:pt x="21" y="15"/>
                  </a:cubicBezTo>
                  <a:cubicBezTo>
                    <a:pt x="23" y="15"/>
                    <a:pt x="26" y="13"/>
                    <a:pt x="27" y="11"/>
                  </a:cubicBezTo>
                  <a:cubicBezTo>
                    <a:pt x="28" y="13"/>
                    <a:pt x="31" y="15"/>
                    <a:pt x="34" y="15"/>
                  </a:cubicBezTo>
                  <a:cubicBezTo>
                    <a:pt x="38" y="15"/>
                    <a:pt x="41" y="12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  <a:close/>
                </a:path>
              </a:pathLst>
            </a:cu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ŝ1îḋe">
              <a:extLst>
                <a:ext uri="{FF2B5EF4-FFF2-40B4-BE49-F238E27FC236}">
                  <a16:creationId xmlns:a16="http://schemas.microsoft.com/office/drawing/2014/main" id="{E032ABE5-3C5F-4B48-8F06-FFC3197171D3}"/>
                </a:ext>
              </a:extLst>
            </p:cNvPr>
            <p:cNvSpPr/>
            <p:nvPr/>
          </p:nvSpPr>
          <p:spPr bwMode="auto">
            <a:xfrm>
              <a:off x="9896155" y="414253"/>
              <a:ext cx="739144" cy="1728599"/>
            </a:xfrm>
            <a:custGeom>
              <a:avLst/>
              <a:gdLst>
                <a:gd name="T0" fmla="*/ 297 w 455"/>
                <a:gd name="T1" fmla="*/ 6 h 1065"/>
                <a:gd name="T2" fmla="*/ 227 w 455"/>
                <a:gd name="T3" fmla="*/ 0 h 1065"/>
                <a:gd name="T4" fmla="*/ 158 w 455"/>
                <a:gd name="T5" fmla="*/ 6 h 1065"/>
                <a:gd name="T6" fmla="*/ 178 w 455"/>
                <a:gd name="T7" fmla="*/ 1065 h 1065"/>
                <a:gd name="T8" fmla="*/ 227 w 455"/>
                <a:gd name="T9" fmla="*/ 1065 h 1065"/>
                <a:gd name="T10" fmla="*/ 228 w 455"/>
                <a:gd name="T11" fmla="*/ 1065 h 1065"/>
                <a:gd name="T12" fmla="*/ 277 w 455"/>
                <a:gd name="T13" fmla="*/ 1065 h 1065"/>
                <a:gd name="T14" fmla="*/ 297 w 455"/>
                <a:gd name="T15" fmla="*/ 6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1065">
                  <a:moveTo>
                    <a:pt x="297" y="6"/>
                  </a:moveTo>
                  <a:cubicBezTo>
                    <a:pt x="260" y="0"/>
                    <a:pt x="233" y="0"/>
                    <a:pt x="227" y="0"/>
                  </a:cubicBezTo>
                  <a:cubicBezTo>
                    <a:pt x="221" y="0"/>
                    <a:pt x="195" y="0"/>
                    <a:pt x="158" y="6"/>
                  </a:cubicBezTo>
                  <a:cubicBezTo>
                    <a:pt x="105" y="110"/>
                    <a:pt x="0" y="422"/>
                    <a:pt x="178" y="1065"/>
                  </a:cubicBezTo>
                  <a:cubicBezTo>
                    <a:pt x="227" y="1065"/>
                    <a:pt x="227" y="1065"/>
                    <a:pt x="227" y="1065"/>
                  </a:cubicBezTo>
                  <a:cubicBezTo>
                    <a:pt x="228" y="1065"/>
                    <a:pt x="228" y="1065"/>
                    <a:pt x="228" y="1065"/>
                  </a:cubicBezTo>
                  <a:cubicBezTo>
                    <a:pt x="277" y="1065"/>
                    <a:pt x="277" y="1065"/>
                    <a:pt x="277" y="1065"/>
                  </a:cubicBezTo>
                  <a:cubicBezTo>
                    <a:pt x="455" y="422"/>
                    <a:pt x="350" y="110"/>
                    <a:pt x="297" y="6"/>
                  </a:cubicBezTo>
                  <a:close/>
                </a:path>
              </a:pathLst>
            </a:custGeom>
            <a:solidFill>
              <a:srgbClr val="FF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ïṣ1ïde">
              <a:extLst>
                <a:ext uri="{FF2B5EF4-FFF2-40B4-BE49-F238E27FC236}">
                  <a16:creationId xmlns:a16="http://schemas.microsoft.com/office/drawing/2014/main" id="{EE97BB96-1BDB-4ABA-9151-6E1A6FC371C9}"/>
                </a:ext>
              </a:extLst>
            </p:cNvPr>
            <p:cNvSpPr/>
            <p:nvPr/>
          </p:nvSpPr>
          <p:spPr bwMode="auto">
            <a:xfrm>
              <a:off x="10428520" y="475924"/>
              <a:ext cx="765445" cy="1666928"/>
            </a:xfrm>
            <a:custGeom>
              <a:avLst/>
              <a:gdLst>
                <a:gd name="T0" fmla="*/ 248 w 471"/>
                <a:gd name="T1" fmla="*/ 72 h 1027"/>
                <a:gd name="T2" fmla="*/ 117 w 471"/>
                <a:gd name="T3" fmla="*/ 0 h 1027"/>
                <a:gd name="T4" fmla="*/ 0 w 471"/>
                <a:gd name="T5" fmla="*/ 1027 h 1027"/>
                <a:gd name="T6" fmla="*/ 64 w 471"/>
                <a:gd name="T7" fmla="*/ 1027 h 1027"/>
                <a:gd name="T8" fmla="*/ 248 w 471"/>
                <a:gd name="T9" fmla="*/ 72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1027">
                  <a:moveTo>
                    <a:pt x="248" y="72"/>
                  </a:moveTo>
                  <a:cubicBezTo>
                    <a:pt x="207" y="39"/>
                    <a:pt x="161" y="16"/>
                    <a:pt x="117" y="0"/>
                  </a:cubicBezTo>
                  <a:cubicBezTo>
                    <a:pt x="165" y="171"/>
                    <a:pt x="249" y="610"/>
                    <a:pt x="0" y="1027"/>
                  </a:cubicBezTo>
                  <a:cubicBezTo>
                    <a:pt x="64" y="1027"/>
                    <a:pt x="64" y="1027"/>
                    <a:pt x="64" y="1027"/>
                  </a:cubicBezTo>
                  <a:cubicBezTo>
                    <a:pt x="64" y="1027"/>
                    <a:pt x="471" y="575"/>
                    <a:pt x="248" y="72"/>
                  </a:cubicBezTo>
                  <a:close/>
                </a:path>
              </a:pathLst>
            </a:custGeom>
            <a:solidFill>
              <a:srgbClr val="FF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iṡ1iḓè">
              <a:extLst>
                <a:ext uri="{FF2B5EF4-FFF2-40B4-BE49-F238E27FC236}">
                  <a16:creationId xmlns:a16="http://schemas.microsoft.com/office/drawing/2014/main" id="{CD4905BB-A6C8-4909-811B-5EEEEC26421C}"/>
                </a:ext>
              </a:extLst>
            </p:cNvPr>
            <p:cNvSpPr/>
            <p:nvPr/>
          </p:nvSpPr>
          <p:spPr bwMode="auto">
            <a:xfrm>
              <a:off x="9336582" y="475924"/>
              <a:ext cx="765445" cy="1666928"/>
            </a:xfrm>
            <a:custGeom>
              <a:avLst/>
              <a:gdLst>
                <a:gd name="T0" fmla="*/ 223 w 471"/>
                <a:gd name="T1" fmla="*/ 72 h 1027"/>
                <a:gd name="T2" fmla="*/ 354 w 471"/>
                <a:gd name="T3" fmla="*/ 0 h 1027"/>
                <a:gd name="T4" fmla="*/ 471 w 471"/>
                <a:gd name="T5" fmla="*/ 1027 h 1027"/>
                <a:gd name="T6" fmla="*/ 407 w 471"/>
                <a:gd name="T7" fmla="*/ 1027 h 1027"/>
                <a:gd name="T8" fmla="*/ 223 w 471"/>
                <a:gd name="T9" fmla="*/ 72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1027">
                  <a:moveTo>
                    <a:pt x="223" y="72"/>
                  </a:moveTo>
                  <a:cubicBezTo>
                    <a:pt x="264" y="39"/>
                    <a:pt x="310" y="16"/>
                    <a:pt x="354" y="0"/>
                  </a:cubicBezTo>
                  <a:cubicBezTo>
                    <a:pt x="306" y="171"/>
                    <a:pt x="222" y="610"/>
                    <a:pt x="471" y="1027"/>
                  </a:cubicBezTo>
                  <a:cubicBezTo>
                    <a:pt x="407" y="1027"/>
                    <a:pt x="407" y="1027"/>
                    <a:pt x="407" y="1027"/>
                  </a:cubicBezTo>
                  <a:cubicBezTo>
                    <a:pt x="407" y="1027"/>
                    <a:pt x="0" y="575"/>
                    <a:pt x="223" y="72"/>
                  </a:cubicBezTo>
                  <a:close/>
                </a:path>
              </a:pathLst>
            </a:custGeom>
            <a:solidFill>
              <a:srgbClr val="FF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ïş1iďè">
              <a:extLst>
                <a:ext uri="{FF2B5EF4-FFF2-40B4-BE49-F238E27FC236}">
                  <a16:creationId xmlns:a16="http://schemas.microsoft.com/office/drawing/2014/main" id="{85452765-4A97-4BF6-8BFC-9BD9BBC919BB}"/>
                </a:ext>
              </a:extLst>
            </p:cNvPr>
            <p:cNvSpPr/>
            <p:nvPr/>
          </p:nvSpPr>
          <p:spPr bwMode="auto">
            <a:xfrm>
              <a:off x="10264366" y="414253"/>
              <a:ext cx="370933" cy="1728599"/>
            </a:xfrm>
            <a:custGeom>
              <a:avLst/>
              <a:gdLst>
                <a:gd name="T0" fmla="*/ 70 w 228"/>
                <a:gd name="T1" fmla="*/ 6 h 1065"/>
                <a:gd name="T2" fmla="*/ 0 w 228"/>
                <a:gd name="T3" fmla="*/ 0 h 1065"/>
                <a:gd name="T4" fmla="*/ 0 w 228"/>
                <a:gd name="T5" fmla="*/ 1065 h 1065"/>
                <a:gd name="T6" fmla="*/ 0 w 228"/>
                <a:gd name="T7" fmla="*/ 1065 h 1065"/>
                <a:gd name="T8" fmla="*/ 1 w 228"/>
                <a:gd name="T9" fmla="*/ 1065 h 1065"/>
                <a:gd name="T10" fmla="*/ 50 w 228"/>
                <a:gd name="T11" fmla="*/ 1065 h 1065"/>
                <a:gd name="T12" fmla="*/ 70 w 228"/>
                <a:gd name="T13" fmla="*/ 6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065">
                  <a:moveTo>
                    <a:pt x="70" y="6"/>
                  </a:moveTo>
                  <a:cubicBezTo>
                    <a:pt x="33" y="0"/>
                    <a:pt x="6" y="0"/>
                    <a:pt x="0" y="0"/>
                  </a:cubicBezTo>
                  <a:cubicBezTo>
                    <a:pt x="0" y="1065"/>
                    <a:pt x="0" y="1065"/>
                    <a:pt x="0" y="1065"/>
                  </a:cubicBezTo>
                  <a:cubicBezTo>
                    <a:pt x="0" y="1065"/>
                    <a:pt x="0" y="1065"/>
                    <a:pt x="0" y="1065"/>
                  </a:cubicBezTo>
                  <a:cubicBezTo>
                    <a:pt x="1" y="1065"/>
                    <a:pt x="1" y="1065"/>
                    <a:pt x="1" y="1065"/>
                  </a:cubicBezTo>
                  <a:cubicBezTo>
                    <a:pt x="50" y="1065"/>
                    <a:pt x="50" y="1065"/>
                    <a:pt x="50" y="1065"/>
                  </a:cubicBezTo>
                  <a:cubicBezTo>
                    <a:pt x="228" y="422"/>
                    <a:pt x="123" y="110"/>
                    <a:pt x="70" y="6"/>
                  </a:cubicBezTo>
                  <a:close/>
                </a:path>
              </a:pathLst>
            </a:custGeom>
            <a:solidFill>
              <a:srgbClr val="F96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îŝ1iḍè">
              <a:extLst>
                <a:ext uri="{FF2B5EF4-FFF2-40B4-BE49-F238E27FC236}">
                  <a16:creationId xmlns:a16="http://schemas.microsoft.com/office/drawing/2014/main" id="{FCC3B8BC-D61D-44BE-92A2-BFD6D272D9B4}"/>
                </a:ext>
              </a:extLst>
            </p:cNvPr>
            <p:cNvSpPr/>
            <p:nvPr/>
          </p:nvSpPr>
          <p:spPr bwMode="auto">
            <a:xfrm>
              <a:off x="9897062" y="2141038"/>
              <a:ext cx="734609" cy="125156"/>
            </a:xfrm>
            <a:custGeom>
              <a:avLst/>
              <a:gdLst>
                <a:gd name="T0" fmla="*/ 1 w 452"/>
                <a:gd name="T1" fmla="*/ 0 h 77"/>
                <a:gd name="T2" fmla="*/ 451 w 452"/>
                <a:gd name="T3" fmla="*/ 0 h 77"/>
                <a:gd name="T4" fmla="*/ 452 w 452"/>
                <a:gd name="T5" fmla="*/ 0 h 77"/>
                <a:gd name="T6" fmla="*/ 452 w 452"/>
                <a:gd name="T7" fmla="*/ 77 h 77"/>
                <a:gd name="T8" fmla="*/ 451 w 452"/>
                <a:gd name="T9" fmla="*/ 77 h 77"/>
                <a:gd name="T10" fmla="*/ 1 w 452"/>
                <a:gd name="T11" fmla="*/ 77 h 77"/>
                <a:gd name="T12" fmla="*/ 0 w 452"/>
                <a:gd name="T13" fmla="*/ 77 h 77"/>
                <a:gd name="T14" fmla="*/ 0 w 452"/>
                <a:gd name="T15" fmla="*/ 0 h 77"/>
                <a:gd name="T16" fmla="*/ 1 w 452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2" h="77">
                  <a:moveTo>
                    <a:pt x="1" y="0"/>
                  </a:moveTo>
                  <a:cubicBezTo>
                    <a:pt x="451" y="0"/>
                    <a:pt x="451" y="0"/>
                    <a:pt x="451" y="0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52" y="77"/>
                    <a:pt x="452" y="77"/>
                    <a:pt x="452" y="77"/>
                  </a:cubicBezTo>
                  <a:cubicBezTo>
                    <a:pt x="452" y="77"/>
                    <a:pt x="452" y="77"/>
                    <a:pt x="45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0" y="77"/>
                    <a:pt x="0" y="7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5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íš1ïďé">
              <a:extLst>
                <a:ext uri="{FF2B5EF4-FFF2-40B4-BE49-F238E27FC236}">
                  <a16:creationId xmlns:a16="http://schemas.microsoft.com/office/drawing/2014/main" id="{3B6CB8B9-4BF0-462F-BBC2-225E9EB572B7}"/>
                </a:ext>
              </a:extLst>
            </p:cNvPr>
            <p:cNvSpPr/>
            <p:nvPr/>
          </p:nvSpPr>
          <p:spPr bwMode="auto">
            <a:xfrm>
              <a:off x="10264366" y="2141038"/>
              <a:ext cx="367305" cy="125156"/>
            </a:xfrm>
            <a:custGeom>
              <a:avLst/>
              <a:gdLst>
                <a:gd name="T0" fmla="*/ 225 w 226"/>
                <a:gd name="T1" fmla="*/ 0 h 77"/>
                <a:gd name="T2" fmla="*/ 0 w 226"/>
                <a:gd name="T3" fmla="*/ 0 h 77"/>
                <a:gd name="T4" fmla="*/ 0 w 226"/>
                <a:gd name="T5" fmla="*/ 77 h 77"/>
                <a:gd name="T6" fmla="*/ 225 w 226"/>
                <a:gd name="T7" fmla="*/ 77 h 77"/>
                <a:gd name="T8" fmla="*/ 226 w 226"/>
                <a:gd name="T9" fmla="*/ 76 h 77"/>
                <a:gd name="T10" fmla="*/ 226 w 226"/>
                <a:gd name="T11" fmla="*/ 1 h 77"/>
                <a:gd name="T12" fmla="*/ 225 w 22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77">
                  <a:moveTo>
                    <a:pt x="2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225" y="77"/>
                    <a:pt x="225" y="77"/>
                    <a:pt x="225" y="77"/>
                  </a:cubicBezTo>
                  <a:cubicBezTo>
                    <a:pt x="226" y="77"/>
                    <a:pt x="226" y="77"/>
                    <a:pt x="226" y="76"/>
                  </a:cubicBezTo>
                  <a:cubicBezTo>
                    <a:pt x="226" y="1"/>
                    <a:pt x="226" y="1"/>
                    <a:pt x="226" y="1"/>
                  </a:cubicBezTo>
                  <a:cubicBezTo>
                    <a:pt x="226" y="0"/>
                    <a:pt x="226" y="0"/>
                    <a:pt x="225" y="0"/>
                  </a:cubicBezTo>
                  <a:close/>
                </a:path>
              </a:pathLst>
            </a:custGeom>
            <a:solidFill>
              <a:srgbClr val="F437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283C2D22-482B-4DB7-A29B-A2EB4AB75393}"/>
              </a:ext>
            </a:extLst>
          </p:cNvPr>
          <p:cNvGrpSpPr/>
          <p:nvPr/>
        </p:nvGrpSpPr>
        <p:grpSpPr>
          <a:xfrm>
            <a:off x="629460" y="415027"/>
            <a:ext cx="1311342" cy="1155979"/>
            <a:chOff x="11122317" y="360744"/>
            <a:chExt cx="578618" cy="488833"/>
          </a:xfrm>
        </p:grpSpPr>
        <p:sp>
          <p:nvSpPr>
            <p:cNvPr id="208" name="îṥlïdè">
              <a:extLst>
                <a:ext uri="{FF2B5EF4-FFF2-40B4-BE49-F238E27FC236}">
                  <a16:creationId xmlns:a16="http://schemas.microsoft.com/office/drawing/2014/main" id="{17DAB3CD-DEE0-42AB-8DDB-8D981D16F79C}"/>
                </a:ext>
              </a:extLst>
            </p:cNvPr>
            <p:cNvSpPr/>
            <p:nvPr/>
          </p:nvSpPr>
          <p:spPr bwMode="auto">
            <a:xfrm>
              <a:off x="11122317" y="360744"/>
              <a:ext cx="488833" cy="488833"/>
            </a:xfrm>
            <a:prstGeom prst="ellipse">
              <a:avLst/>
            </a:prstGeom>
            <a:solidFill>
              <a:srgbClr val="FFD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iş1iďe">
              <a:extLst>
                <a:ext uri="{FF2B5EF4-FFF2-40B4-BE49-F238E27FC236}">
                  <a16:creationId xmlns:a16="http://schemas.microsoft.com/office/drawing/2014/main" id="{CFD63F29-9FF7-4803-A9B4-18BD8AE327BE}"/>
                </a:ext>
              </a:extLst>
            </p:cNvPr>
            <p:cNvSpPr/>
            <p:nvPr/>
          </p:nvSpPr>
          <p:spPr bwMode="auto">
            <a:xfrm>
              <a:off x="11185802" y="555733"/>
              <a:ext cx="515133" cy="293844"/>
            </a:xfrm>
            <a:custGeom>
              <a:avLst/>
              <a:gdLst>
                <a:gd name="T0" fmla="*/ 258 w 317"/>
                <a:gd name="T1" fmla="*/ 64 h 181"/>
                <a:gd name="T2" fmla="*/ 229 w 317"/>
                <a:gd name="T3" fmla="*/ 64 h 181"/>
                <a:gd name="T4" fmla="*/ 158 w 317"/>
                <a:gd name="T5" fmla="*/ 0 h 181"/>
                <a:gd name="T6" fmla="*/ 88 w 317"/>
                <a:gd name="T7" fmla="*/ 64 h 181"/>
                <a:gd name="T8" fmla="*/ 58 w 317"/>
                <a:gd name="T9" fmla="*/ 64 h 181"/>
                <a:gd name="T10" fmla="*/ 0 w 317"/>
                <a:gd name="T11" fmla="*/ 122 h 181"/>
                <a:gd name="T12" fmla="*/ 58 w 317"/>
                <a:gd name="T13" fmla="*/ 181 h 181"/>
                <a:gd name="T14" fmla="*/ 258 w 317"/>
                <a:gd name="T15" fmla="*/ 181 h 181"/>
                <a:gd name="T16" fmla="*/ 317 w 317"/>
                <a:gd name="T17" fmla="*/ 122 h 181"/>
                <a:gd name="T18" fmla="*/ 258 w 317"/>
                <a:gd name="T19" fmla="*/ 6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181">
                  <a:moveTo>
                    <a:pt x="258" y="64"/>
                  </a:moveTo>
                  <a:cubicBezTo>
                    <a:pt x="229" y="64"/>
                    <a:pt x="229" y="64"/>
                    <a:pt x="229" y="64"/>
                  </a:cubicBezTo>
                  <a:cubicBezTo>
                    <a:pt x="225" y="28"/>
                    <a:pt x="195" y="0"/>
                    <a:pt x="158" y="0"/>
                  </a:cubicBezTo>
                  <a:cubicBezTo>
                    <a:pt x="122" y="0"/>
                    <a:pt x="91" y="28"/>
                    <a:pt x="88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26" y="64"/>
                    <a:pt x="0" y="90"/>
                    <a:pt x="0" y="122"/>
                  </a:cubicBezTo>
                  <a:cubicBezTo>
                    <a:pt x="0" y="154"/>
                    <a:pt x="26" y="181"/>
                    <a:pt x="58" y="181"/>
                  </a:cubicBezTo>
                  <a:cubicBezTo>
                    <a:pt x="258" y="181"/>
                    <a:pt x="258" y="181"/>
                    <a:pt x="258" y="181"/>
                  </a:cubicBezTo>
                  <a:cubicBezTo>
                    <a:pt x="291" y="181"/>
                    <a:pt x="317" y="154"/>
                    <a:pt x="317" y="122"/>
                  </a:cubicBezTo>
                  <a:cubicBezTo>
                    <a:pt x="317" y="90"/>
                    <a:pt x="291" y="64"/>
                    <a:pt x="258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00" name="íṥľiďè">
            <a:extLst>
              <a:ext uri="{FF2B5EF4-FFF2-40B4-BE49-F238E27FC236}">
                <a16:creationId xmlns:a16="http://schemas.microsoft.com/office/drawing/2014/main" id="{5CFA3E1B-4BFC-4270-8C08-3D41FE67794A}"/>
              </a:ext>
            </a:extLst>
          </p:cNvPr>
          <p:cNvSpPr/>
          <p:nvPr/>
        </p:nvSpPr>
        <p:spPr bwMode="auto">
          <a:xfrm>
            <a:off x="7586149" y="3703956"/>
            <a:ext cx="516947" cy="293844"/>
          </a:xfrm>
          <a:custGeom>
            <a:avLst/>
            <a:gdLst>
              <a:gd name="T0" fmla="*/ 259 w 318"/>
              <a:gd name="T1" fmla="*/ 64 h 181"/>
              <a:gd name="T2" fmla="*/ 230 w 318"/>
              <a:gd name="T3" fmla="*/ 64 h 181"/>
              <a:gd name="T4" fmla="*/ 159 w 318"/>
              <a:gd name="T5" fmla="*/ 0 h 181"/>
              <a:gd name="T6" fmla="*/ 88 w 318"/>
              <a:gd name="T7" fmla="*/ 64 h 181"/>
              <a:gd name="T8" fmla="*/ 59 w 318"/>
              <a:gd name="T9" fmla="*/ 64 h 181"/>
              <a:gd name="T10" fmla="*/ 0 w 318"/>
              <a:gd name="T11" fmla="*/ 122 h 181"/>
              <a:gd name="T12" fmla="*/ 59 w 318"/>
              <a:gd name="T13" fmla="*/ 181 h 181"/>
              <a:gd name="T14" fmla="*/ 259 w 318"/>
              <a:gd name="T15" fmla="*/ 181 h 181"/>
              <a:gd name="T16" fmla="*/ 318 w 318"/>
              <a:gd name="T17" fmla="*/ 122 h 181"/>
              <a:gd name="T18" fmla="*/ 259 w 318"/>
              <a:gd name="T19" fmla="*/ 64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8" h="181">
                <a:moveTo>
                  <a:pt x="259" y="64"/>
                </a:moveTo>
                <a:cubicBezTo>
                  <a:pt x="230" y="64"/>
                  <a:pt x="230" y="64"/>
                  <a:pt x="230" y="64"/>
                </a:cubicBezTo>
                <a:cubicBezTo>
                  <a:pt x="226" y="28"/>
                  <a:pt x="196" y="0"/>
                  <a:pt x="159" y="0"/>
                </a:cubicBezTo>
                <a:cubicBezTo>
                  <a:pt x="122" y="0"/>
                  <a:pt x="92" y="28"/>
                  <a:pt x="88" y="64"/>
                </a:cubicBezTo>
                <a:cubicBezTo>
                  <a:pt x="59" y="64"/>
                  <a:pt x="59" y="64"/>
                  <a:pt x="59" y="64"/>
                </a:cubicBezTo>
                <a:cubicBezTo>
                  <a:pt x="27" y="64"/>
                  <a:pt x="0" y="90"/>
                  <a:pt x="0" y="122"/>
                </a:cubicBezTo>
                <a:cubicBezTo>
                  <a:pt x="0" y="154"/>
                  <a:pt x="27" y="181"/>
                  <a:pt x="59" y="181"/>
                </a:cubicBezTo>
                <a:cubicBezTo>
                  <a:pt x="259" y="181"/>
                  <a:pt x="259" y="181"/>
                  <a:pt x="259" y="181"/>
                </a:cubicBezTo>
                <a:cubicBezTo>
                  <a:pt x="291" y="181"/>
                  <a:pt x="318" y="154"/>
                  <a:pt x="318" y="122"/>
                </a:cubicBezTo>
                <a:cubicBezTo>
                  <a:pt x="318" y="90"/>
                  <a:pt x="291" y="64"/>
                  <a:pt x="259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1" name="îṣľîḍê">
            <a:extLst>
              <a:ext uri="{FF2B5EF4-FFF2-40B4-BE49-F238E27FC236}">
                <a16:creationId xmlns:a16="http://schemas.microsoft.com/office/drawing/2014/main" id="{72D8154F-EE2E-41E2-9189-6A273321AF0C}"/>
              </a:ext>
            </a:extLst>
          </p:cNvPr>
          <p:cNvSpPr/>
          <p:nvPr/>
        </p:nvSpPr>
        <p:spPr bwMode="auto">
          <a:xfrm>
            <a:off x="9179313" y="883201"/>
            <a:ext cx="837358" cy="498828"/>
          </a:xfrm>
          <a:custGeom>
            <a:avLst/>
            <a:gdLst>
              <a:gd name="T0" fmla="*/ 203 w 249"/>
              <a:gd name="T1" fmla="*/ 50 h 142"/>
              <a:gd name="T2" fmla="*/ 180 w 249"/>
              <a:gd name="T3" fmla="*/ 50 h 142"/>
              <a:gd name="T4" fmla="*/ 124 w 249"/>
              <a:gd name="T5" fmla="*/ 0 h 142"/>
              <a:gd name="T6" fmla="*/ 69 w 249"/>
              <a:gd name="T7" fmla="*/ 50 h 142"/>
              <a:gd name="T8" fmla="*/ 46 w 249"/>
              <a:gd name="T9" fmla="*/ 50 h 142"/>
              <a:gd name="T10" fmla="*/ 0 w 249"/>
              <a:gd name="T11" fmla="*/ 96 h 142"/>
              <a:gd name="T12" fmla="*/ 46 w 249"/>
              <a:gd name="T13" fmla="*/ 142 h 142"/>
              <a:gd name="T14" fmla="*/ 203 w 249"/>
              <a:gd name="T15" fmla="*/ 142 h 142"/>
              <a:gd name="T16" fmla="*/ 249 w 249"/>
              <a:gd name="T17" fmla="*/ 96 h 142"/>
              <a:gd name="T18" fmla="*/ 203 w 249"/>
              <a:gd name="T19" fmla="*/ 5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9" h="142">
                <a:moveTo>
                  <a:pt x="203" y="50"/>
                </a:moveTo>
                <a:cubicBezTo>
                  <a:pt x="180" y="50"/>
                  <a:pt x="180" y="50"/>
                  <a:pt x="180" y="50"/>
                </a:cubicBezTo>
                <a:cubicBezTo>
                  <a:pt x="177" y="22"/>
                  <a:pt x="153" y="0"/>
                  <a:pt x="124" y="0"/>
                </a:cubicBezTo>
                <a:cubicBezTo>
                  <a:pt x="95" y="0"/>
                  <a:pt x="72" y="22"/>
                  <a:pt x="69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21" y="50"/>
                  <a:pt x="0" y="71"/>
                  <a:pt x="0" y="96"/>
                </a:cubicBezTo>
                <a:cubicBezTo>
                  <a:pt x="0" y="121"/>
                  <a:pt x="21" y="142"/>
                  <a:pt x="46" y="142"/>
                </a:cubicBezTo>
                <a:cubicBezTo>
                  <a:pt x="203" y="142"/>
                  <a:pt x="203" y="142"/>
                  <a:pt x="203" y="142"/>
                </a:cubicBezTo>
                <a:cubicBezTo>
                  <a:pt x="228" y="142"/>
                  <a:pt x="249" y="121"/>
                  <a:pt x="249" y="96"/>
                </a:cubicBezTo>
                <a:cubicBezTo>
                  <a:pt x="249" y="71"/>
                  <a:pt x="228" y="50"/>
                  <a:pt x="203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2" name="íṩḷîdè">
            <a:extLst>
              <a:ext uri="{FF2B5EF4-FFF2-40B4-BE49-F238E27FC236}">
                <a16:creationId xmlns:a16="http://schemas.microsoft.com/office/drawing/2014/main" id="{F1293303-9334-4DDB-9A5C-F1382698F47D}"/>
              </a:ext>
            </a:extLst>
          </p:cNvPr>
          <p:cNvSpPr/>
          <p:nvPr/>
        </p:nvSpPr>
        <p:spPr bwMode="auto">
          <a:xfrm>
            <a:off x="7471104" y="795271"/>
            <a:ext cx="404488" cy="230359"/>
          </a:xfrm>
          <a:custGeom>
            <a:avLst/>
            <a:gdLst>
              <a:gd name="T0" fmla="*/ 203 w 249"/>
              <a:gd name="T1" fmla="*/ 50 h 142"/>
              <a:gd name="T2" fmla="*/ 180 w 249"/>
              <a:gd name="T3" fmla="*/ 50 h 142"/>
              <a:gd name="T4" fmla="*/ 125 w 249"/>
              <a:gd name="T5" fmla="*/ 0 h 142"/>
              <a:gd name="T6" fmla="*/ 69 w 249"/>
              <a:gd name="T7" fmla="*/ 50 h 142"/>
              <a:gd name="T8" fmla="*/ 46 w 249"/>
              <a:gd name="T9" fmla="*/ 50 h 142"/>
              <a:gd name="T10" fmla="*/ 0 w 249"/>
              <a:gd name="T11" fmla="*/ 96 h 142"/>
              <a:gd name="T12" fmla="*/ 46 w 249"/>
              <a:gd name="T13" fmla="*/ 142 h 142"/>
              <a:gd name="T14" fmla="*/ 203 w 249"/>
              <a:gd name="T15" fmla="*/ 142 h 142"/>
              <a:gd name="T16" fmla="*/ 249 w 249"/>
              <a:gd name="T17" fmla="*/ 96 h 142"/>
              <a:gd name="T18" fmla="*/ 203 w 249"/>
              <a:gd name="T19" fmla="*/ 5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9" h="142">
                <a:moveTo>
                  <a:pt x="203" y="50"/>
                </a:moveTo>
                <a:cubicBezTo>
                  <a:pt x="180" y="50"/>
                  <a:pt x="180" y="50"/>
                  <a:pt x="180" y="50"/>
                </a:cubicBezTo>
                <a:cubicBezTo>
                  <a:pt x="177" y="22"/>
                  <a:pt x="154" y="0"/>
                  <a:pt x="125" y="0"/>
                </a:cubicBezTo>
                <a:cubicBezTo>
                  <a:pt x="96" y="0"/>
                  <a:pt x="72" y="22"/>
                  <a:pt x="69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21" y="50"/>
                  <a:pt x="0" y="71"/>
                  <a:pt x="0" y="96"/>
                </a:cubicBezTo>
                <a:cubicBezTo>
                  <a:pt x="0" y="121"/>
                  <a:pt x="21" y="142"/>
                  <a:pt x="46" y="142"/>
                </a:cubicBezTo>
                <a:cubicBezTo>
                  <a:pt x="203" y="142"/>
                  <a:pt x="203" y="142"/>
                  <a:pt x="203" y="142"/>
                </a:cubicBezTo>
                <a:cubicBezTo>
                  <a:pt x="228" y="142"/>
                  <a:pt x="249" y="121"/>
                  <a:pt x="249" y="96"/>
                </a:cubicBezTo>
                <a:cubicBezTo>
                  <a:pt x="249" y="71"/>
                  <a:pt x="228" y="50"/>
                  <a:pt x="203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64" name="ïṣḷïdè">
            <a:extLst>
              <a:ext uri="{FF2B5EF4-FFF2-40B4-BE49-F238E27FC236}">
                <a16:creationId xmlns:a16="http://schemas.microsoft.com/office/drawing/2014/main" id="{D27D347C-A2FE-4D82-A1E3-80ED94C48AD7}"/>
              </a:ext>
            </a:extLst>
          </p:cNvPr>
          <p:cNvSpPr/>
          <p:nvPr/>
        </p:nvSpPr>
        <p:spPr bwMode="auto">
          <a:xfrm>
            <a:off x="1267939" y="4371287"/>
            <a:ext cx="864301" cy="1519977"/>
          </a:xfrm>
          <a:custGeom>
            <a:avLst/>
            <a:gdLst>
              <a:gd name="T0" fmla="*/ 480 w 518"/>
              <a:gd name="T1" fmla="*/ 14 h 912"/>
              <a:gd name="T2" fmla="*/ 450 w 518"/>
              <a:gd name="T3" fmla="*/ 13 h 912"/>
              <a:gd name="T4" fmla="*/ 344 w 518"/>
              <a:gd name="T5" fmla="*/ 9 h 912"/>
              <a:gd name="T6" fmla="*/ 368 w 518"/>
              <a:gd name="T7" fmla="*/ 0 h 912"/>
              <a:gd name="T8" fmla="*/ 311 w 518"/>
              <a:gd name="T9" fmla="*/ 11 h 912"/>
              <a:gd name="T10" fmla="*/ 278 w 518"/>
              <a:gd name="T11" fmla="*/ 17 h 912"/>
              <a:gd name="T12" fmla="*/ 212 w 518"/>
              <a:gd name="T13" fmla="*/ 37 h 912"/>
              <a:gd name="T14" fmla="*/ 190 w 518"/>
              <a:gd name="T15" fmla="*/ 64 h 912"/>
              <a:gd name="T16" fmla="*/ 163 w 518"/>
              <a:gd name="T17" fmla="*/ 91 h 912"/>
              <a:gd name="T18" fmla="*/ 146 w 518"/>
              <a:gd name="T19" fmla="*/ 117 h 912"/>
              <a:gd name="T20" fmla="*/ 147 w 518"/>
              <a:gd name="T21" fmla="*/ 185 h 912"/>
              <a:gd name="T22" fmla="*/ 156 w 518"/>
              <a:gd name="T23" fmla="*/ 216 h 912"/>
              <a:gd name="T24" fmla="*/ 198 w 518"/>
              <a:gd name="T25" fmla="*/ 270 h 912"/>
              <a:gd name="T26" fmla="*/ 233 w 518"/>
              <a:gd name="T27" fmla="*/ 270 h 912"/>
              <a:gd name="T28" fmla="*/ 238 w 518"/>
              <a:gd name="T29" fmla="*/ 278 h 912"/>
              <a:gd name="T30" fmla="*/ 291 w 518"/>
              <a:gd name="T31" fmla="*/ 217 h 912"/>
              <a:gd name="T32" fmla="*/ 299 w 518"/>
              <a:gd name="T33" fmla="*/ 221 h 912"/>
              <a:gd name="T34" fmla="*/ 251 w 518"/>
              <a:gd name="T35" fmla="*/ 162 h 912"/>
              <a:gd name="T36" fmla="*/ 249 w 518"/>
              <a:gd name="T37" fmla="*/ 157 h 912"/>
              <a:gd name="T38" fmla="*/ 223 w 518"/>
              <a:gd name="T39" fmla="*/ 152 h 912"/>
              <a:gd name="T40" fmla="*/ 186 w 518"/>
              <a:gd name="T41" fmla="*/ 159 h 912"/>
              <a:gd name="T42" fmla="*/ 120 w 518"/>
              <a:gd name="T43" fmla="*/ 177 h 912"/>
              <a:gd name="T44" fmla="*/ 97 w 518"/>
              <a:gd name="T45" fmla="*/ 198 h 912"/>
              <a:gd name="T46" fmla="*/ 33 w 518"/>
              <a:gd name="T47" fmla="*/ 281 h 912"/>
              <a:gd name="T48" fmla="*/ 28 w 518"/>
              <a:gd name="T49" fmla="*/ 283 h 912"/>
              <a:gd name="T50" fmla="*/ 18 w 518"/>
              <a:gd name="T51" fmla="*/ 307 h 912"/>
              <a:gd name="T52" fmla="*/ 12 w 518"/>
              <a:gd name="T53" fmla="*/ 345 h 912"/>
              <a:gd name="T54" fmla="*/ 0 w 518"/>
              <a:gd name="T55" fmla="*/ 378 h 912"/>
              <a:gd name="T56" fmla="*/ 26 w 518"/>
              <a:gd name="T57" fmla="*/ 476 h 912"/>
              <a:gd name="T58" fmla="*/ 24 w 518"/>
              <a:gd name="T59" fmla="*/ 482 h 912"/>
              <a:gd name="T60" fmla="*/ 34 w 518"/>
              <a:gd name="T61" fmla="*/ 511 h 912"/>
              <a:gd name="T62" fmla="*/ 83 w 518"/>
              <a:gd name="T63" fmla="*/ 558 h 912"/>
              <a:gd name="T64" fmla="*/ 110 w 518"/>
              <a:gd name="T65" fmla="*/ 578 h 912"/>
              <a:gd name="T66" fmla="*/ 172 w 518"/>
              <a:gd name="T67" fmla="*/ 607 h 912"/>
              <a:gd name="T68" fmla="*/ 202 w 518"/>
              <a:gd name="T69" fmla="*/ 602 h 912"/>
              <a:gd name="T70" fmla="*/ 275 w 518"/>
              <a:gd name="T71" fmla="*/ 533 h 912"/>
              <a:gd name="T72" fmla="*/ 280 w 518"/>
              <a:gd name="T73" fmla="*/ 530 h 912"/>
              <a:gd name="T74" fmla="*/ 283 w 518"/>
              <a:gd name="T75" fmla="*/ 505 h 912"/>
              <a:gd name="T76" fmla="*/ 268 w 518"/>
              <a:gd name="T77" fmla="*/ 471 h 912"/>
              <a:gd name="T78" fmla="*/ 215 w 518"/>
              <a:gd name="T79" fmla="*/ 430 h 912"/>
              <a:gd name="T80" fmla="*/ 181 w 518"/>
              <a:gd name="T81" fmla="*/ 437 h 912"/>
              <a:gd name="T82" fmla="*/ 144 w 518"/>
              <a:gd name="T83" fmla="*/ 444 h 912"/>
              <a:gd name="T84" fmla="*/ 117 w 518"/>
              <a:gd name="T85" fmla="*/ 457 h 912"/>
              <a:gd name="T86" fmla="*/ 77 w 518"/>
              <a:gd name="T87" fmla="*/ 514 h 912"/>
              <a:gd name="T88" fmla="*/ 61 w 518"/>
              <a:gd name="T89" fmla="*/ 543 h 912"/>
              <a:gd name="T90" fmla="*/ 31 w 518"/>
              <a:gd name="T91" fmla="*/ 605 h 912"/>
              <a:gd name="T92" fmla="*/ 33 w 518"/>
              <a:gd name="T93" fmla="*/ 640 h 912"/>
              <a:gd name="T94" fmla="*/ 27 w 518"/>
              <a:gd name="T95" fmla="*/ 678 h 912"/>
              <a:gd name="T96" fmla="*/ 29 w 518"/>
              <a:gd name="T97" fmla="*/ 703 h 912"/>
              <a:gd name="T98" fmla="*/ 40 w 518"/>
              <a:gd name="T99" fmla="*/ 740 h 912"/>
              <a:gd name="T100" fmla="*/ 57 w 518"/>
              <a:gd name="T101" fmla="*/ 807 h 912"/>
              <a:gd name="T102" fmla="*/ 76 w 518"/>
              <a:gd name="T103" fmla="*/ 831 h 912"/>
              <a:gd name="T104" fmla="*/ 152 w 518"/>
              <a:gd name="T105" fmla="*/ 904 h 912"/>
              <a:gd name="T106" fmla="*/ 153 w 518"/>
              <a:gd name="T107" fmla="*/ 91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8" h="912">
                <a:moveTo>
                  <a:pt x="479" y="22"/>
                </a:moveTo>
                <a:cubicBezTo>
                  <a:pt x="489" y="24"/>
                  <a:pt x="501" y="25"/>
                  <a:pt x="513" y="27"/>
                </a:cubicBezTo>
                <a:cubicBezTo>
                  <a:pt x="515" y="28"/>
                  <a:pt x="517" y="26"/>
                  <a:pt x="518" y="24"/>
                </a:cubicBezTo>
                <a:cubicBezTo>
                  <a:pt x="518" y="22"/>
                  <a:pt x="517" y="20"/>
                  <a:pt x="514" y="19"/>
                </a:cubicBezTo>
                <a:cubicBezTo>
                  <a:pt x="502" y="17"/>
                  <a:pt x="490" y="15"/>
                  <a:pt x="480" y="14"/>
                </a:cubicBezTo>
                <a:cubicBezTo>
                  <a:pt x="478" y="14"/>
                  <a:pt x="476" y="15"/>
                  <a:pt x="476" y="18"/>
                </a:cubicBezTo>
                <a:cubicBezTo>
                  <a:pt x="475" y="20"/>
                  <a:pt x="477" y="22"/>
                  <a:pt x="479" y="22"/>
                </a:cubicBezTo>
                <a:close/>
                <a:moveTo>
                  <a:pt x="412" y="11"/>
                </a:moveTo>
                <a:cubicBezTo>
                  <a:pt x="422" y="12"/>
                  <a:pt x="433" y="14"/>
                  <a:pt x="445" y="16"/>
                </a:cubicBezTo>
                <a:cubicBezTo>
                  <a:pt x="448" y="17"/>
                  <a:pt x="450" y="15"/>
                  <a:pt x="450" y="13"/>
                </a:cubicBezTo>
                <a:cubicBezTo>
                  <a:pt x="451" y="11"/>
                  <a:pt x="449" y="9"/>
                  <a:pt x="447" y="8"/>
                </a:cubicBezTo>
                <a:cubicBezTo>
                  <a:pt x="434" y="6"/>
                  <a:pt x="423" y="4"/>
                  <a:pt x="413" y="3"/>
                </a:cubicBezTo>
                <a:cubicBezTo>
                  <a:pt x="411" y="2"/>
                  <a:pt x="409" y="4"/>
                  <a:pt x="408" y="6"/>
                </a:cubicBezTo>
                <a:cubicBezTo>
                  <a:pt x="408" y="9"/>
                  <a:pt x="410" y="11"/>
                  <a:pt x="412" y="11"/>
                </a:cubicBezTo>
                <a:close/>
                <a:moveTo>
                  <a:pt x="344" y="9"/>
                </a:moveTo>
                <a:cubicBezTo>
                  <a:pt x="353" y="8"/>
                  <a:pt x="361" y="8"/>
                  <a:pt x="368" y="8"/>
                </a:cubicBezTo>
                <a:cubicBezTo>
                  <a:pt x="372" y="8"/>
                  <a:pt x="375" y="8"/>
                  <a:pt x="378" y="8"/>
                </a:cubicBezTo>
                <a:cubicBezTo>
                  <a:pt x="380" y="8"/>
                  <a:pt x="382" y="7"/>
                  <a:pt x="382" y="4"/>
                </a:cubicBezTo>
                <a:cubicBezTo>
                  <a:pt x="383" y="2"/>
                  <a:pt x="381" y="0"/>
                  <a:pt x="378" y="0"/>
                </a:cubicBezTo>
                <a:cubicBezTo>
                  <a:pt x="375" y="0"/>
                  <a:pt x="372" y="0"/>
                  <a:pt x="368" y="0"/>
                </a:cubicBezTo>
                <a:cubicBezTo>
                  <a:pt x="361" y="0"/>
                  <a:pt x="353" y="0"/>
                  <a:pt x="344" y="0"/>
                </a:cubicBezTo>
                <a:cubicBezTo>
                  <a:pt x="342" y="1"/>
                  <a:pt x="340" y="3"/>
                  <a:pt x="340" y="5"/>
                </a:cubicBezTo>
                <a:cubicBezTo>
                  <a:pt x="340" y="7"/>
                  <a:pt x="342" y="9"/>
                  <a:pt x="344" y="9"/>
                </a:cubicBezTo>
                <a:close/>
                <a:moveTo>
                  <a:pt x="278" y="17"/>
                </a:moveTo>
                <a:cubicBezTo>
                  <a:pt x="288" y="15"/>
                  <a:pt x="299" y="12"/>
                  <a:pt x="311" y="11"/>
                </a:cubicBezTo>
                <a:cubicBezTo>
                  <a:pt x="313" y="11"/>
                  <a:pt x="314" y="9"/>
                  <a:pt x="314" y="7"/>
                </a:cubicBezTo>
                <a:cubicBezTo>
                  <a:pt x="314" y="4"/>
                  <a:pt x="312" y="3"/>
                  <a:pt x="310" y="3"/>
                </a:cubicBezTo>
                <a:cubicBezTo>
                  <a:pt x="298" y="4"/>
                  <a:pt x="287" y="6"/>
                  <a:pt x="275" y="9"/>
                </a:cubicBezTo>
                <a:cubicBezTo>
                  <a:pt x="273" y="10"/>
                  <a:pt x="272" y="12"/>
                  <a:pt x="272" y="14"/>
                </a:cubicBezTo>
                <a:cubicBezTo>
                  <a:pt x="273" y="17"/>
                  <a:pt x="275" y="18"/>
                  <a:pt x="278" y="17"/>
                </a:cubicBezTo>
                <a:close/>
                <a:moveTo>
                  <a:pt x="216" y="44"/>
                </a:moveTo>
                <a:cubicBezTo>
                  <a:pt x="225" y="38"/>
                  <a:pt x="235" y="33"/>
                  <a:pt x="246" y="28"/>
                </a:cubicBezTo>
                <a:cubicBezTo>
                  <a:pt x="248" y="27"/>
                  <a:pt x="249" y="25"/>
                  <a:pt x="248" y="23"/>
                </a:cubicBezTo>
                <a:cubicBezTo>
                  <a:pt x="247" y="21"/>
                  <a:pt x="245" y="20"/>
                  <a:pt x="243" y="21"/>
                </a:cubicBezTo>
                <a:cubicBezTo>
                  <a:pt x="232" y="25"/>
                  <a:pt x="221" y="31"/>
                  <a:pt x="212" y="37"/>
                </a:cubicBezTo>
                <a:cubicBezTo>
                  <a:pt x="210" y="38"/>
                  <a:pt x="209" y="41"/>
                  <a:pt x="210" y="43"/>
                </a:cubicBezTo>
                <a:cubicBezTo>
                  <a:pt x="212" y="44"/>
                  <a:pt x="214" y="45"/>
                  <a:pt x="216" y="44"/>
                </a:cubicBezTo>
                <a:close/>
                <a:moveTo>
                  <a:pt x="169" y="90"/>
                </a:moveTo>
                <a:cubicBezTo>
                  <a:pt x="171" y="86"/>
                  <a:pt x="173" y="83"/>
                  <a:pt x="176" y="80"/>
                </a:cubicBezTo>
                <a:cubicBezTo>
                  <a:pt x="180" y="74"/>
                  <a:pt x="185" y="69"/>
                  <a:pt x="190" y="64"/>
                </a:cubicBezTo>
                <a:cubicBezTo>
                  <a:pt x="192" y="63"/>
                  <a:pt x="192" y="60"/>
                  <a:pt x="190" y="59"/>
                </a:cubicBezTo>
                <a:cubicBezTo>
                  <a:pt x="188" y="57"/>
                  <a:pt x="186" y="57"/>
                  <a:pt x="184" y="58"/>
                </a:cubicBezTo>
                <a:cubicBezTo>
                  <a:pt x="179" y="64"/>
                  <a:pt x="174" y="69"/>
                  <a:pt x="169" y="75"/>
                </a:cubicBezTo>
                <a:cubicBezTo>
                  <a:pt x="167" y="78"/>
                  <a:pt x="164" y="82"/>
                  <a:pt x="162" y="85"/>
                </a:cubicBezTo>
                <a:cubicBezTo>
                  <a:pt x="161" y="87"/>
                  <a:pt x="161" y="90"/>
                  <a:pt x="163" y="91"/>
                </a:cubicBezTo>
                <a:cubicBezTo>
                  <a:pt x="165" y="92"/>
                  <a:pt x="167" y="92"/>
                  <a:pt x="169" y="90"/>
                </a:cubicBezTo>
                <a:close/>
                <a:moveTo>
                  <a:pt x="147" y="152"/>
                </a:moveTo>
                <a:cubicBezTo>
                  <a:pt x="148" y="141"/>
                  <a:pt x="150" y="130"/>
                  <a:pt x="154" y="120"/>
                </a:cubicBezTo>
                <a:cubicBezTo>
                  <a:pt x="155" y="117"/>
                  <a:pt x="154" y="115"/>
                  <a:pt x="151" y="114"/>
                </a:cubicBezTo>
                <a:cubicBezTo>
                  <a:pt x="149" y="113"/>
                  <a:pt x="147" y="115"/>
                  <a:pt x="146" y="117"/>
                </a:cubicBezTo>
                <a:cubicBezTo>
                  <a:pt x="142" y="128"/>
                  <a:pt x="140" y="139"/>
                  <a:pt x="138" y="151"/>
                </a:cubicBezTo>
                <a:cubicBezTo>
                  <a:pt x="138" y="153"/>
                  <a:pt x="140" y="155"/>
                  <a:pt x="142" y="155"/>
                </a:cubicBezTo>
                <a:cubicBezTo>
                  <a:pt x="144" y="156"/>
                  <a:pt x="146" y="154"/>
                  <a:pt x="147" y="152"/>
                </a:cubicBezTo>
                <a:close/>
                <a:moveTo>
                  <a:pt x="156" y="216"/>
                </a:moveTo>
                <a:cubicBezTo>
                  <a:pt x="152" y="206"/>
                  <a:pt x="149" y="196"/>
                  <a:pt x="147" y="185"/>
                </a:cubicBezTo>
                <a:cubicBezTo>
                  <a:pt x="147" y="183"/>
                  <a:pt x="145" y="181"/>
                  <a:pt x="142" y="181"/>
                </a:cubicBezTo>
                <a:cubicBezTo>
                  <a:pt x="140" y="182"/>
                  <a:pt x="139" y="184"/>
                  <a:pt x="139" y="186"/>
                </a:cubicBezTo>
                <a:cubicBezTo>
                  <a:pt x="141" y="198"/>
                  <a:pt x="144" y="209"/>
                  <a:pt x="149" y="220"/>
                </a:cubicBezTo>
                <a:cubicBezTo>
                  <a:pt x="150" y="222"/>
                  <a:pt x="152" y="223"/>
                  <a:pt x="154" y="222"/>
                </a:cubicBezTo>
                <a:cubicBezTo>
                  <a:pt x="156" y="221"/>
                  <a:pt x="157" y="218"/>
                  <a:pt x="156" y="216"/>
                </a:cubicBezTo>
                <a:close/>
                <a:moveTo>
                  <a:pt x="201" y="262"/>
                </a:moveTo>
                <a:cubicBezTo>
                  <a:pt x="191" y="258"/>
                  <a:pt x="182" y="251"/>
                  <a:pt x="175" y="243"/>
                </a:cubicBezTo>
                <a:cubicBezTo>
                  <a:pt x="173" y="242"/>
                  <a:pt x="171" y="242"/>
                  <a:pt x="169" y="243"/>
                </a:cubicBezTo>
                <a:cubicBezTo>
                  <a:pt x="167" y="245"/>
                  <a:pt x="167" y="247"/>
                  <a:pt x="169" y="249"/>
                </a:cubicBezTo>
                <a:cubicBezTo>
                  <a:pt x="177" y="258"/>
                  <a:pt x="187" y="265"/>
                  <a:pt x="198" y="270"/>
                </a:cubicBezTo>
                <a:cubicBezTo>
                  <a:pt x="200" y="271"/>
                  <a:pt x="202" y="270"/>
                  <a:pt x="203" y="268"/>
                </a:cubicBezTo>
                <a:cubicBezTo>
                  <a:pt x="204" y="266"/>
                  <a:pt x="203" y="263"/>
                  <a:pt x="201" y="262"/>
                </a:cubicBezTo>
                <a:close/>
                <a:moveTo>
                  <a:pt x="263" y="262"/>
                </a:moveTo>
                <a:cubicBezTo>
                  <a:pt x="255" y="266"/>
                  <a:pt x="246" y="269"/>
                  <a:pt x="237" y="270"/>
                </a:cubicBezTo>
                <a:cubicBezTo>
                  <a:pt x="236" y="270"/>
                  <a:pt x="234" y="270"/>
                  <a:pt x="233" y="270"/>
                </a:cubicBezTo>
                <a:cubicBezTo>
                  <a:pt x="232" y="270"/>
                  <a:pt x="232" y="270"/>
                  <a:pt x="232" y="270"/>
                </a:cubicBezTo>
                <a:cubicBezTo>
                  <a:pt x="230" y="270"/>
                  <a:pt x="228" y="272"/>
                  <a:pt x="228" y="274"/>
                </a:cubicBezTo>
                <a:cubicBezTo>
                  <a:pt x="228" y="276"/>
                  <a:pt x="230" y="278"/>
                  <a:pt x="232" y="278"/>
                </a:cubicBezTo>
                <a:cubicBezTo>
                  <a:pt x="233" y="278"/>
                  <a:pt x="233" y="278"/>
                  <a:pt x="233" y="278"/>
                </a:cubicBezTo>
                <a:cubicBezTo>
                  <a:pt x="234" y="278"/>
                  <a:pt x="236" y="278"/>
                  <a:pt x="238" y="278"/>
                </a:cubicBezTo>
                <a:cubicBezTo>
                  <a:pt x="248" y="277"/>
                  <a:pt x="258" y="274"/>
                  <a:pt x="267" y="269"/>
                </a:cubicBezTo>
                <a:cubicBezTo>
                  <a:pt x="269" y="268"/>
                  <a:pt x="270" y="265"/>
                  <a:pt x="269" y="263"/>
                </a:cubicBezTo>
                <a:cubicBezTo>
                  <a:pt x="268" y="261"/>
                  <a:pt x="265" y="261"/>
                  <a:pt x="263" y="262"/>
                </a:cubicBezTo>
                <a:close/>
                <a:moveTo>
                  <a:pt x="291" y="209"/>
                </a:moveTo>
                <a:cubicBezTo>
                  <a:pt x="291" y="212"/>
                  <a:pt x="291" y="214"/>
                  <a:pt x="291" y="217"/>
                </a:cubicBezTo>
                <a:cubicBezTo>
                  <a:pt x="291" y="218"/>
                  <a:pt x="291" y="219"/>
                  <a:pt x="291" y="221"/>
                </a:cubicBezTo>
                <a:cubicBezTo>
                  <a:pt x="291" y="227"/>
                  <a:pt x="289" y="234"/>
                  <a:pt x="285" y="239"/>
                </a:cubicBezTo>
                <a:cubicBezTo>
                  <a:pt x="284" y="241"/>
                  <a:pt x="285" y="244"/>
                  <a:pt x="287" y="245"/>
                </a:cubicBezTo>
                <a:cubicBezTo>
                  <a:pt x="289" y="246"/>
                  <a:pt x="291" y="245"/>
                  <a:pt x="293" y="243"/>
                </a:cubicBezTo>
                <a:cubicBezTo>
                  <a:pt x="296" y="237"/>
                  <a:pt x="299" y="229"/>
                  <a:pt x="299" y="221"/>
                </a:cubicBezTo>
                <a:cubicBezTo>
                  <a:pt x="300" y="220"/>
                  <a:pt x="300" y="218"/>
                  <a:pt x="300" y="217"/>
                </a:cubicBezTo>
                <a:cubicBezTo>
                  <a:pt x="300" y="214"/>
                  <a:pt x="299" y="211"/>
                  <a:pt x="299" y="208"/>
                </a:cubicBezTo>
                <a:cubicBezTo>
                  <a:pt x="299" y="205"/>
                  <a:pt x="296" y="204"/>
                  <a:pt x="294" y="204"/>
                </a:cubicBezTo>
                <a:cubicBezTo>
                  <a:pt x="292" y="205"/>
                  <a:pt x="290" y="207"/>
                  <a:pt x="291" y="209"/>
                </a:cubicBezTo>
                <a:close/>
                <a:moveTo>
                  <a:pt x="251" y="162"/>
                </a:moveTo>
                <a:cubicBezTo>
                  <a:pt x="261" y="166"/>
                  <a:pt x="270" y="173"/>
                  <a:pt x="277" y="181"/>
                </a:cubicBezTo>
                <a:cubicBezTo>
                  <a:pt x="278" y="182"/>
                  <a:pt x="281" y="183"/>
                  <a:pt x="283" y="181"/>
                </a:cubicBezTo>
                <a:cubicBezTo>
                  <a:pt x="284" y="180"/>
                  <a:pt x="285" y="177"/>
                  <a:pt x="283" y="175"/>
                </a:cubicBezTo>
                <a:cubicBezTo>
                  <a:pt x="275" y="166"/>
                  <a:pt x="265" y="159"/>
                  <a:pt x="254" y="154"/>
                </a:cubicBezTo>
                <a:cubicBezTo>
                  <a:pt x="252" y="154"/>
                  <a:pt x="250" y="155"/>
                  <a:pt x="249" y="157"/>
                </a:cubicBezTo>
                <a:cubicBezTo>
                  <a:pt x="248" y="159"/>
                  <a:pt x="249" y="161"/>
                  <a:pt x="251" y="162"/>
                </a:cubicBezTo>
                <a:close/>
                <a:moveTo>
                  <a:pt x="186" y="159"/>
                </a:moveTo>
                <a:cubicBezTo>
                  <a:pt x="196" y="157"/>
                  <a:pt x="206" y="156"/>
                  <a:pt x="216" y="156"/>
                </a:cubicBezTo>
                <a:cubicBezTo>
                  <a:pt x="217" y="156"/>
                  <a:pt x="218" y="156"/>
                  <a:pt x="219" y="156"/>
                </a:cubicBezTo>
                <a:cubicBezTo>
                  <a:pt x="221" y="156"/>
                  <a:pt x="223" y="154"/>
                  <a:pt x="223" y="152"/>
                </a:cubicBezTo>
                <a:cubicBezTo>
                  <a:pt x="223" y="149"/>
                  <a:pt x="222" y="147"/>
                  <a:pt x="219" y="147"/>
                </a:cubicBezTo>
                <a:cubicBezTo>
                  <a:pt x="218" y="147"/>
                  <a:pt x="217" y="147"/>
                  <a:pt x="216" y="147"/>
                </a:cubicBezTo>
                <a:cubicBezTo>
                  <a:pt x="205" y="147"/>
                  <a:pt x="195" y="149"/>
                  <a:pt x="184" y="151"/>
                </a:cubicBezTo>
                <a:cubicBezTo>
                  <a:pt x="182" y="152"/>
                  <a:pt x="181" y="154"/>
                  <a:pt x="181" y="156"/>
                </a:cubicBezTo>
                <a:cubicBezTo>
                  <a:pt x="182" y="158"/>
                  <a:pt x="184" y="160"/>
                  <a:pt x="186" y="159"/>
                </a:cubicBezTo>
                <a:close/>
                <a:moveTo>
                  <a:pt x="124" y="184"/>
                </a:moveTo>
                <a:cubicBezTo>
                  <a:pt x="134" y="179"/>
                  <a:pt x="144" y="174"/>
                  <a:pt x="154" y="169"/>
                </a:cubicBezTo>
                <a:cubicBezTo>
                  <a:pt x="156" y="168"/>
                  <a:pt x="157" y="166"/>
                  <a:pt x="157" y="164"/>
                </a:cubicBezTo>
                <a:cubicBezTo>
                  <a:pt x="156" y="162"/>
                  <a:pt x="153" y="161"/>
                  <a:pt x="151" y="162"/>
                </a:cubicBezTo>
                <a:cubicBezTo>
                  <a:pt x="140" y="166"/>
                  <a:pt x="130" y="171"/>
                  <a:pt x="120" y="177"/>
                </a:cubicBezTo>
                <a:cubicBezTo>
                  <a:pt x="118" y="178"/>
                  <a:pt x="117" y="181"/>
                  <a:pt x="119" y="183"/>
                </a:cubicBezTo>
                <a:cubicBezTo>
                  <a:pt x="120" y="185"/>
                  <a:pt x="122" y="186"/>
                  <a:pt x="124" y="184"/>
                </a:cubicBezTo>
                <a:close/>
                <a:moveTo>
                  <a:pt x="72" y="226"/>
                </a:moveTo>
                <a:cubicBezTo>
                  <a:pt x="80" y="218"/>
                  <a:pt x="88" y="211"/>
                  <a:pt x="97" y="204"/>
                </a:cubicBezTo>
                <a:cubicBezTo>
                  <a:pt x="99" y="202"/>
                  <a:pt x="99" y="200"/>
                  <a:pt x="97" y="198"/>
                </a:cubicBezTo>
                <a:cubicBezTo>
                  <a:pt x="96" y="196"/>
                  <a:pt x="93" y="196"/>
                  <a:pt x="92" y="197"/>
                </a:cubicBezTo>
                <a:cubicBezTo>
                  <a:pt x="83" y="204"/>
                  <a:pt x="74" y="212"/>
                  <a:pt x="66" y="221"/>
                </a:cubicBezTo>
                <a:cubicBezTo>
                  <a:pt x="65" y="222"/>
                  <a:pt x="65" y="225"/>
                  <a:pt x="66" y="227"/>
                </a:cubicBezTo>
                <a:cubicBezTo>
                  <a:pt x="68" y="228"/>
                  <a:pt x="71" y="228"/>
                  <a:pt x="72" y="226"/>
                </a:cubicBezTo>
                <a:close/>
                <a:moveTo>
                  <a:pt x="33" y="281"/>
                </a:moveTo>
                <a:cubicBezTo>
                  <a:pt x="39" y="271"/>
                  <a:pt x="44" y="262"/>
                  <a:pt x="51" y="252"/>
                </a:cubicBezTo>
                <a:cubicBezTo>
                  <a:pt x="52" y="251"/>
                  <a:pt x="52" y="248"/>
                  <a:pt x="50" y="247"/>
                </a:cubicBezTo>
                <a:cubicBezTo>
                  <a:pt x="48" y="245"/>
                  <a:pt x="45" y="246"/>
                  <a:pt x="44" y="248"/>
                </a:cubicBezTo>
                <a:cubicBezTo>
                  <a:pt x="37" y="257"/>
                  <a:pt x="31" y="267"/>
                  <a:pt x="26" y="277"/>
                </a:cubicBezTo>
                <a:cubicBezTo>
                  <a:pt x="25" y="279"/>
                  <a:pt x="26" y="282"/>
                  <a:pt x="28" y="283"/>
                </a:cubicBezTo>
                <a:cubicBezTo>
                  <a:pt x="30" y="284"/>
                  <a:pt x="32" y="283"/>
                  <a:pt x="33" y="281"/>
                </a:cubicBezTo>
                <a:close/>
                <a:moveTo>
                  <a:pt x="12" y="345"/>
                </a:moveTo>
                <a:cubicBezTo>
                  <a:pt x="13" y="337"/>
                  <a:pt x="15" y="330"/>
                  <a:pt x="17" y="323"/>
                </a:cubicBezTo>
                <a:cubicBezTo>
                  <a:pt x="18" y="319"/>
                  <a:pt x="19" y="316"/>
                  <a:pt x="20" y="312"/>
                </a:cubicBezTo>
                <a:cubicBezTo>
                  <a:pt x="21" y="310"/>
                  <a:pt x="20" y="308"/>
                  <a:pt x="18" y="307"/>
                </a:cubicBezTo>
                <a:cubicBezTo>
                  <a:pt x="16" y="306"/>
                  <a:pt x="13" y="307"/>
                  <a:pt x="13" y="309"/>
                </a:cubicBezTo>
                <a:cubicBezTo>
                  <a:pt x="11" y="313"/>
                  <a:pt x="10" y="317"/>
                  <a:pt x="9" y="320"/>
                </a:cubicBezTo>
                <a:cubicBezTo>
                  <a:pt x="7" y="328"/>
                  <a:pt x="5" y="335"/>
                  <a:pt x="4" y="343"/>
                </a:cubicBezTo>
                <a:cubicBezTo>
                  <a:pt x="3" y="345"/>
                  <a:pt x="5" y="347"/>
                  <a:pt x="7" y="348"/>
                </a:cubicBezTo>
                <a:cubicBezTo>
                  <a:pt x="9" y="348"/>
                  <a:pt x="12" y="347"/>
                  <a:pt x="12" y="345"/>
                </a:cubicBezTo>
                <a:close/>
                <a:moveTo>
                  <a:pt x="10" y="411"/>
                </a:moveTo>
                <a:cubicBezTo>
                  <a:pt x="9" y="403"/>
                  <a:pt x="8" y="394"/>
                  <a:pt x="8" y="385"/>
                </a:cubicBezTo>
                <a:cubicBezTo>
                  <a:pt x="8" y="383"/>
                  <a:pt x="8" y="380"/>
                  <a:pt x="9" y="378"/>
                </a:cubicBezTo>
                <a:cubicBezTo>
                  <a:pt x="9" y="376"/>
                  <a:pt x="7" y="374"/>
                  <a:pt x="5" y="374"/>
                </a:cubicBezTo>
                <a:cubicBezTo>
                  <a:pt x="2" y="374"/>
                  <a:pt x="0" y="375"/>
                  <a:pt x="0" y="378"/>
                </a:cubicBezTo>
                <a:cubicBezTo>
                  <a:pt x="0" y="380"/>
                  <a:pt x="0" y="383"/>
                  <a:pt x="0" y="385"/>
                </a:cubicBezTo>
                <a:cubicBezTo>
                  <a:pt x="0" y="394"/>
                  <a:pt x="1" y="403"/>
                  <a:pt x="2" y="412"/>
                </a:cubicBezTo>
                <a:cubicBezTo>
                  <a:pt x="2" y="415"/>
                  <a:pt x="4" y="416"/>
                  <a:pt x="6" y="416"/>
                </a:cubicBezTo>
                <a:cubicBezTo>
                  <a:pt x="9" y="416"/>
                  <a:pt x="10" y="414"/>
                  <a:pt x="10" y="411"/>
                </a:cubicBezTo>
                <a:close/>
                <a:moveTo>
                  <a:pt x="26" y="476"/>
                </a:moveTo>
                <a:cubicBezTo>
                  <a:pt x="22" y="466"/>
                  <a:pt x="19" y="455"/>
                  <a:pt x="16" y="445"/>
                </a:cubicBezTo>
                <a:cubicBezTo>
                  <a:pt x="15" y="442"/>
                  <a:pt x="13" y="441"/>
                  <a:pt x="11" y="442"/>
                </a:cubicBezTo>
                <a:cubicBezTo>
                  <a:pt x="9" y="442"/>
                  <a:pt x="7" y="444"/>
                  <a:pt x="8" y="447"/>
                </a:cubicBezTo>
                <a:cubicBezTo>
                  <a:pt x="11" y="458"/>
                  <a:pt x="14" y="469"/>
                  <a:pt x="19" y="480"/>
                </a:cubicBezTo>
                <a:cubicBezTo>
                  <a:pt x="20" y="482"/>
                  <a:pt x="22" y="483"/>
                  <a:pt x="24" y="482"/>
                </a:cubicBezTo>
                <a:cubicBezTo>
                  <a:pt x="26" y="481"/>
                  <a:pt x="27" y="479"/>
                  <a:pt x="26" y="476"/>
                </a:cubicBezTo>
                <a:close/>
                <a:moveTo>
                  <a:pt x="60" y="534"/>
                </a:moveTo>
                <a:cubicBezTo>
                  <a:pt x="53" y="525"/>
                  <a:pt x="47" y="516"/>
                  <a:pt x="41" y="507"/>
                </a:cubicBezTo>
                <a:cubicBezTo>
                  <a:pt x="40" y="505"/>
                  <a:pt x="37" y="504"/>
                  <a:pt x="36" y="505"/>
                </a:cubicBezTo>
                <a:cubicBezTo>
                  <a:pt x="34" y="506"/>
                  <a:pt x="33" y="509"/>
                  <a:pt x="34" y="511"/>
                </a:cubicBezTo>
                <a:cubicBezTo>
                  <a:pt x="40" y="521"/>
                  <a:pt x="46" y="530"/>
                  <a:pt x="54" y="539"/>
                </a:cubicBezTo>
                <a:cubicBezTo>
                  <a:pt x="55" y="541"/>
                  <a:pt x="58" y="541"/>
                  <a:pt x="60" y="540"/>
                </a:cubicBezTo>
                <a:cubicBezTo>
                  <a:pt x="61" y="539"/>
                  <a:pt x="62" y="536"/>
                  <a:pt x="60" y="534"/>
                </a:cubicBezTo>
                <a:close/>
                <a:moveTo>
                  <a:pt x="110" y="578"/>
                </a:moveTo>
                <a:cubicBezTo>
                  <a:pt x="101" y="572"/>
                  <a:pt x="92" y="566"/>
                  <a:pt x="83" y="558"/>
                </a:cubicBezTo>
                <a:cubicBezTo>
                  <a:pt x="82" y="557"/>
                  <a:pt x="79" y="557"/>
                  <a:pt x="78" y="559"/>
                </a:cubicBezTo>
                <a:cubicBezTo>
                  <a:pt x="76" y="560"/>
                  <a:pt x="76" y="563"/>
                  <a:pt x="78" y="565"/>
                </a:cubicBezTo>
                <a:cubicBezTo>
                  <a:pt x="87" y="572"/>
                  <a:pt x="96" y="579"/>
                  <a:pt x="106" y="585"/>
                </a:cubicBezTo>
                <a:cubicBezTo>
                  <a:pt x="108" y="586"/>
                  <a:pt x="110" y="586"/>
                  <a:pt x="112" y="584"/>
                </a:cubicBezTo>
                <a:cubicBezTo>
                  <a:pt x="113" y="582"/>
                  <a:pt x="112" y="579"/>
                  <a:pt x="110" y="578"/>
                </a:cubicBezTo>
                <a:close/>
                <a:moveTo>
                  <a:pt x="173" y="599"/>
                </a:moveTo>
                <a:cubicBezTo>
                  <a:pt x="162" y="598"/>
                  <a:pt x="151" y="596"/>
                  <a:pt x="140" y="592"/>
                </a:cubicBezTo>
                <a:cubicBezTo>
                  <a:pt x="138" y="592"/>
                  <a:pt x="136" y="593"/>
                  <a:pt x="135" y="595"/>
                </a:cubicBezTo>
                <a:cubicBezTo>
                  <a:pt x="134" y="597"/>
                  <a:pt x="136" y="599"/>
                  <a:pt x="138" y="600"/>
                </a:cubicBezTo>
                <a:cubicBezTo>
                  <a:pt x="149" y="604"/>
                  <a:pt x="160" y="606"/>
                  <a:pt x="172" y="607"/>
                </a:cubicBezTo>
                <a:cubicBezTo>
                  <a:pt x="174" y="608"/>
                  <a:pt x="176" y="606"/>
                  <a:pt x="176" y="604"/>
                </a:cubicBezTo>
                <a:cubicBezTo>
                  <a:pt x="177" y="601"/>
                  <a:pt x="175" y="599"/>
                  <a:pt x="173" y="599"/>
                </a:cubicBezTo>
                <a:close/>
                <a:moveTo>
                  <a:pt x="235" y="584"/>
                </a:moveTo>
                <a:cubicBezTo>
                  <a:pt x="226" y="590"/>
                  <a:pt x="216" y="595"/>
                  <a:pt x="205" y="597"/>
                </a:cubicBezTo>
                <a:cubicBezTo>
                  <a:pt x="203" y="597"/>
                  <a:pt x="202" y="600"/>
                  <a:pt x="202" y="602"/>
                </a:cubicBezTo>
                <a:cubicBezTo>
                  <a:pt x="203" y="604"/>
                  <a:pt x="205" y="606"/>
                  <a:pt x="207" y="605"/>
                </a:cubicBezTo>
                <a:cubicBezTo>
                  <a:pt x="219" y="602"/>
                  <a:pt x="230" y="597"/>
                  <a:pt x="240" y="591"/>
                </a:cubicBezTo>
                <a:cubicBezTo>
                  <a:pt x="242" y="590"/>
                  <a:pt x="242" y="587"/>
                  <a:pt x="241" y="585"/>
                </a:cubicBezTo>
                <a:cubicBezTo>
                  <a:pt x="240" y="583"/>
                  <a:pt x="237" y="583"/>
                  <a:pt x="235" y="584"/>
                </a:cubicBezTo>
                <a:close/>
                <a:moveTo>
                  <a:pt x="275" y="533"/>
                </a:moveTo>
                <a:cubicBezTo>
                  <a:pt x="271" y="543"/>
                  <a:pt x="266" y="553"/>
                  <a:pt x="259" y="562"/>
                </a:cubicBezTo>
                <a:cubicBezTo>
                  <a:pt x="258" y="563"/>
                  <a:pt x="258" y="566"/>
                  <a:pt x="260" y="567"/>
                </a:cubicBezTo>
                <a:cubicBezTo>
                  <a:pt x="262" y="569"/>
                  <a:pt x="264" y="568"/>
                  <a:pt x="266" y="567"/>
                </a:cubicBezTo>
                <a:cubicBezTo>
                  <a:pt x="273" y="557"/>
                  <a:pt x="279" y="547"/>
                  <a:pt x="283" y="536"/>
                </a:cubicBezTo>
                <a:cubicBezTo>
                  <a:pt x="283" y="533"/>
                  <a:pt x="282" y="531"/>
                  <a:pt x="280" y="530"/>
                </a:cubicBezTo>
                <a:cubicBezTo>
                  <a:pt x="278" y="530"/>
                  <a:pt x="275" y="531"/>
                  <a:pt x="275" y="533"/>
                </a:cubicBezTo>
                <a:close/>
                <a:moveTo>
                  <a:pt x="268" y="471"/>
                </a:moveTo>
                <a:cubicBezTo>
                  <a:pt x="269" y="473"/>
                  <a:pt x="270" y="475"/>
                  <a:pt x="271" y="477"/>
                </a:cubicBezTo>
                <a:cubicBezTo>
                  <a:pt x="276" y="485"/>
                  <a:pt x="278" y="493"/>
                  <a:pt x="279" y="501"/>
                </a:cubicBezTo>
                <a:cubicBezTo>
                  <a:pt x="279" y="503"/>
                  <a:pt x="281" y="505"/>
                  <a:pt x="283" y="505"/>
                </a:cubicBezTo>
                <a:cubicBezTo>
                  <a:pt x="285" y="504"/>
                  <a:pt x="287" y="502"/>
                  <a:pt x="287" y="500"/>
                </a:cubicBezTo>
                <a:cubicBezTo>
                  <a:pt x="286" y="491"/>
                  <a:pt x="283" y="482"/>
                  <a:pt x="279" y="473"/>
                </a:cubicBezTo>
                <a:cubicBezTo>
                  <a:pt x="277" y="471"/>
                  <a:pt x="276" y="469"/>
                  <a:pt x="275" y="466"/>
                </a:cubicBezTo>
                <a:cubicBezTo>
                  <a:pt x="273" y="465"/>
                  <a:pt x="271" y="464"/>
                  <a:pt x="269" y="465"/>
                </a:cubicBezTo>
                <a:cubicBezTo>
                  <a:pt x="267" y="467"/>
                  <a:pt x="267" y="469"/>
                  <a:pt x="268" y="471"/>
                </a:cubicBezTo>
                <a:close/>
                <a:moveTo>
                  <a:pt x="214" y="438"/>
                </a:moveTo>
                <a:cubicBezTo>
                  <a:pt x="225" y="440"/>
                  <a:pt x="235" y="444"/>
                  <a:pt x="244" y="449"/>
                </a:cubicBezTo>
                <a:cubicBezTo>
                  <a:pt x="246" y="450"/>
                  <a:pt x="249" y="450"/>
                  <a:pt x="250" y="448"/>
                </a:cubicBezTo>
                <a:cubicBezTo>
                  <a:pt x="251" y="446"/>
                  <a:pt x="251" y="443"/>
                  <a:pt x="249" y="442"/>
                </a:cubicBezTo>
                <a:cubicBezTo>
                  <a:pt x="239" y="436"/>
                  <a:pt x="227" y="432"/>
                  <a:pt x="215" y="430"/>
                </a:cubicBezTo>
                <a:cubicBezTo>
                  <a:pt x="213" y="429"/>
                  <a:pt x="211" y="431"/>
                  <a:pt x="211" y="433"/>
                </a:cubicBezTo>
                <a:cubicBezTo>
                  <a:pt x="210" y="435"/>
                  <a:pt x="212" y="437"/>
                  <a:pt x="214" y="438"/>
                </a:cubicBezTo>
                <a:close/>
                <a:moveTo>
                  <a:pt x="150" y="446"/>
                </a:moveTo>
                <a:cubicBezTo>
                  <a:pt x="156" y="443"/>
                  <a:pt x="162" y="441"/>
                  <a:pt x="169" y="439"/>
                </a:cubicBezTo>
                <a:cubicBezTo>
                  <a:pt x="173" y="438"/>
                  <a:pt x="177" y="437"/>
                  <a:pt x="181" y="437"/>
                </a:cubicBezTo>
                <a:cubicBezTo>
                  <a:pt x="183" y="436"/>
                  <a:pt x="185" y="434"/>
                  <a:pt x="185" y="432"/>
                </a:cubicBezTo>
                <a:cubicBezTo>
                  <a:pt x="184" y="430"/>
                  <a:pt x="182" y="428"/>
                  <a:pt x="180" y="429"/>
                </a:cubicBezTo>
                <a:cubicBezTo>
                  <a:pt x="176" y="429"/>
                  <a:pt x="171" y="430"/>
                  <a:pt x="167" y="431"/>
                </a:cubicBezTo>
                <a:cubicBezTo>
                  <a:pt x="160" y="433"/>
                  <a:pt x="153" y="436"/>
                  <a:pt x="146" y="439"/>
                </a:cubicBezTo>
                <a:cubicBezTo>
                  <a:pt x="144" y="440"/>
                  <a:pt x="143" y="442"/>
                  <a:pt x="144" y="444"/>
                </a:cubicBezTo>
                <a:cubicBezTo>
                  <a:pt x="145" y="446"/>
                  <a:pt x="148" y="447"/>
                  <a:pt x="150" y="446"/>
                </a:cubicBezTo>
                <a:close/>
                <a:moveTo>
                  <a:pt x="98" y="487"/>
                </a:moveTo>
                <a:cubicBezTo>
                  <a:pt x="105" y="478"/>
                  <a:pt x="113" y="471"/>
                  <a:pt x="122" y="464"/>
                </a:cubicBezTo>
                <a:cubicBezTo>
                  <a:pt x="123" y="462"/>
                  <a:pt x="124" y="460"/>
                  <a:pt x="122" y="458"/>
                </a:cubicBezTo>
                <a:cubicBezTo>
                  <a:pt x="121" y="456"/>
                  <a:pt x="118" y="456"/>
                  <a:pt x="117" y="457"/>
                </a:cubicBezTo>
                <a:cubicBezTo>
                  <a:pt x="107" y="464"/>
                  <a:pt x="99" y="473"/>
                  <a:pt x="91" y="481"/>
                </a:cubicBezTo>
                <a:cubicBezTo>
                  <a:pt x="90" y="483"/>
                  <a:pt x="90" y="486"/>
                  <a:pt x="92" y="487"/>
                </a:cubicBezTo>
                <a:cubicBezTo>
                  <a:pt x="93" y="489"/>
                  <a:pt x="96" y="489"/>
                  <a:pt x="98" y="487"/>
                </a:cubicBezTo>
                <a:close/>
                <a:moveTo>
                  <a:pt x="61" y="543"/>
                </a:moveTo>
                <a:cubicBezTo>
                  <a:pt x="66" y="533"/>
                  <a:pt x="71" y="523"/>
                  <a:pt x="77" y="514"/>
                </a:cubicBezTo>
                <a:cubicBezTo>
                  <a:pt x="79" y="512"/>
                  <a:pt x="78" y="509"/>
                  <a:pt x="76" y="508"/>
                </a:cubicBezTo>
                <a:cubicBezTo>
                  <a:pt x="74" y="507"/>
                  <a:pt x="72" y="507"/>
                  <a:pt x="71" y="509"/>
                </a:cubicBezTo>
                <a:cubicBezTo>
                  <a:pt x="64" y="519"/>
                  <a:pt x="59" y="529"/>
                  <a:pt x="53" y="539"/>
                </a:cubicBezTo>
                <a:cubicBezTo>
                  <a:pt x="52" y="541"/>
                  <a:pt x="53" y="544"/>
                  <a:pt x="55" y="545"/>
                </a:cubicBezTo>
                <a:cubicBezTo>
                  <a:pt x="57" y="546"/>
                  <a:pt x="60" y="545"/>
                  <a:pt x="61" y="543"/>
                </a:cubicBezTo>
                <a:close/>
                <a:moveTo>
                  <a:pt x="39" y="607"/>
                </a:moveTo>
                <a:cubicBezTo>
                  <a:pt x="41" y="596"/>
                  <a:pt x="44" y="585"/>
                  <a:pt x="48" y="574"/>
                </a:cubicBezTo>
                <a:cubicBezTo>
                  <a:pt x="49" y="572"/>
                  <a:pt x="48" y="570"/>
                  <a:pt x="45" y="569"/>
                </a:cubicBezTo>
                <a:cubicBezTo>
                  <a:pt x="43" y="568"/>
                  <a:pt x="41" y="569"/>
                  <a:pt x="40" y="571"/>
                </a:cubicBezTo>
                <a:cubicBezTo>
                  <a:pt x="36" y="582"/>
                  <a:pt x="33" y="593"/>
                  <a:pt x="31" y="605"/>
                </a:cubicBezTo>
                <a:cubicBezTo>
                  <a:pt x="30" y="607"/>
                  <a:pt x="31" y="609"/>
                  <a:pt x="34" y="610"/>
                </a:cubicBezTo>
                <a:cubicBezTo>
                  <a:pt x="36" y="610"/>
                  <a:pt x="38" y="609"/>
                  <a:pt x="39" y="607"/>
                </a:cubicBezTo>
                <a:close/>
                <a:moveTo>
                  <a:pt x="31" y="673"/>
                </a:moveTo>
                <a:cubicBezTo>
                  <a:pt x="31" y="673"/>
                  <a:pt x="31" y="672"/>
                  <a:pt x="31" y="671"/>
                </a:cubicBezTo>
                <a:cubicBezTo>
                  <a:pt x="31" y="660"/>
                  <a:pt x="32" y="650"/>
                  <a:pt x="33" y="640"/>
                </a:cubicBezTo>
                <a:cubicBezTo>
                  <a:pt x="33" y="638"/>
                  <a:pt x="32" y="635"/>
                  <a:pt x="29" y="635"/>
                </a:cubicBezTo>
                <a:cubicBezTo>
                  <a:pt x="27" y="635"/>
                  <a:pt x="25" y="637"/>
                  <a:pt x="25" y="639"/>
                </a:cubicBezTo>
                <a:cubicBezTo>
                  <a:pt x="24" y="650"/>
                  <a:pt x="23" y="660"/>
                  <a:pt x="23" y="671"/>
                </a:cubicBezTo>
                <a:cubicBezTo>
                  <a:pt x="23" y="672"/>
                  <a:pt x="23" y="673"/>
                  <a:pt x="23" y="674"/>
                </a:cubicBezTo>
                <a:cubicBezTo>
                  <a:pt x="23" y="676"/>
                  <a:pt x="25" y="678"/>
                  <a:pt x="27" y="678"/>
                </a:cubicBezTo>
                <a:cubicBezTo>
                  <a:pt x="30" y="678"/>
                  <a:pt x="32" y="676"/>
                  <a:pt x="31" y="673"/>
                </a:cubicBezTo>
                <a:close/>
                <a:moveTo>
                  <a:pt x="40" y="740"/>
                </a:moveTo>
                <a:cubicBezTo>
                  <a:pt x="39" y="735"/>
                  <a:pt x="37" y="729"/>
                  <a:pt x="36" y="724"/>
                </a:cubicBezTo>
                <a:cubicBezTo>
                  <a:pt x="35" y="718"/>
                  <a:pt x="34" y="713"/>
                  <a:pt x="34" y="707"/>
                </a:cubicBezTo>
                <a:cubicBezTo>
                  <a:pt x="33" y="705"/>
                  <a:pt x="31" y="703"/>
                  <a:pt x="29" y="703"/>
                </a:cubicBezTo>
                <a:cubicBezTo>
                  <a:pt x="27" y="704"/>
                  <a:pt x="25" y="706"/>
                  <a:pt x="26" y="708"/>
                </a:cubicBezTo>
                <a:cubicBezTo>
                  <a:pt x="26" y="714"/>
                  <a:pt x="27" y="719"/>
                  <a:pt x="28" y="725"/>
                </a:cubicBezTo>
                <a:cubicBezTo>
                  <a:pt x="29" y="731"/>
                  <a:pt x="31" y="737"/>
                  <a:pt x="32" y="742"/>
                </a:cubicBezTo>
                <a:cubicBezTo>
                  <a:pt x="33" y="744"/>
                  <a:pt x="35" y="746"/>
                  <a:pt x="37" y="745"/>
                </a:cubicBezTo>
                <a:cubicBezTo>
                  <a:pt x="39" y="745"/>
                  <a:pt x="41" y="742"/>
                  <a:pt x="40" y="740"/>
                </a:cubicBezTo>
                <a:close/>
                <a:moveTo>
                  <a:pt x="64" y="803"/>
                </a:moveTo>
                <a:cubicBezTo>
                  <a:pt x="59" y="793"/>
                  <a:pt x="54" y="783"/>
                  <a:pt x="50" y="772"/>
                </a:cubicBezTo>
                <a:cubicBezTo>
                  <a:pt x="50" y="770"/>
                  <a:pt x="47" y="769"/>
                  <a:pt x="45" y="770"/>
                </a:cubicBezTo>
                <a:cubicBezTo>
                  <a:pt x="43" y="771"/>
                  <a:pt x="42" y="773"/>
                  <a:pt x="43" y="775"/>
                </a:cubicBezTo>
                <a:cubicBezTo>
                  <a:pt x="47" y="786"/>
                  <a:pt x="52" y="797"/>
                  <a:pt x="57" y="807"/>
                </a:cubicBezTo>
                <a:cubicBezTo>
                  <a:pt x="58" y="809"/>
                  <a:pt x="61" y="810"/>
                  <a:pt x="63" y="808"/>
                </a:cubicBezTo>
                <a:cubicBezTo>
                  <a:pt x="65" y="807"/>
                  <a:pt x="65" y="805"/>
                  <a:pt x="64" y="803"/>
                </a:cubicBezTo>
                <a:close/>
                <a:moveTo>
                  <a:pt x="102" y="858"/>
                </a:moveTo>
                <a:cubicBezTo>
                  <a:pt x="95" y="850"/>
                  <a:pt x="88" y="841"/>
                  <a:pt x="82" y="832"/>
                </a:cubicBezTo>
                <a:cubicBezTo>
                  <a:pt x="80" y="830"/>
                  <a:pt x="78" y="829"/>
                  <a:pt x="76" y="831"/>
                </a:cubicBezTo>
                <a:cubicBezTo>
                  <a:pt x="74" y="832"/>
                  <a:pt x="74" y="835"/>
                  <a:pt x="75" y="836"/>
                </a:cubicBezTo>
                <a:cubicBezTo>
                  <a:pt x="81" y="846"/>
                  <a:pt x="88" y="855"/>
                  <a:pt x="96" y="864"/>
                </a:cubicBezTo>
                <a:cubicBezTo>
                  <a:pt x="97" y="866"/>
                  <a:pt x="100" y="866"/>
                  <a:pt x="102" y="864"/>
                </a:cubicBezTo>
                <a:cubicBezTo>
                  <a:pt x="104" y="863"/>
                  <a:pt x="104" y="860"/>
                  <a:pt x="102" y="858"/>
                </a:cubicBezTo>
                <a:close/>
                <a:moveTo>
                  <a:pt x="152" y="904"/>
                </a:moveTo>
                <a:cubicBezTo>
                  <a:pt x="143" y="897"/>
                  <a:pt x="134" y="890"/>
                  <a:pt x="126" y="883"/>
                </a:cubicBezTo>
                <a:cubicBezTo>
                  <a:pt x="124" y="881"/>
                  <a:pt x="121" y="881"/>
                  <a:pt x="120" y="883"/>
                </a:cubicBezTo>
                <a:cubicBezTo>
                  <a:pt x="118" y="885"/>
                  <a:pt x="119" y="887"/>
                  <a:pt x="120" y="889"/>
                </a:cubicBezTo>
                <a:cubicBezTo>
                  <a:pt x="129" y="896"/>
                  <a:pt x="138" y="904"/>
                  <a:pt x="147" y="910"/>
                </a:cubicBezTo>
                <a:cubicBezTo>
                  <a:pt x="149" y="912"/>
                  <a:pt x="152" y="911"/>
                  <a:pt x="153" y="910"/>
                </a:cubicBezTo>
                <a:cubicBezTo>
                  <a:pt x="154" y="908"/>
                  <a:pt x="154" y="905"/>
                  <a:pt x="152" y="904"/>
                </a:cubicBezTo>
                <a:close/>
              </a:path>
            </a:pathLst>
          </a:custGeom>
          <a:solidFill>
            <a:srgbClr val="4F4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42955C7-6EA4-4373-9E31-B4A27F342A03}"/>
              </a:ext>
            </a:extLst>
          </p:cNvPr>
          <p:cNvGrpSpPr/>
          <p:nvPr/>
        </p:nvGrpSpPr>
        <p:grpSpPr>
          <a:xfrm rot="655449" flipH="1">
            <a:off x="10341144" y="503000"/>
            <a:ext cx="1482401" cy="558315"/>
            <a:chOff x="8481675" y="312568"/>
            <a:chExt cx="2794195" cy="1198492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CD4B4509-3F4E-4431-BB96-F22ECB4A0297}"/>
                </a:ext>
              </a:extLst>
            </p:cNvPr>
            <p:cNvGrpSpPr/>
            <p:nvPr/>
          </p:nvGrpSpPr>
          <p:grpSpPr>
            <a:xfrm rot="20429265">
              <a:off x="10270612" y="312568"/>
              <a:ext cx="1005258" cy="785019"/>
              <a:chOff x="14839168" y="-2852977"/>
              <a:chExt cx="1912938" cy="1493838"/>
            </a:xfrm>
          </p:grpSpPr>
          <p:sp>
            <p:nvSpPr>
              <p:cNvPr id="161" name="iṧ1íďe">
                <a:extLst>
                  <a:ext uri="{FF2B5EF4-FFF2-40B4-BE49-F238E27FC236}">
                    <a16:creationId xmlns:a16="http://schemas.microsoft.com/office/drawing/2014/main" id="{0B024510-4B46-4C6C-834D-F1AECEA74614}"/>
                  </a:ext>
                </a:extLst>
              </p:cNvPr>
              <p:cNvSpPr/>
              <p:nvPr/>
            </p:nvSpPr>
            <p:spPr bwMode="auto">
              <a:xfrm>
                <a:off x="14997918" y="-2294177"/>
                <a:ext cx="257175" cy="96838"/>
              </a:xfrm>
              <a:custGeom>
                <a:avLst/>
                <a:gdLst>
                  <a:gd name="T0" fmla="*/ 73 w 74"/>
                  <a:gd name="T1" fmla="*/ 21 h 28"/>
                  <a:gd name="T2" fmla="*/ 70 w 74"/>
                  <a:gd name="T3" fmla="*/ 23 h 28"/>
                  <a:gd name="T4" fmla="*/ 61 w 74"/>
                  <a:gd name="T5" fmla="*/ 26 h 28"/>
                  <a:gd name="T6" fmla="*/ 48 w 74"/>
                  <a:gd name="T7" fmla="*/ 28 h 28"/>
                  <a:gd name="T8" fmla="*/ 33 w 74"/>
                  <a:gd name="T9" fmla="*/ 26 h 28"/>
                  <a:gd name="T10" fmla="*/ 26 w 74"/>
                  <a:gd name="T11" fmla="*/ 24 h 28"/>
                  <a:gd name="T12" fmla="*/ 19 w 74"/>
                  <a:gd name="T13" fmla="*/ 21 h 28"/>
                  <a:gd name="T14" fmla="*/ 9 w 74"/>
                  <a:gd name="T15" fmla="*/ 13 h 28"/>
                  <a:gd name="T16" fmla="*/ 3 w 74"/>
                  <a:gd name="T17" fmla="*/ 6 h 28"/>
                  <a:gd name="T18" fmla="*/ 1 w 74"/>
                  <a:gd name="T19" fmla="*/ 3 h 28"/>
                  <a:gd name="T20" fmla="*/ 1 w 74"/>
                  <a:gd name="T21" fmla="*/ 3 h 28"/>
                  <a:gd name="T22" fmla="*/ 1 w 74"/>
                  <a:gd name="T23" fmla="*/ 1 h 28"/>
                  <a:gd name="T24" fmla="*/ 3 w 74"/>
                  <a:gd name="T25" fmla="*/ 1 h 28"/>
                  <a:gd name="T26" fmla="*/ 5 w 74"/>
                  <a:gd name="T27" fmla="*/ 4 h 28"/>
                  <a:gd name="T28" fmla="*/ 11 w 74"/>
                  <a:gd name="T29" fmla="*/ 10 h 28"/>
                  <a:gd name="T30" fmla="*/ 21 w 74"/>
                  <a:gd name="T31" fmla="*/ 17 h 28"/>
                  <a:gd name="T32" fmla="*/ 27 w 74"/>
                  <a:gd name="T33" fmla="*/ 20 h 28"/>
                  <a:gd name="T34" fmla="*/ 34 w 74"/>
                  <a:gd name="T35" fmla="*/ 22 h 28"/>
                  <a:gd name="T36" fmla="*/ 41 w 74"/>
                  <a:gd name="T37" fmla="*/ 24 h 28"/>
                  <a:gd name="T38" fmla="*/ 48 w 74"/>
                  <a:gd name="T39" fmla="*/ 24 h 28"/>
                  <a:gd name="T40" fmla="*/ 60 w 74"/>
                  <a:gd name="T41" fmla="*/ 23 h 28"/>
                  <a:gd name="T42" fmla="*/ 69 w 74"/>
                  <a:gd name="T43" fmla="*/ 21 h 28"/>
                  <a:gd name="T44" fmla="*/ 72 w 74"/>
                  <a:gd name="T45" fmla="*/ 19 h 28"/>
                  <a:gd name="T46" fmla="*/ 74 w 74"/>
                  <a:gd name="T47" fmla="*/ 20 h 28"/>
                  <a:gd name="T48" fmla="*/ 73 w 74"/>
                  <a:gd name="T49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4" h="28">
                    <a:moveTo>
                      <a:pt x="73" y="21"/>
                    </a:moveTo>
                    <a:cubicBezTo>
                      <a:pt x="73" y="21"/>
                      <a:pt x="72" y="22"/>
                      <a:pt x="70" y="23"/>
                    </a:cubicBezTo>
                    <a:cubicBezTo>
                      <a:pt x="68" y="24"/>
                      <a:pt x="65" y="25"/>
                      <a:pt x="61" y="26"/>
                    </a:cubicBezTo>
                    <a:cubicBezTo>
                      <a:pt x="57" y="27"/>
                      <a:pt x="53" y="28"/>
                      <a:pt x="48" y="28"/>
                    </a:cubicBezTo>
                    <a:cubicBezTo>
                      <a:pt x="43" y="28"/>
                      <a:pt x="38" y="28"/>
                      <a:pt x="33" y="26"/>
                    </a:cubicBezTo>
                    <a:cubicBezTo>
                      <a:pt x="31" y="26"/>
                      <a:pt x="28" y="25"/>
                      <a:pt x="26" y="24"/>
                    </a:cubicBezTo>
                    <a:cubicBezTo>
                      <a:pt x="24" y="23"/>
                      <a:pt x="21" y="22"/>
                      <a:pt x="19" y="21"/>
                    </a:cubicBezTo>
                    <a:cubicBezTo>
                      <a:pt x="15" y="18"/>
                      <a:pt x="12" y="15"/>
                      <a:pt x="9" y="13"/>
                    </a:cubicBezTo>
                    <a:cubicBezTo>
                      <a:pt x="6" y="10"/>
                      <a:pt x="4" y="7"/>
                      <a:pt x="3" y="6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4" y="2"/>
                      <a:pt x="5" y="4"/>
                    </a:cubicBezTo>
                    <a:cubicBezTo>
                      <a:pt x="6" y="5"/>
                      <a:pt x="9" y="8"/>
                      <a:pt x="11" y="10"/>
                    </a:cubicBezTo>
                    <a:cubicBezTo>
                      <a:pt x="14" y="12"/>
                      <a:pt x="17" y="15"/>
                      <a:pt x="21" y="17"/>
                    </a:cubicBezTo>
                    <a:cubicBezTo>
                      <a:pt x="23" y="18"/>
                      <a:pt x="25" y="19"/>
                      <a:pt x="27" y="20"/>
                    </a:cubicBezTo>
                    <a:cubicBezTo>
                      <a:pt x="30" y="21"/>
                      <a:pt x="32" y="22"/>
                      <a:pt x="34" y="22"/>
                    </a:cubicBezTo>
                    <a:cubicBezTo>
                      <a:pt x="37" y="23"/>
                      <a:pt x="39" y="23"/>
                      <a:pt x="41" y="24"/>
                    </a:cubicBezTo>
                    <a:cubicBezTo>
                      <a:pt x="44" y="24"/>
                      <a:pt x="46" y="24"/>
                      <a:pt x="48" y="24"/>
                    </a:cubicBezTo>
                    <a:cubicBezTo>
                      <a:pt x="53" y="24"/>
                      <a:pt x="57" y="24"/>
                      <a:pt x="60" y="23"/>
                    </a:cubicBezTo>
                    <a:cubicBezTo>
                      <a:pt x="64" y="22"/>
                      <a:pt x="67" y="21"/>
                      <a:pt x="69" y="21"/>
                    </a:cubicBezTo>
                    <a:cubicBezTo>
                      <a:pt x="71" y="20"/>
                      <a:pt x="72" y="19"/>
                      <a:pt x="72" y="19"/>
                    </a:cubicBezTo>
                    <a:cubicBezTo>
                      <a:pt x="73" y="19"/>
                      <a:pt x="73" y="19"/>
                      <a:pt x="74" y="20"/>
                    </a:cubicBezTo>
                    <a:cubicBezTo>
                      <a:pt x="74" y="20"/>
                      <a:pt x="74" y="21"/>
                      <a:pt x="73" y="21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íš1íďè">
                <a:extLst>
                  <a:ext uri="{FF2B5EF4-FFF2-40B4-BE49-F238E27FC236}">
                    <a16:creationId xmlns:a16="http://schemas.microsoft.com/office/drawing/2014/main" id="{5E53E442-17B1-41F1-B177-C11007130B0F}"/>
                  </a:ext>
                </a:extLst>
              </p:cNvPr>
              <p:cNvSpPr/>
              <p:nvPr/>
            </p:nvSpPr>
            <p:spPr bwMode="auto">
              <a:xfrm>
                <a:off x="14977280" y="-2308464"/>
                <a:ext cx="20638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1 w 6"/>
                  <a:gd name="T7" fmla="*/ 4 h 5"/>
                  <a:gd name="T8" fmla="*/ 1 w 6"/>
                  <a:gd name="T9" fmla="*/ 1 h 5"/>
                  <a:gd name="T10" fmla="*/ 1 w 6"/>
                  <a:gd name="T11" fmla="*/ 1 h 5"/>
                  <a:gd name="T12" fmla="*/ 1 w 6"/>
                  <a:gd name="T13" fmla="*/ 1 h 5"/>
                  <a:gd name="T14" fmla="*/ 4 w 6"/>
                  <a:gd name="T15" fmla="*/ 0 h 5"/>
                  <a:gd name="T16" fmla="*/ 6 w 6"/>
                  <a:gd name="T17" fmla="*/ 1 h 5"/>
                  <a:gd name="T18" fmla="*/ 6 w 6"/>
                  <a:gd name="T19" fmla="*/ 2 h 5"/>
                  <a:gd name="T20" fmla="*/ 4 w 6"/>
                  <a:gd name="T21" fmla="*/ 4 h 5"/>
                  <a:gd name="T22" fmla="*/ 1 w 6"/>
                  <a:gd name="T23" fmla="*/ 1 h 5"/>
                  <a:gd name="T24" fmla="*/ 3 w 6"/>
                  <a:gd name="T25" fmla="*/ 0 h 5"/>
                  <a:gd name="T26" fmla="*/ 4 w 6"/>
                  <a:gd name="T27" fmla="*/ 0 h 5"/>
                  <a:gd name="T28" fmla="*/ 6 w 6"/>
                  <a:gd name="T29" fmla="*/ 1 h 5"/>
                  <a:gd name="T30" fmla="*/ 6 w 6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ïṣḻîdê">
                <a:extLst>
                  <a:ext uri="{FF2B5EF4-FFF2-40B4-BE49-F238E27FC236}">
                    <a16:creationId xmlns:a16="http://schemas.microsoft.com/office/drawing/2014/main" id="{37B2921A-5B87-40B9-B69A-EB225B409907}"/>
                  </a:ext>
                </a:extLst>
              </p:cNvPr>
              <p:cNvSpPr/>
              <p:nvPr/>
            </p:nvSpPr>
            <p:spPr bwMode="auto">
              <a:xfrm>
                <a:off x="15601168" y="-2852977"/>
                <a:ext cx="496888" cy="558800"/>
              </a:xfrm>
              <a:custGeom>
                <a:avLst/>
                <a:gdLst>
                  <a:gd name="T0" fmla="*/ 143 w 143"/>
                  <a:gd name="T1" fmla="*/ 140 h 161"/>
                  <a:gd name="T2" fmla="*/ 20 w 143"/>
                  <a:gd name="T3" fmla="*/ 9 h 161"/>
                  <a:gd name="T4" fmla="*/ 29 w 143"/>
                  <a:gd name="T5" fmla="*/ 79 h 161"/>
                  <a:gd name="T6" fmla="*/ 61 w 143"/>
                  <a:gd name="T7" fmla="*/ 161 h 161"/>
                  <a:gd name="T8" fmla="*/ 143 w 143"/>
                  <a:gd name="T9" fmla="*/ 14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61">
                    <a:moveTo>
                      <a:pt x="143" y="140"/>
                    </a:moveTo>
                    <a:cubicBezTo>
                      <a:pt x="143" y="140"/>
                      <a:pt x="46" y="0"/>
                      <a:pt x="20" y="9"/>
                    </a:cubicBezTo>
                    <a:cubicBezTo>
                      <a:pt x="20" y="9"/>
                      <a:pt x="0" y="16"/>
                      <a:pt x="29" y="79"/>
                    </a:cubicBezTo>
                    <a:cubicBezTo>
                      <a:pt x="61" y="161"/>
                      <a:pt x="61" y="161"/>
                      <a:pt x="61" y="161"/>
                    </a:cubicBezTo>
                    <a:lnTo>
                      <a:pt x="143" y="14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iṡliḑê">
                <a:extLst>
                  <a:ext uri="{FF2B5EF4-FFF2-40B4-BE49-F238E27FC236}">
                    <a16:creationId xmlns:a16="http://schemas.microsoft.com/office/drawing/2014/main" id="{FD8807B1-9D95-4956-9CBE-B4C76A50073C}"/>
                  </a:ext>
                </a:extLst>
              </p:cNvPr>
              <p:cNvSpPr/>
              <p:nvPr/>
            </p:nvSpPr>
            <p:spPr bwMode="auto">
              <a:xfrm>
                <a:off x="14839168" y="-2437052"/>
                <a:ext cx="1912938" cy="612775"/>
              </a:xfrm>
              <a:custGeom>
                <a:avLst/>
                <a:gdLst>
                  <a:gd name="T0" fmla="*/ 13 w 552"/>
                  <a:gd name="T1" fmla="*/ 148 h 177"/>
                  <a:gd name="T2" fmla="*/ 338 w 552"/>
                  <a:gd name="T3" fmla="*/ 19 h 177"/>
                  <a:gd name="T4" fmla="*/ 461 w 552"/>
                  <a:gd name="T5" fmla="*/ 18 h 177"/>
                  <a:gd name="T6" fmla="*/ 521 w 552"/>
                  <a:gd name="T7" fmla="*/ 42 h 177"/>
                  <a:gd name="T8" fmla="*/ 509 w 552"/>
                  <a:gd name="T9" fmla="*/ 98 h 177"/>
                  <a:gd name="T10" fmla="*/ 28 w 552"/>
                  <a:gd name="T11" fmla="*/ 164 h 177"/>
                  <a:gd name="T12" fmla="*/ 13 w 552"/>
                  <a:gd name="T13" fmla="*/ 148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2" h="177">
                    <a:moveTo>
                      <a:pt x="13" y="148"/>
                    </a:moveTo>
                    <a:cubicBezTo>
                      <a:pt x="13" y="148"/>
                      <a:pt x="235" y="43"/>
                      <a:pt x="338" y="19"/>
                    </a:cubicBezTo>
                    <a:cubicBezTo>
                      <a:pt x="338" y="19"/>
                      <a:pt x="421" y="0"/>
                      <a:pt x="461" y="18"/>
                    </a:cubicBezTo>
                    <a:cubicBezTo>
                      <a:pt x="461" y="18"/>
                      <a:pt x="503" y="35"/>
                      <a:pt x="521" y="42"/>
                    </a:cubicBezTo>
                    <a:cubicBezTo>
                      <a:pt x="539" y="49"/>
                      <a:pt x="552" y="78"/>
                      <a:pt x="509" y="98"/>
                    </a:cubicBezTo>
                    <a:cubicBezTo>
                      <a:pt x="465" y="117"/>
                      <a:pt x="299" y="177"/>
                      <a:pt x="28" y="164"/>
                    </a:cubicBezTo>
                    <a:cubicBezTo>
                      <a:pt x="28" y="164"/>
                      <a:pt x="0" y="165"/>
                      <a:pt x="13" y="1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ïṧļïde">
                <a:extLst>
                  <a:ext uri="{FF2B5EF4-FFF2-40B4-BE49-F238E27FC236}">
                    <a16:creationId xmlns:a16="http://schemas.microsoft.com/office/drawing/2014/main" id="{8CE55DF3-2E38-4DD8-BA58-2AB7373EB13C}"/>
                  </a:ext>
                </a:extLst>
              </p:cNvPr>
              <p:cNvSpPr/>
              <p:nvPr/>
            </p:nvSpPr>
            <p:spPr bwMode="auto">
              <a:xfrm>
                <a:off x="15542430" y="-1959214"/>
                <a:ext cx="603250" cy="600075"/>
              </a:xfrm>
              <a:custGeom>
                <a:avLst/>
                <a:gdLst>
                  <a:gd name="T0" fmla="*/ 174 w 174"/>
                  <a:gd name="T1" fmla="*/ 0 h 173"/>
                  <a:gd name="T2" fmla="*/ 34 w 174"/>
                  <a:gd name="T3" fmla="*/ 156 h 173"/>
                  <a:gd name="T4" fmla="*/ 0 w 174"/>
                  <a:gd name="T5" fmla="*/ 155 h 173"/>
                  <a:gd name="T6" fmla="*/ 42 w 174"/>
                  <a:gd name="T7" fmla="*/ 21 h 173"/>
                  <a:gd name="T8" fmla="*/ 174 w 174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173">
                    <a:moveTo>
                      <a:pt x="174" y="0"/>
                    </a:moveTo>
                    <a:cubicBezTo>
                      <a:pt x="174" y="0"/>
                      <a:pt x="61" y="144"/>
                      <a:pt x="34" y="156"/>
                    </a:cubicBezTo>
                    <a:cubicBezTo>
                      <a:pt x="34" y="156"/>
                      <a:pt x="11" y="173"/>
                      <a:pt x="0" y="155"/>
                    </a:cubicBezTo>
                    <a:cubicBezTo>
                      <a:pt x="42" y="21"/>
                      <a:pt x="42" y="21"/>
                      <a:pt x="42" y="21"/>
                    </a:cubicBez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iṥḻîḋê">
                <a:extLst>
                  <a:ext uri="{FF2B5EF4-FFF2-40B4-BE49-F238E27FC236}">
                    <a16:creationId xmlns:a16="http://schemas.microsoft.com/office/drawing/2014/main" id="{BCE2F216-EAD1-49BC-90AD-0E606B45BF10}"/>
                  </a:ext>
                </a:extLst>
              </p:cNvPr>
              <p:cNvSpPr/>
              <p:nvPr/>
            </p:nvSpPr>
            <p:spPr bwMode="auto">
              <a:xfrm>
                <a:off x="14856630" y="-2343389"/>
                <a:ext cx="304800" cy="404813"/>
              </a:xfrm>
              <a:custGeom>
                <a:avLst/>
                <a:gdLst>
                  <a:gd name="T0" fmla="*/ 192 w 192"/>
                  <a:gd name="T1" fmla="*/ 190 h 255"/>
                  <a:gd name="T2" fmla="*/ 45 w 192"/>
                  <a:gd name="T3" fmla="*/ 0 h 255"/>
                  <a:gd name="T4" fmla="*/ 0 w 192"/>
                  <a:gd name="T5" fmla="*/ 9 h 255"/>
                  <a:gd name="T6" fmla="*/ 43 w 192"/>
                  <a:gd name="T7" fmla="*/ 255 h 255"/>
                  <a:gd name="T8" fmla="*/ 192 w 192"/>
                  <a:gd name="T9" fmla="*/ 19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255">
                    <a:moveTo>
                      <a:pt x="192" y="190"/>
                    </a:moveTo>
                    <a:lnTo>
                      <a:pt x="45" y="0"/>
                    </a:lnTo>
                    <a:lnTo>
                      <a:pt x="0" y="9"/>
                    </a:lnTo>
                    <a:lnTo>
                      <a:pt x="43" y="255"/>
                    </a:lnTo>
                    <a:lnTo>
                      <a:pt x="192" y="19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íşlîdè">
                <a:extLst>
                  <a:ext uri="{FF2B5EF4-FFF2-40B4-BE49-F238E27FC236}">
                    <a16:creationId xmlns:a16="http://schemas.microsoft.com/office/drawing/2014/main" id="{C5EAAFA5-831C-4340-A759-BD35CE0BD3CE}"/>
                  </a:ext>
                </a:extLst>
              </p:cNvPr>
              <p:cNvSpPr/>
              <p:nvPr/>
            </p:nvSpPr>
            <p:spPr bwMode="auto">
              <a:xfrm>
                <a:off x="14959818" y="-1927464"/>
                <a:ext cx="207963" cy="419100"/>
              </a:xfrm>
              <a:custGeom>
                <a:avLst/>
                <a:gdLst>
                  <a:gd name="T0" fmla="*/ 60 w 60"/>
                  <a:gd name="T1" fmla="*/ 0 h 121"/>
                  <a:gd name="T2" fmla="*/ 30 w 60"/>
                  <a:gd name="T3" fmla="*/ 109 h 121"/>
                  <a:gd name="T4" fmla="*/ 7 w 60"/>
                  <a:gd name="T5" fmla="*/ 96 h 121"/>
                  <a:gd name="T6" fmla="*/ 0 w 60"/>
                  <a:gd name="T7" fmla="*/ 11 h 121"/>
                  <a:gd name="T8" fmla="*/ 60 w 60"/>
                  <a:gd name="T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21">
                    <a:moveTo>
                      <a:pt x="60" y="0"/>
                    </a:move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9"/>
                      <a:pt x="13" y="121"/>
                      <a:pt x="7" y="96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îṣļîḑé">
                <a:extLst>
                  <a:ext uri="{FF2B5EF4-FFF2-40B4-BE49-F238E27FC236}">
                    <a16:creationId xmlns:a16="http://schemas.microsoft.com/office/drawing/2014/main" id="{B28940A6-8365-4C8B-A335-8BD5F2DA4401}"/>
                  </a:ext>
                </a:extLst>
              </p:cNvPr>
              <p:cNvSpPr/>
              <p:nvPr/>
            </p:nvSpPr>
            <p:spPr bwMode="auto">
              <a:xfrm>
                <a:off x="16288555" y="-2378314"/>
                <a:ext cx="231775" cy="152400"/>
              </a:xfrm>
              <a:custGeom>
                <a:avLst/>
                <a:gdLst>
                  <a:gd name="T0" fmla="*/ 67 w 67"/>
                  <a:gd name="T1" fmla="*/ 11 h 44"/>
                  <a:gd name="T2" fmla="*/ 7 w 67"/>
                  <a:gd name="T3" fmla="*/ 44 h 44"/>
                  <a:gd name="T4" fmla="*/ 0 w 67"/>
                  <a:gd name="T5" fmla="*/ 22 h 44"/>
                  <a:gd name="T6" fmla="*/ 38 w 67"/>
                  <a:gd name="T7" fmla="*/ 0 h 44"/>
                  <a:gd name="T8" fmla="*/ 67 w 67"/>
                  <a:gd name="T9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4">
                    <a:moveTo>
                      <a:pt x="67" y="11"/>
                    </a:moveTo>
                    <a:cubicBezTo>
                      <a:pt x="67" y="11"/>
                      <a:pt x="41" y="35"/>
                      <a:pt x="7" y="4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22" y="15"/>
                      <a:pt x="38" y="0"/>
                    </a:cubicBezTo>
                    <a:lnTo>
                      <a:pt x="67" y="11"/>
                    </a:ln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is1idè">
                <a:extLst>
                  <a:ext uri="{FF2B5EF4-FFF2-40B4-BE49-F238E27FC236}">
                    <a16:creationId xmlns:a16="http://schemas.microsoft.com/office/drawing/2014/main" id="{8F622121-8FED-4083-8EAA-2BA89D94B36B}"/>
                  </a:ext>
                </a:extLst>
              </p:cNvPr>
              <p:cNvSpPr/>
              <p:nvPr/>
            </p:nvSpPr>
            <p:spPr bwMode="auto">
              <a:xfrm>
                <a:off x="15969468" y="-2205277"/>
                <a:ext cx="117475" cy="122238"/>
              </a:xfrm>
              <a:custGeom>
                <a:avLst/>
                <a:gdLst>
                  <a:gd name="T0" fmla="*/ 33 w 34"/>
                  <a:gd name="T1" fmla="*/ 15 h 35"/>
                  <a:gd name="T2" fmla="*/ 20 w 34"/>
                  <a:gd name="T3" fmla="*/ 33 h 35"/>
                  <a:gd name="T4" fmla="*/ 1 w 34"/>
                  <a:gd name="T5" fmla="*/ 20 h 35"/>
                  <a:gd name="T6" fmla="*/ 14 w 34"/>
                  <a:gd name="T7" fmla="*/ 2 h 35"/>
                  <a:gd name="T8" fmla="*/ 33 w 34"/>
                  <a:gd name="T9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33" y="15"/>
                    </a:moveTo>
                    <a:cubicBezTo>
                      <a:pt x="34" y="23"/>
                      <a:pt x="28" y="32"/>
                      <a:pt x="20" y="33"/>
                    </a:cubicBezTo>
                    <a:cubicBezTo>
                      <a:pt x="11" y="35"/>
                      <a:pt x="3" y="29"/>
                      <a:pt x="1" y="20"/>
                    </a:cubicBezTo>
                    <a:cubicBezTo>
                      <a:pt x="0" y="12"/>
                      <a:pt x="5" y="3"/>
                      <a:pt x="14" y="2"/>
                    </a:cubicBezTo>
                    <a:cubicBezTo>
                      <a:pt x="23" y="0"/>
                      <a:pt x="31" y="6"/>
                      <a:pt x="33" y="15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íṧlïde">
                <a:extLst>
                  <a:ext uri="{FF2B5EF4-FFF2-40B4-BE49-F238E27FC236}">
                    <a16:creationId xmlns:a16="http://schemas.microsoft.com/office/drawing/2014/main" id="{F940C9F9-17DD-44CE-84B7-AD1704A79494}"/>
                  </a:ext>
                </a:extLst>
              </p:cNvPr>
              <p:cNvSpPr/>
              <p:nvPr/>
            </p:nvSpPr>
            <p:spPr bwMode="auto">
              <a:xfrm>
                <a:off x="15715468" y="-2146539"/>
                <a:ext cx="122238" cy="122238"/>
              </a:xfrm>
              <a:custGeom>
                <a:avLst/>
                <a:gdLst>
                  <a:gd name="T0" fmla="*/ 33 w 35"/>
                  <a:gd name="T1" fmla="*/ 14 h 35"/>
                  <a:gd name="T2" fmla="*/ 20 w 35"/>
                  <a:gd name="T3" fmla="*/ 33 h 35"/>
                  <a:gd name="T4" fmla="*/ 1 w 35"/>
                  <a:gd name="T5" fmla="*/ 20 h 35"/>
                  <a:gd name="T6" fmla="*/ 15 w 35"/>
                  <a:gd name="T7" fmla="*/ 1 h 35"/>
                  <a:gd name="T8" fmla="*/ 33 w 35"/>
                  <a:gd name="T9" fmla="*/ 1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33" y="14"/>
                    </a:moveTo>
                    <a:cubicBezTo>
                      <a:pt x="35" y="23"/>
                      <a:pt x="29" y="32"/>
                      <a:pt x="20" y="33"/>
                    </a:cubicBezTo>
                    <a:cubicBezTo>
                      <a:pt x="11" y="35"/>
                      <a:pt x="3" y="29"/>
                      <a:pt x="1" y="20"/>
                    </a:cubicBezTo>
                    <a:cubicBezTo>
                      <a:pt x="0" y="11"/>
                      <a:pt x="6" y="3"/>
                      <a:pt x="15" y="1"/>
                    </a:cubicBezTo>
                    <a:cubicBezTo>
                      <a:pt x="23" y="0"/>
                      <a:pt x="32" y="6"/>
                      <a:pt x="33" y="14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îṧlîḋe">
                <a:extLst>
                  <a:ext uri="{FF2B5EF4-FFF2-40B4-BE49-F238E27FC236}">
                    <a16:creationId xmlns:a16="http://schemas.microsoft.com/office/drawing/2014/main" id="{6493787F-0904-4E45-A3DA-E814FDB0EC7F}"/>
                  </a:ext>
                </a:extLst>
              </p:cNvPr>
              <p:cNvSpPr/>
              <p:nvPr/>
            </p:nvSpPr>
            <p:spPr bwMode="auto">
              <a:xfrm>
                <a:off x="15459880" y="-2090977"/>
                <a:ext cx="117475" cy="117475"/>
              </a:xfrm>
              <a:custGeom>
                <a:avLst/>
                <a:gdLst>
                  <a:gd name="T0" fmla="*/ 33 w 34"/>
                  <a:gd name="T1" fmla="*/ 14 h 34"/>
                  <a:gd name="T2" fmla="*/ 20 w 34"/>
                  <a:gd name="T3" fmla="*/ 33 h 34"/>
                  <a:gd name="T4" fmla="*/ 1 w 34"/>
                  <a:gd name="T5" fmla="*/ 20 h 34"/>
                  <a:gd name="T6" fmla="*/ 14 w 34"/>
                  <a:gd name="T7" fmla="*/ 1 h 34"/>
                  <a:gd name="T8" fmla="*/ 33 w 34"/>
                  <a:gd name="T9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3" y="14"/>
                    </a:moveTo>
                    <a:cubicBezTo>
                      <a:pt x="34" y="23"/>
                      <a:pt x="28" y="31"/>
                      <a:pt x="20" y="33"/>
                    </a:cubicBezTo>
                    <a:cubicBezTo>
                      <a:pt x="11" y="34"/>
                      <a:pt x="3" y="29"/>
                      <a:pt x="1" y="20"/>
                    </a:cubicBezTo>
                    <a:cubicBezTo>
                      <a:pt x="0" y="11"/>
                      <a:pt x="5" y="3"/>
                      <a:pt x="14" y="1"/>
                    </a:cubicBezTo>
                    <a:cubicBezTo>
                      <a:pt x="23" y="0"/>
                      <a:pt x="31" y="6"/>
                      <a:pt x="33" y="14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ïṡlïḍe">
                <a:extLst>
                  <a:ext uri="{FF2B5EF4-FFF2-40B4-BE49-F238E27FC236}">
                    <a16:creationId xmlns:a16="http://schemas.microsoft.com/office/drawing/2014/main" id="{50656F4F-2E75-42E3-AAC1-96F1D8E92067}"/>
                  </a:ext>
                </a:extLst>
              </p:cNvPr>
              <p:cNvSpPr/>
              <p:nvPr/>
            </p:nvSpPr>
            <p:spPr bwMode="auto">
              <a:xfrm>
                <a:off x="15990105" y="-1871902"/>
                <a:ext cx="30163" cy="12700"/>
              </a:xfrm>
              <a:custGeom>
                <a:avLst/>
                <a:gdLst>
                  <a:gd name="T0" fmla="*/ 8 w 9"/>
                  <a:gd name="T1" fmla="*/ 4 h 4"/>
                  <a:gd name="T2" fmla="*/ 6 w 9"/>
                  <a:gd name="T3" fmla="*/ 4 h 4"/>
                  <a:gd name="T4" fmla="*/ 4 w 9"/>
                  <a:gd name="T5" fmla="*/ 4 h 4"/>
                  <a:gd name="T6" fmla="*/ 2 w 9"/>
                  <a:gd name="T7" fmla="*/ 3 h 4"/>
                  <a:gd name="T8" fmla="*/ 1 w 9"/>
                  <a:gd name="T9" fmla="*/ 2 h 4"/>
                  <a:gd name="T10" fmla="*/ 1 w 9"/>
                  <a:gd name="T11" fmla="*/ 0 h 4"/>
                  <a:gd name="T12" fmla="*/ 1 w 9"/>
                  <a:gd name="T13" fmla="*/ 0 h 4"/>
                  <a:gd name="T14" fmla="*/ 2 w 9"/>
                  <a:gd name="T15" fmla="*/ 0 h 4"/>
                  <a:gd name="T16" fmla="*/ 5 w 9"/>
                  <a:gd name="T17" fmla="*/ 0 h 4"/>
                  <a:gd name="T18" fmla="*/ 7 w 9"/>
                  <a:gd name="T19" fmla="*/ 1 h 4"/>
                  <a:gd name="T20" fmla="*/ 8 w 9"/>
                  <a:gd name="T21" fmla="*/ 2 h 4"/>
                  <a:gd name="T22" fmla="*/ 8 w 9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4">
                    <a:moveTo>
                      <a:pt x="8" y="4"/>
                    </a:moveTo>
                    <a:cubicBezTo>
                      <a:pt x="8" y="4"/>
                      <a:pt x="7" y="4"/>
                      <a:pt x="6" y="4"/>
                    </a:cubicBezTo>
                    <a:cubicBezTo>
                      <a:pt x="6" y="4"/>
                      <a:pt x="5" y="4"/>
                      <a:pt x="4" y="4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3"/>
                      <a:pt x="8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ïṩlïḍê">
                <a:extLst>
                  <a:ext uri="{FF2B5EF4-FFF2-40B4-BE49-F238E27FC236}">
                    <a16:creationId xmlns:a16="http://schemas.microsoft.com/office/drawing/2014/main" id="{542A0581-EAC6-43AA-88DB-BDF824582123}"/>
                  </a:ext>
                </a:extLst>
              </p:cNvPr>
              <p:cNvSpPr/>
              <p:nvPr/>
            </p:nvSpPr>
            <p:spPr bwMode="auto">
              <a:xfrm>
                <a:off x="15969468" y="-1841739"/>
                <a:ext cx="30163" cy="17463"/>
              </a:xfrm>
              <a:custGeom>
                <a:avLst/>
                <a:gdLst>
                  <a:gd name="T0" fmla="*/ 8 w 9"/>
                  <a:gd name="T1" fmla="*/ 5 h 5"/>
                  <a:gd name="T2" fmla="*/ 6 w 9"/>
                  <a:gd name="T3" fmla="*/ 5 h 5"/>
                  <a:gd name="T4" fmla="*/ 4 w 9"/>
                  <a:gd name="T5" fmla="*/ 4 h 5"/>
                  <a:gd name="T6" fmla="*/ 2 w 9"/>
                  <a:gd name="T7" fmla="*/ 3 h 5"/>
                  <a:gd name="T8" fmla="*/ 1 w 9"/>
                  <a:gd name="T9" fmla="*/ 3 h 5"/>
                  <a:gd name="T10" fmla="*/ 1 w 9"/>
                  <a:gd name="T11" fmla="*/ 1 h 5"/>
                  <a:gd name="T12" fmla="*/ 1 w 9"/>
                  <a:gd name="T13" fmla="*/ 0 h 5"/>
                  <a:gd name="T14" fmla="*/ 2 w 9"/>
                  <a:gd name="T15" fmla="*/ 0 h 5"/>
                  <a:gd name="T16" fmla="*/ 5 w 9"/>
                  <a:gd name="T17" fmla="*/ 1 h 5"/>
                  <a:gd name="T18" fmla="*/ 7 w 9"/>
                  <a:gd name="T19" fmla="*/ 2 h 5"/>
                  <a:gd name="T20" fmla="*/ 8 w 9"/>
                  <a:gd name="T21" fmla="*/ 2 h 5"/>
                  <a:gd name="T22" fmla="*/ 8 w 9"/>
                  <a:gd name="T23" fmla="*/ 4 h 5"/>
                  <a:gd name="T24" fmla="*/ 8 w 9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8" y="5"/>
                    </a:moveTo>
                    <a:cubicBezTo>
                      <a:pt x="8" y="5"/>
                      <a:pt x="7" y="5"/>
                      <a:pt x="6" y="5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4"/>
                      <a:pt x="8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íś1ïḓê">
                <a:extLst>
                  <a:ext uri="{FF2B5EF4-FFF2-40B4-BE49-F238E27FC236}">
                    <a16:creationId xmlns:a16="http://schemas.microsoft.com/office/drawing/2014/main" id="{9BD07DCC-4FAC-4478-AEC2-2931728741A3}"/>
                  </a:ext>
                </a:extLst>
              </p:cNvPr>
              <p:cNvSpPr/>
              <p:nvPr/>
            </p:nvSpPr>
            <p:spPr bwMode="auto">
              <a:xfrm>
                <a:off x="15948830" y="-1816339"/>
                <a:ext cx="33338" cy="17463"/>
              </a:xfrm>
              <a:custGeom>
                <a:avLst/>
                <a:gdLst>
                  <a:gd name="T0" fmla="*/ 9 w 10"/>
                  <a:gd name="T1" fmla="*/ 5 h 5"/>
                  <a:gd name="T2" fmla="*/ 8 w 10"/>
                  <a:gd name="T3" fmla="*/ 5 h 5"/>
                  <a:gd name="T4" fmla="*/ 5 w 10"/>
                  <a:gd name="T5" fmla="*/ 4 h 5"/>
                  <a:gd name="T6" fmla="*/ 2 w 10"/>
                  <a:gd name="T7" fmla="*/ 3 h 5"/>
                  <a:gd name="T8" fmla="*/ 1 w 10"/>
                  <a:gd name="T9" fmla="*/ 3 h 5"/>
                  <a:gd name="T10" fmla="*/ 0 w 10"/>
                  <a:gd name="T11" fmla="*/ 1 h 5"/>
                  <a:gd name="T12" fmla="*/ 1 w 10"/>
                  <a:gd name="T13" fmla="*/ 0 h 5"/>
                  <a:gd name="T14" fmla="*/ 3 w 10"/>
                  <a:gd name="T15" fmla="*/ 0 h 5"/>
                  <a:gd name="T16" fmla="*/ 6 w 10"/>
                  <a:gd name="T17" fmla="*/ 1 h 5"/>
                  <a:gd name="T18" fmla="*/ 8 w 10"/>
                  <a:gd name="T19" fmla="*/ 2 h 5"/>
                  <a:gd name="T20" fmla="*/ 10 w 10"/>
                  <a:gd name="T21" fmla="*/ 2 h 5"/>
                  <a:gd name="T22" fmla="*/ 10 w 10"/>
                  <a:gd name="T23" fmla="*/ 4 h 5"/>
                  <a:gd name="T24" fmla="*/ 9 w 10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9" y="5"/>
                      <a:pt x="9" y="5"/>
                      <a:pt x="8" y="5"/>
                    </a:cubicBezTo>
                    <a:cubicBezTo>
                      <a:pt x="7" y="5"/>
                      <a:pt x="6" y="5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0" y="3"/>
                      <a:pt x="10" y="4"/>
                      <a:pt x="10" y="4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iṧļîḋé">
                <a:extLst>
                  <a:ext uri="{FF2B5EF4-FFF2-40B4-BE49-F238E27FC236}">
                    <a16:creationId xmlns:a16="http://schemas.microsoft.com/office/drawing/2014/main" id="{A6CD0A7E-30A6-4A08-BDA7-067F9A77365D}"/>
                  </a:ext>
                </a:extLst>
              </p:cNvPr>
              <p:cNvSpPr/>
              <p:nvPr/>
            </p:nvSpPr>
            <p:spPr bwMode="auto">
              <a:xfrm>
                <a:off x="15920255" y="-1789352"/>
                <a:ext cx="38100" cy="14288"/>
              </a:xfrm>
              <a:custGeom>
                <a:avLst/>
                <a:gdLst>
                  <a:gd name="T0" fmla="*/ 10 w 11"/>
                  <a:gd name="T1" fmla="*/ 4 h 4"/>
                  <a:gd name="T2" fmla="*/ 8 w 11"/>
                  <a:gd name="T3" fmla="*/ 4 h 4"/>
                  <a:gd name="T4" fmla="*/ 5 w 11"/>
                  <a:gd name="T5" fmla="*/ 4 h 4"/>
                  <a:gd name="T6" fmla="*/ 2 w 11"/>
                  <a:gd name="T7" fmla="*/ 3 h 4"/>
                  <a:gd name="T8" fmla="*/ 1 w 11"/>
                  <a:gd name="T9" fmla="*/ 2 h 4"/>
                  <a:gd name="T10" fmla="*/ 1 w 11"/>
                  <a:gd name="T11" fmla="*/ 0 h 4"/>
                  <a:gd name="T12" fmla="*/ 2 w 11"/>
                  <a:gd name="T13" fmla="*/ 0 h 4"/>
                  <a:gd name="T14" fmla="*/ 3 w 11"/>
                  <a:gd name="T15" fmla="*/ 0 h 4"/>
                  <a:gd name="T16" fmla="*/ 6 w 11"/>
                  <a:gd name="T17" fmla="*/ 0 h 4"/>
                  <a:gd name="T18" fmla="*/ 9 w 11"/>
                  <a:gd name="T19" fmla="*/ 1 h 4"/>
                  <a:gd name="T20" fmla="*/ 10 w 11"/>
                  <a:gd name="T21" fmla="*/ 2 h 4"/>
                  <a:gd name="T22" fmla="*/ 10 w 11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4">
                    <a:moveTo>
                      <a:pt x="10" y="4"/>
                    </a:moveTo>
                    <a:cubicBezTo>
                      <a:pt x="10" y="4"/>
                      <a:pt x="9" y="4"/>
                      <a:pt x="8" y="4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1"/>
                      <a:pt x="8" y="1"/>
                      <a:pt x="9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3"/>
                      <a:pt x="1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îṡḻïďe">
                <a:extLst>
                  <a:ext uri="{FF2B5EF4-FFF2-40B4-BE49-F238E27FC236}">
                    <a16:creationId xmlns:a16="http://schemas.microsoft.com/office/drawing/2014/main" id="{8B6197E5-00CF-43B5-898A-7CB2EE06F1F3}"/>
                  </a:ext>
                </a:extLst>
              </p:cNvPr>
              <p:cNvSpPr/>
              <p:nvPr/>
            </p:nvSpPr>
            <p:spPr bwMode="auto">
              <a:xfrm>
                <a:off x="15902793" y="-1754427"/>
                <a:ext cx="34925" cy="17463"/>
              </a:xfrm>
              <a:custGeom>
                <a:avLst/>
                <a:gdLst>
                  <a:gd name="T0" fmla="*/ 9 w 10"/>
                  <a:gd name="T1" fmla="*/ 5 h 5"/>
                  <a:gd name="T2" fmla="*/ 7 w 10"/>
                  <a:gd name="T3" fmla="*/ 5 h 5"/>
                  <a:gd name="T4" fmla="*/ 5 w 10"/>
                  <a:gd name="T5" fmla="*/ 4 h 5"/>
                  <a:gd name="T6" fmla="*/ 2 w 10"/>
                  <a:gd name="T7" fmla="*/ 3 h 5"/>
                  <a:gd name="T8" fmla="*/ 1 w 10"/>
                  <a:gd name="T9" fmla="*/ 2 h 5"/>
                  <a:gd name="T10" fmla="*/ 1 w 10"/>
                  <a:gd name="T11" fmla="*/ 0 h 5"/>
                  <a:gd name="T12" fmla="*/ 2 w 10"/>
                  <a:gd name="T13" fmla="*/ 0 h 5"/>
                  <a:gd name="T14" fmla="*/ 3 w 10"/>
                  <a:gd name="T15" fmla="*/ 0 h 5"/>
                  <a:gd name="T16" fmla="*/ 6 w 10"/>
                  <a:gd name="T17" fmla="*/ 1 h 5"/>
                  <a:gd name="T18" fmla="*/ 8 w 10"/>
                  <a:gd name="T19" fmla="*/ 2 h 5"/>
                  <a:gd name="T20" fmla="*/ 9 w 10"/>
                  <a:gd name="T21" fmla="*/ 3 h 5"/>
                  <a:gd name="T22" fmla="*/ 9 w 10"/>
                  <a:gd name="T23" fmla="*/ 4 h 5"/>
                  <a:gd name="T24" fmla="*/ 9 w 10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9" y="5"/>
                      <a:pt x="8" y="5"/>
                      <a:pt x="7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9" y="3"/>
                      <a:pt x="9" y="3"/>
                    </a:cubicBezTo>
                    <a:cubicBezTo>
                      <a:pt x="10" y="3"/>
                      <a:pt x="10" y="4"/>
                      <a:pt x="9" y="4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işľíḓè">
                <a:extLst>
                  <a:ext uri="{FF2B5EF4-FFF2-40B4-BE49-F238E27FC236}">
                    <a16:creationId xmlns:a16="http://schemas.microsoft.com/office/drawing/2014/main" id="{76CDD49C-CA97-4FCD-A3A3-0F934EE5DFCF}"/>
                  </a:ext>
                </a:extLst>
              </p:cNvPr>
              <p:cNvSpPr/>
              <p:nvPr/>
            </p:nvSpPr>
            <p:spPr bwMode="auto">
              <a:xfrm>
                <a:off x="15885330" y="-1722677"/>
                <a:ext cx="25400" cy="12700"/>
              </a:xfrm>
              <a:custGeom>
                <a:avLst/>
                <a:gdLst>
                  <a:gd name="T0" fmla="*/ 5 w 7"/>
                  <a:gd name="T1" fmla="*/ 4 h 4"/>
                  <a:gd name="T2" fmla="*/ 4 w 7"/>
                  <a:gd name="T3" fmla="*/ 4 h 4"/>
                  <a:gd name="T4" fmla="*/ 3 w 7"/>
                  <a:gd name="T5" fmla="*/ 3 h 4"/>
                  <a:gd name="T6" fmla="*/ 1 w 7"/>
                  <a:gd name="T7" fmla="*/ 2 h 4"/>
                  <a:gd name="T8" fmla="*/ 0 w 7"/>
                  <a:gd name="T9" fmla="*/ 2 h 4"/>
                  <a:gd name="T10" fmla="*/ 1 w 7"/>
                  <a:gd name="T11" fmla="*/ 0 h 4"/>
                  <a:gd name="T12" fmla="*/ 1 w 7"/>
                  <a:gd name="T13" fmla="*/ 0 h 4"/>
                  <a:gd name="T14" fmla="*/ 2 w 7"/>
                  <a:gd name="T15" fmla="*/ 0 h 4"/>
                  <a:gd name="T16" fmla="*/ 4 w 7"/>
                  <a:gd name="T17" fmla="*/ 0 h 4"/>
                  <a:gd name="T18" fmla="*/ 6 w 7"/>
                  <a:gd name="T19" fmla="*/ 1 h 4"/>
                  <a:gd name="T20" fmla="*/ 6 w 7"/>
                  <a:gd name="T21" fmla="*/ 2 h 4"/>
                  <a:gd name="T22" fmla="*/ 6 w 7"/>
                  <a:gd name="T23" fmla="*/ 4 h 4"/>
                  <a:gd name="T24" fmla="*/ 5 w 7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5" y="4"/>
                    </a:move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7" y="2"/>
                      <a:pt x="6" y="3"/>
                      <a:pt x="6" y="4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í$ḷiḍé">
                <a:extLst>
                  <a:ext uri="{FF2B5EF4-FFF2-40B4-BE49-F238E27FC236}">
                    <a16:creationId xmlns:a16="http://schemas.microsoft.com/office/drawing/2014/main" id="{6AB850B7-05A9-4066-9029-5D1B1A07FFCF}"/>
                  </a:ext>
                </a:extLst>
              </p:cNvPr>
              <p:cNvSpPr/>
              <p:nvPr/>
            </p:nvSpPr>
            <p:spPr bwMode="auto">
              <a:xfrm>
                <a:off x="15864693" y="-1698864"/>
                <a:ext cx="23813" cy="17463"/>
              </a:xfrm>
              <a:custGeom>
                <a:avLst/>
                <a:gdLst>
                  <a:gd name="T0" fmla="*/ 5 w 7"/>
                  <a:gd name="T1" fmla="*/ 5 h 5"/>
                  <a:gd name="T2" fmla="*/ 5 w 7"/>
                  <a:gd name="T3" fmla="*/ 5 h 5"/>
                  <a:gd name="T4" fmla="*/ 3 w 7"/>
                  <a:gd name="T5" fmla="*/ 4 h 5"/>
                  <a:gd name="T6" fmla="*/ 1 w 7"/>
                  <a:gd name="T7" fmla="*/ 3 h 5"/>
                  <a:gd name="T8" fmla="*/ 0 w 7"/>
                  <a:gd name="T9" fmla="*/ 3 h 5"/>
                  <a:gd name="T10" fmla="*/ 1 w 7"/>
                  <a:gd name="T11" fmla="*/ 1 h 5"/>
                  <a:gd name="T12" fmla="*/ 1 w 7"/>
                  <a:gd name="T13" fmla="*/ 1 h 5"/>
                  <a:gd name="T14" fmla="*/ 2 w 7"/>
                  <a:gd name="T15" fmla="*/ 0 h 5"/>
                  <a:gd name="T16" fmla="*/ 4 w 7"/>
                  <a:gd name="T17" fmla="*/ 1 h 5"/>
                  <a:gd name="T18" fmla="*/ 6 w 7"/>
                  <a:gd name="T19" fmla="*/ 2 h 5"/>
                  <a:gd name="T20" fmla="*/ 6 w 7"/>
                  <a:gd name="T21" fmla="*/ 3 h 5"/>
                  <a:gd name="T22" fmla="*/ 6 w 7"/>
                  <a:gd name="T23" fmla="*/ 4 h 5"/>
                  <a:gd name="T24" fmla="*/ 5 w 7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7" y="3"/>
                      <a:pt x="6" y="4"/>
                      <a:pt x="6" y="4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ïṩľiḍê">
                <a:extLst>
                  <a:ext uri="{FF2B5EF4-FFF2-40B4-BE49-F238E27FC236}">
                    <a16:creationId xmlns:a16="http://schemas.microsoft.com/office/drawing/2014/main" id="{F7CF18EA-8FAB-420A-80E9-C13145B9C579}"/>
                  </a:ext>
                </a:extLst>
              </p:cNvPr>
              <p:cNvSpPr/>
              <p:nvPr/>
            </p:nvSpPr>
            <p:spPr bwMode="auto">
              <a:xfrm>
                <a:off x="15840880" y="-1671877"/>
                <a:ext cx="26988" cy="14288"/>
              </a:xfrm>
              <a:custGeom>
                <a:avLst/>
                <a:gdLst>
                  <a:gd name="T0" fmla="*/ 6 w 8"/>
                  <a:gd name="T1" fmla="*/ 4 h 4"/>
                  <a:gd name="T2" fmla="*/ 5 w 8"/>
                  <a:gd name="T3" fmla="*/ 4 h 4"/>
                  <a:gd name="T4" fmla="*/ 3 w 8"/>
                  <a:gd name="T5" fmla="*/ 4 h 4"/>
                  <a:gd name="T6" fmla="*/ 2 w 8"/>
                  <a:gd name="T7" fmla="*/ 3 h 4"/>
                  <a:gd name="T8" fmla="*/ 1 w 8"/>
                  <a:gd name="T9" fmla="*/ 2 h 4"/>
                  <a:gd name="T10" fmla="*/ 1 w 8"/>
                  <a:gd name="T11" fmla="*/ 0 h 4"/>
                  <a:gd name="T12" fmla="*/ 2 w 8"/>
                  <a:gd name="T13" fmla="*/ 0 h 4"/>
                  <a:gd name="T14" fmla="*/ 3 w 8"/>
                  <a:gd name="T15" fmla="*/ 0 h 4"/>
                  <a:gd name="T16" fmla="*/ 5 w 8"/>
                  <a:gd name="T17" fmla="*/ 0 h 4"/>
                  <a:gd name="T18" fmla="*/ 6 w 8"/>
                  <a:gd name="T19" fmla="*/ 1 h 4"/>
                  <a:gd name="T20" fmla="*/ 7 w 8"/>
                  <a:gd name="T21" fmla="*/ 2 h 4"/>
                  <a:gd name="T22" fmla="*/ 7 w 8"/>
                  <a:gd name="T23" fmla="*/ 4 h 4"/>
                  <a:gd name="T24" fmla="*/ 6 w 8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cubicBezTo>
                      <a:pt x="6" y="4"/>
                      <a:pt x="6" y="4"/>
                      <a:pt x="5" y="4"/>
                    </a:cubicBezTo>
                    <a:cubicBezTo>
                      <a:pt x="5" y="4"/>
                      <a:pt x="4" y="4"/>
                      <a:pt x="3" y="4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7" y="3"/>
                      <a:pt x="7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iš1íḑé">
                <a:extLst>
                  <a:ext uri="{FF2B5EF4-FFF2-40B4-BE49-F238E27FC236}">
                    <a16:creationId xmlns:a16="http://schemas.microsoft.com/office/drawing/2014/main" id="{F231382E-E0F5-4BD0-8B6A-D47E0DBD3C09}"/>
                  </a:ext>
                </a:extLst>
              </p:cNvPr>
              <p:cNvSpPr/>
              <p:nvPr/>
            </p:nvSpPr>
            <p:spPr bwMode="auto">
              <a:xfrm>
                <a:off x="15817068" y="-1640127"/>
                <a:ext cx="26988" cy="17463"/>
              </a:xfrm>
              <a:custGeom>
                <a:avLst/>
                <a:gdLst>
                  <a:gd name="T0" fmla="*/ 6 w 8"/>
                  <a:gd name="T1" fmla="*/ 5 h 5"/>
                  <a:gd name="T2" fmla="*/ 5 w 8"/>
                  <a:gd name="T3" fmla="*/ 5 h 5"/>
                  <a:gd name="T4" fmla="*/ 3 w 8"/>
                  <a:gd name="T5" fmla="*/ 4 h 5"/>
                  <a:gd name="T6" fmla="*/ 2 w 8"/>
                  <a:gd name="T7" fmla="*/ 3 h 5"/>
                  <a:gd name="T8" fmla="*/ 1 w 8"/>
                  <a:gd name="T9" fmla="*/ 3 h 5"/>
                  <a:gd name="T10" fmla="*/ 1 w 8"/>
                  <a:gd name="T11" fmla="*/ 1 h 5"/>
                  <a:gd name="T12" fmla="*/ 2 w 8"/>
                  <a:gd name="T13" fmla="*/ 1 h 5"/>
                  <a:gd name="T14" fmla="*/ 3 w 8"/>
                  <a:gd name="T15" fmla="*/ 1 h 5"/>
                  <a:gd name="T16" fmla="*/ 5 w 8"/>
                  <a:gd name="T17" fmla="*/ 1 h 5"/>
                  <a:gd name="T18" fmla="*/ 6 w 8"/>
                  <a:gd name="T19" fmla="*/ 2 h 5"/>
                  <a:gd name="T20" fmla="*/ 7 w 8"/>
                  <a:gd name="T21" fmla="*/ 3 h 5"/>
                  <a:gd name="T22" fmla="*/ 7 w 8"/>
                  <a:gd name="T23" fmla="*/ 4 h 5"/>
                  <a:gd name="T24" fmla="*/ 6 w 8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4" y="5"/>
                      <a:pt x="3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3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3"/>
                      <a:pt x="7" y="4"/>
                      <a:pt x="7" y="4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î$1ïde">
                <a:extLst>
                  <a:ext uri="{FF2B5EF4-FFF2-40B4-BE49-F238E27FC236}">
                    <a16:creationId xmlns:a16="http://schemas.microsoft.com/office/drawing/2014/main" id="{091C7597-BDA1-47B5-AC0F-E840FFC1D381}"/>
                  </a:ext>
                </a:extLst>
              </p:cNvPr>
              <p:cNvSpPr/>
              <p:nvPr/>
            </p:nvSpPr>
            <p:spPr bwMode="auto">
              <a:xfrm>
                <a:off x="15788493" y="-1605202"/>
                <a:ext cx="31750" cy="17463"/>
              </a:xfrm>
              <a:custGeom>
                <a:avLst/>
                <a:gdLst>
                  <a:gd name="T0" fmla="*/ 8 w 9"/>
                  <a:gd name="T1" fmla="*/ 4 h 5"/>
                  <a:gd name="T2" fmla="*/ 7 w 9"/>
                  <a:gd name="T3" fmla="*/ 4 h 5"/>
                  <a:gd name="T4" fmla="*/ 4 w 9"/>
                  <a:gd name="T5" fmla="*/ 4 h 5"/>
                  <a:gd name="T6" fmla="*/ 2 w 9"/>
                  <a:gd name="T7" fmla="*/ 3 h 5"/>
                  <a:gd name="T8" fmla="*/ 1 w 9"/>
                  <a:gd name="T9" fmla="*/ 3 h 5"/>
                  <a:gd name="T10" fmla="*/ 1 w 9"/>
                  <a:gd name="T11" fmla="*/ 1 h 5"/>
                  <a:gd name="T12" fmla="*/ 2 w 9"/>
                  <a:gd name="T13" fmla="*/ 0 h 5"/>
                  <a:gd name="T14" fmla="*/ 3 w 9"/>
                  <a:gd name="T15" fmla="*/ 0 h 5"/>
                  <a:gd name="T16" fmla="*/ 5 w 9"/>
                  <a:gd name="T17" fmla="*/ 1 h 5"/>
                  <a:gd name="T18" fmla="*/ 8 w 9"/>
                  <a:gd name="T19" fmla="*/ 2 h 5"/>
                  <a:gd name="T20" fmla="*/ 9 w 9"/>
                  <a:gd name="T21" fmla="*/ 2 h 5"/>
                  <a:gd name="T22" fmla="*/ 9 w 9"/>
                  <a:gd name="T23" fmla="*/ 4 h 5"/>
                  <a:gd name="T24" fmla="*/ 8 w 9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8" y="4"/>
                    </a:moveTo>
                    <a:cubicBezTo>
                      <a:pt x="8" y="4"/>
                      <a:pt x="8" y="4"/>
                      <a:pt x="7" y="4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4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4" name="iṧļiďè">
                <a:extLst>
                  <a:ext uri="{FF2B5EF4-FFF2-40B4-BE49-F238E27FC236}">
                    <a16:creationId xmlns:a16="http://schemas.microsoft.com/office/drawing/2014/main" id="{21D8AC2C-B6A9-4C5D-A478-EFE1D8C421DA}"/>
                  </a:ext>
                </a:extLst>
              </p:cNvPr>
              <p:cNvSpPr/>
              <p:nvPr/>
            </p:nvSpPr>
            <p:spPr bwMode="auto">
              <a:xfrm>
                <a:off x="15771030" y="-1578214"/>
                <a:ext cx="20638" cy="14288"/>
              </a:xfrm>
              <a:custGeom>
                <a:avLst/>
                <a:gdLst>
                  <a:gd name="T0" fmla="*/ 5 w 6"/>
                  <a:gd name="T1" fmla="*/ 3 h 4"/>
                  <a:gd name="T2" fmla="*/ 4 w 6"/>
                  <a:gd name="T3" fmla="*/ 4 h 4"/>
                  <a:gd name="T4" fmla="*/ 3 w 6"/>
                  <a:gd name="T5" fmla="*/ 3 h 4"/>
                  <a:gd name="T6" fmla="*/ 1 w 6"/>
                  <a:gd name="T7" fmla="*/ 3 h 4"/>
                  <a:gd name="T8" fmla="*/ 0 w 6"/>
                  <a:gd name="T9" fmla="*/ 2 h 4"/>
                  <a:gd name="T10" fmla="*/ 1 w 6"/>
                  <a:gd name="T11" fmla="*/ 0 h 4"/>
                  <a:gd name="T12" fmla="*/ 1 w 6"/>
                  <a:gd name="T13" fmla="*/ 0 h 4"/>
                  <a:gd name="T14" fmla="*/ 2 w 6"/>
                  <a:gd name="T15" fmla="*/ 0 h 4"/>
                  <a:gd name="T16" fmla="*/ 4 w 6"/>
                  <a:gd name="T17" fmla="*/ 0 h 4"/>
                  <a:gd name="T18" fmla="*/ 5 w 6"/>
                  <a:gd name="T19" fmla="*/ 1 h 4"/>
                  <a:gd name="T20" fmla="*/ 6 w 6"/>
                  <a:gd name="T21" fmla="*/ 1 h 4"/>
                  <a:gd name="T22" fmla="*/ 6 w 6"/>
                  <a:gd name="T23" fmla="*/ 3 h 4"/>
                  <a:gd name="T24" fmla="*/ 5 w 6"/>
                  <a:gd name="T2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5" y="3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3"/>
                      <a:pt x="6" y="3"/>
                    </a:cubicBez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5" name="îsļïḍé">
                <a:extLst>
                  <a:ext uri="{FF2B5EF4-FFF2-40B4-BE49-F238E27FC236}">
                    <a16:creationId xmlns:a16="http://schemas.microsoft.com/office/drawing/2014/main" id="{B6115633-BB33-4E43-A476-2AC9D7632AF6}"/>
                  </a:ext>
                </a:extLst>
              </p:cNvPr>
              <p:cNvSpPr/>
              <p:nvPr/>
            </p:nvSpPr>
            <p:spPr bwMode="auto">
              <a:xfrm>
                <a:off x="15744043" y="-1549639"/>
                <a:ext cx="26988" cy="15875"/>
              </a:xfrm>
              <a:custGeom>
                <a:avLst/>
                <a:gdLst>
                  <a:gd name="T0" fmla="*/ 6 w 8"/>
                  <a:gd name="T1" fmla="*/ 5 h 5"/>
                  <a:gd name="T2" fmla="*/ 5 w 8"/>
                  <a:gd name="T3" fmla="*/ 5 h 5"/>
                  <a:gd name="T4" fmla="*/ 3 w 8"/>
                  <a:gd name="T5" fmla="*/ 4 h 5"/>
                  <a:gd name="T6" fmla="*/ 1 w 8"/>
                  <a:gd name="T7" fmla="*/ 3 h 5"/>
                  <a:gd name="T8" fmla="*/ 1 w 8"/>
                  <a:gd name="T9" fmla="*/ 2 h 5"/>
                  <a:gd name="T10" fmla="*/ 1 w 8"/>
                  <a:gd name="T11" fmla="*/ 0 h 5"/>
                  <a:gd name="T12" fmla="*/ 2 w 8"/>
                  <a:gd name="T13" fmla="*/ 0 h 5"/>
                  <a:gd name="T14" fmla="*/ 3 w 8"/>
                  <a:gd name="T15" fmla="*/ 0 h 5"/>
                  <a:gd name="T16" fmla="*/ 5 w 8"/>
                  <a:gd name="T17" fmla="*/ 1 h 5"/>
                  <a:gd name="T18" fmla="*/ 7 w 8"/>
                  <a:gd name="T19" fmla="*/ 2 h 5"/>
                  <a:gd name="T20" fmla="*/ 7 w 8"/>
                  <a:gd name="T21" fmla="*/ 3 h 5"/>
                  <a:gd name="T22" fmla="*/ 7 w 8"/>
                  <a:gd name="T23" fmla="*/ 5 h 5"/>
                  <a:gd name="T24" fmla="*/ 6 w 8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4" y="4"/>
                      <a:pt x="3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3"/>
                      <a:pt x="7" y="4"/>
                      <a:pt x="7" y="5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6" name="íSlïḑê">
                <a:extLst>
                  <a:ext uri="{FF2B5EF4-FFF2-40B4-BE49-F238E27FC236}">
                    <a16:creationId xmlns:a16="http://schemas.microsoft.com/office/drawing/2014/main" id="{CAD7E3EB-4591-4D1D-BC9E-CB0E0B751D6C}"/>
                  </a:ext>
                </a:extLst>
              </p:cNvPr>
              <p:cNvSpPr/>
              <p:nvPr/>
            </p:nvSpPr>
            <p:spPr bwMode="auto">
              <a:xfrm>
                <a:off x="15715468" y="-1522652"/>
                <a:ext cx="20638" cy="17463"/>
              </a:xfrm>
              <a:custGeom>
                <a:avLst/>
                <a:gdLst>
                  <a:gd name="T0" fmla="*/ 5 w 6"/>
                  <a:gd name="T1" fmla="*/ 5 h 5"/>
                  <a:gd name="T2" fmla="*/ 4 w 6"/>
                  <a:gd name="T3" fmla="*/ 5 h 5"/>
                  <a:gd name="T4" fmla="*/ 2 w 6"/>
                  <a:gd name="T5" fmla="*/ 4 h 5"/>
                  <a:gd name="T6" fmla="*/ 1 w 6"/>
                  <a:gd name="T7" fmla="*/ 3 h 5"/>
                  <a:gd name="T8" fmla="*/ 0 w 6"/>
                  <a:gd name="T9" fmla="*/ 2 h 5"/>
                  <a:gd name="T10" fmla="*/ 1 w 6"/>
                  <a:gd name="T11" fmla="*/ 0 h 5"/>
                  <a:gd name="T12" fmla="*/ 2 w 6"/>
                  <a:gd name="T13" fmla="*/ 0 h 5"/>
                  <a:gd name="T14" fmla="*/ 3 w 6"/>
                  <a:gd name="T15" fmla="*/ 0 h 5"/>
                  <a:gd name="T16" fmla="*/ 4 w 6"/>
                  <a:gd name="T17" fmla="*/ 1 h 5"/>
                  <a:gd name="T18" fmla="*/ 6 w 6"/>
                  <a:gd name="T19" fmla="*/ 3 h 5"/>
                  <a:gd name="T20" fmla="*/ 6 w 6"/>
                  <a:gd name="T21" fmla="*/ 4 h 5"/>
                  <a:gd name="T22" fmla="*/ 5 w 6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5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2" y="4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5" y="2"/>
                      <a:pt x="5" y="2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6" y="4"/>
                      <a:pt x="6" y="5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3" name="iṥḻiďe">
                <a:extLst>
                  <a:ext uri="{FF2B5EF4-FFF2-40B4-BE49-F238E27FC236}">
                    <a16:creationId xmlns:a16="http://schemas.microsoft.com/office/drawing/2014/main" id="{DCCD36AF-3083-439F-965A-28F4B7169151}"/>
                  </a:ext>
                </a:extLst>
              </p:cNvPr>
              <p:cNvSpPr/>
              <p:nvPr/>
            </p:nvSpPr>
            <p:spPr bwMode="auto">
              <a:xfrm>
                <a:off x="15691655" y="-1495664"/>
                <a:ext cx="20638" cy="17463"/>
              </a:xfrm>
              <a:custGeom>
                <a:avLst/>
                <a:gdLst>
                  <a:gd name="T0" fmla="*/ 5 w 6"/>
                  <a:gd name="T1" fmla="*/ 5 h 5"/>
                  <a:gd name="T2" fmla="*/ 3 w 6"/>
                  <a:gd name="T3" fmla="*/ 4 h 5"/>
                  <a:gd name="T4" fmla="*/ 2 w 6"/>
                  <a:gd name="T5" fmla="*/ 4 h 5"/>
                  <a:gd name="T6" fmla="*/ 4 w 6"/>
                  <a:gd name="T7" fmla="*/ 1 h 5"/>
                  <a:gd name="T8" fmla="*/ 6 w 6"/>
                  <a:gd name="T9" fmla="*/ 3 h 5"/>
                  <a:gd name="T10" fmla="*/ 5 w 6"/>
                  <a:gd name="T11" fmla="*/ 5 h 5"/>
                  <a:gd name="T12" fmla="*/ 5 w 6"/>
                  <a:gd name="T13" fmla="*/ 5 h 5"/>
                  <a:gd name="T14" fmla="*/ 2 w 6"/>
                  <a:gd name="T15" fmla="*/ 4 h 5"/>
                  <a:gd name="T16" fmla="*/ 2 w 6"/>
                  <a:gd name="T17" fmla="*/ 4 h 5"/>
                  <a:gd name="T18" fmla="*/ 1 w 6"/>
                  <a:gd name="T19" fmla="*/ 1 h 5"/>
                  <a:gd name="T20" fmla="*/ 4 w 6"/>
                  <a:gd name="T21" fmla="*/ 0 h 5"/>
                  <a:gd name="T22" fmla="*/ 4 w 6"/>
                  <a:gd name="T23" fmla="*/ 1 h 5"/>
                  <a:gd name="T24" fmla="*/ 5 w 6"/>
                  <a:gd name="T25" fmla="*/ 2 h 5"/>
                  <a:gd name="T26" fmla="*/ 6 w 6"/>
                  <a:gd name="T27" fmla="*/ 3 h 5"/>
                  <a:gd name="T28" fmla="*/ 5 w 6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4" y="5"/>
                      <a:pt x="4" y="5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2"/>
                      <a:pt x="6" y="3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5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6" y="4"/>
                      <a:pt x="6" y="4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4" name="iṧľïḑé">
                <a:extLst>
                  <a:ext uri="{FF2B5EF4-FFF2-40B4-BE49-F238E27FC236}">
                    <a16:creationId xmlns:a16="http://schemas.microsoft.com/office/drawing/2014/main" id="{C3E39F42-F2DC-4177-8E84-11704293056F}"/>
                  </a:ext>
                </a:extLst>
              </p:cNvPr>
              <p:cNvSpPr/>
              <p:nvPr/>
            </p:nvSpPr>
            <p:spPr bwMode="auto">
              <a:xfrm>
                <a:off x="15663080" y="-1470264"/>
                <a:ext cx="22225" cy="17463"/>
              </a:xfrm>
              <a:custGeom>
                <a:avLst/>
                <a:gdLst>
                  <a:gd name="T0" fmla="*/ 5 w 6"/>
                  <a:gd name="T1" fmla="*/ 5 h 5"/>
                  <a:gd name="T2" fmla="*/ 4 w 6"/>
                  <a:gd name="T3" fmla="*/ 5 h 5"/>
                  <a:gd name="T4" fmla="*/ 2 w 6"/>
                  <a:gd name="T5" fmla="*/ 4 h 5"/>
                  <a:gd name="T6" fmla="*/ 1 w 6"/>
                  <a:gd name="T7" fmla="*/ 3 h 5"/>
                  <a:gd name="T8" fmla="*/ 0 w 6"/>
                  <a:gd name="T9" fmla="*/ 2 h 5"/>
                  <a:gd name="T10" fmla="*/ 1 w 6"/>
                  <a:gd name="T11" fmla="*/ 1 h 5"/>
                  <a:gd name="T12" fmla="*/ 1 w 6"/>
                  <a:gd name="T13" fmla="*/ 0 h 5"/>
                  <a:gd name="T14" fmla="*/ 2 w 6"/>
                  <a:gd name="T15" fmla="*/ 0 h 5"/>
                  <a:gd name="T16" fmla="*/ 4 w 6"/>
                  <a:gd name="T17" fmla="*/ 1 h 5"/>
                  <a:gd name="T18" fmla="*/ 6 w 6"/>
                  <a:gd name="T19" fmla="*/ 2 h 5"/>
                  <a:gd name="T20" fmla="*/ 6 w 6"/>
                  <a:gd name="T21" fmla="*/ 3 h 5"/>
                  <a:gd name="T22" fmla="*/ 6 w 6"/>
                  <a:gd name="T23" fmla="*/ 5 h 5"/>
                  <a:gd name="T24" fmla="*/ 5 w 6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5" y="5"/>
                      <a:pt x="5" y="5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5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5" name="iṥ1îďé">
                <a:extLst>
                  <a:ext uri="{FF2B5EF4-FFF2-40B4-BE49-F238E27FC236}">
                    <a16:creationId xmlns:a16="http://schemas.microsoft.com/office/drawing/2014/main" id="{B840F165-62AC-4724-87D0-F8DC476C5501}"/>
                  </a:ext>
                </a:extLst>
              </p:cNvPr>
              <p:cNvSpPr/>
              <p:nvPr/>
            </p:nvSpPr>
            <p:spPr bwMode="auto">
              <a:xfrm>
                <a:off x="15753568" y="-2741852"/>
                <a:ext cx="31750" cy="23813"/>
              </a:xfrm>
              <a:custGeom>
                <a:avLst/>
                <a:gdLst>
                  <a:gd name="T0" fmla="*/ 6 w 9"/>
                  <a:gd name="T1" fmla="*/ 1 h 7"/>
                  <a:gd name="T2" fmla="*/ 1 w 9"/>
                  <a:gd name="T3" fmla="*/ 3 h 7"/>
                  <a:gd name="T4" fmla="*/ 0 w 9"/>
                  <a:gd name="T5" fmla="*/ 6 h 7"/>
                  <a:gd name="T6" fmla="*/ 3 w 9"/>
                  <a:gd name="T7" fmla="*/ 7 h 7"/>
                  <a:gd name="T8" fmla="*/ 8 w 9"/>
                  <a:gd name="T9" fmla="*/ 4 h 7"/>
                  <a:gd name="T10" fmla="*/ 8 w 9"/>
                  <a:gd name="T11" fmla="*/ 2 h 7"/>
                  <a:gd name="T12" fmla="*/ 6 w 9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6" y="1"/>
                    </a:moveTo>
                    <a:cubicBezTo>
                      <a:pt x="4" y="2"/>
                      <a:pt x="3" y="3"/>
                      <a:pt x="1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4" y="6"/>
                      <a:pt x="6" y="5"/>
                      <a:pt x="8" y="4"/>
                    </a:cubicBezTo>
                    <a:cubicBezTo>
                      <a:pt x="9" y="4"/>
                      <a:pt x="9" y="3"/>
                      <a:pt x="8" y="2"/>
                    </a:cubicBezTo>
                    <a:cubicBezTo>
                      <a:pt x="8" y="1"/>
                      <a:pt x="7" y="0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6" name="išļïḑè">
                <a:extLst>
                  <a:ext uri="{FF2B5EF4-FFF2-40B4-BE49-F238E27FC236}">
                    <a16:creationId xmlns:a16="http://schemas.microsoft.com/office/drawing/2014/main" id="{F4147D1E-921D-4F20-AF0B-AE7B985A37D7}"/>
                  </a:ext>
                </a:extLst>
              </p:cNvPr>
              <p:cNvSpPr/>
              <p:nvPr/>
            </p:nvSpPr>
            <p:spPr bwMode="auto">
              <a:xfrm>
                <a:off x="15778968" y="-2718039"/>
                <a:ext cx="20638" cy="17463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2 w 6"/>
                  <a:gd name="T7" fmla="*/ 5 h 5"/>
                  <a:gd name="T8" fmla="*/ 1 w 6"/>
                  <a:gd name="T9" fmla="*/ 5 h 5"/>
                  <a:gd name="T10" fmla="*/ 0 w 6"/>
                  <a:gd name="T11" fmla="*/ 4 h 5"/>
                  <a:gd name="T12" fmla="*/ 0 w 6"/>
                  <a:gd name="T13" fmla="*/ 3 h 5"/>
                  <a:gd name="T14" fmla="*/ 0 w 6"/>
                  <a:gd name="T15" fmla="*/ 2 h 5"/>
                  <a:gd name="T16" fmla="*/ 2 w 6"/>
                  <a:gd name="T17" fmla="*/ 1 h 5"/>
                  <a:gd name="T18" fmla="*/ 3 w 6"/>
                  <a:gd name="T19" fmla="*/ 0 h 5"/>
                  <a:gd name="T20" fmla="*/ 4 w 6"/>
                  <a:gd name="T21" fmla="*/ 0 h 5"/>
                  <a:gd name="T22" fmla="*/ 6 w 6"/>
                  <a:gd name="T23" fmla="*/ 2 h 5"/>
                  <a:gd name="T24" fmla="*/ 5 w 6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5" y="2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2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6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7" name="i$ľídé">
                <a:extLst>
                  <a:ext uri="{FF2B5EF4-FFF2-40B4-BE49-F238E27FC236}">
                    <a16:creationId xmlns:a16="http://schemas.microsoft.com/office/drawing/2014/main" id="{EA3BDBE2-457A-4E72-B8D6-6F9232374FAB}"/>
                  </a:ext>
                </a:extLst>
              </p:cNvPr>
              <p:cNvSpPr/>
              <p:nvPr/>
            </p:nvSpPr>
            <p:spPr bwMode="auto">
              <a:xfrm>
                <a:off x="15802780" y="-2692639"/>
                <a:ext cx="17463" cy="17463"/>
              </a:xfrm>
              <a:custGeom>
                <a:avLst/>
                <a:gdLst>
                  <a:gd name="T0" fmla="*/ 5 w 5"/>
                  <a:gd name="T1" fmla="*/ 2 h 5"/>
                  <a:gd name="T2" fmla="*/ 4 w 5"/>
                  <a:gd name="T3" fmla="*/ 3 h 5"/>
                  <a:gd name="T4" fmla="*/ 3 w 5"/>
                  <a:gd name="T5" fmla="*/ 4 h 5"/>
                  <a:gd name="T6" fmla="*/ 1 w 5"/>
                  <a:gd name="T7" fmla="*/ 5 h 5"/>
                  <a:gd name="T8" fmla="*/ 0 w 5"/>
                  <a:gd name="T9" fmla="*/ 2 h 5"/>
                  <a:gd name="T10" fmla="*/ 1 w 5"/>
                  <a:gd name="T11" fmla="*/ 2 h 5"/>
                  <a:gd name="T12" fmla="*/ 1 w 5"/>
                  <a:gd name="T13" fmla="*/ 2 h 5"/>
                  <a:gd name="T14" fmla="*/ 4 w 5"/>
                  <a:gd name="T15" fmla="*/ 0 h 5"/>
                  <a:gd name="T16" fmla="*/ 5 w 5"/>
                  <a:gd name="T17" fmla="*/ 1 h 5"/>
                  <a:gd name="T18" fmla="*/ 5 w 5"/>
                  <a:gd name="T19" fmla="*/ 2 h 5"/>
                  <a:gd name="T20" fmla="*/ 3 w 5"/>
                  <a:gd name="T21" fmla="*/ 4 h 5"/>
                  <a:gd name="T22" fmla="*/ 1 w 5"/>
                  <a:gd name="T23" fmla="*/ 2 h 5"/>
                  <a:gd name="T24" fmla="*/ 2 w 5"/>
                  <a:gd name="T25" fmla="*/ 1 h 5"/>
                  <a:gd name="T26" fmla="*/ 4 w 5"/>
                  <a:gd name="T27" fmla="*/ 0 h 5"/>
                  <a:gd name="T28" fmla="*/ 5 w 5"/>
                  <a:gd name="T29" fmla="*/ 1 h 5"/>
                  <a:gd name="T30" fmla="*/ 5 w 5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5" y="3"/>
                      <a:pt x="5" y="3"/>
                      <a:pt x="4" y="3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5"/>
                      <a:pt x="1" y="5"/>
                      <a:pt x="1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8" name="iṧļíḑé">
                <a:extLst>
                  <a:ext uri="{FF2B5EF4-FFF2-40B4-BE49-F238E27FC236}">
                    <a16:creationId xmlns:a16="http://schemas.microsoft.com/office/drawing/2014/main" id="{A0F0FB69-C316-4B3D-9B23-790A4DEA8915}"/>
                  </a:ext>
                </a:extLst>
              </p:cNvPr>
              <p:cNvSpPr/>
              <p:nvPr/>
            </p:nvSpPr>
            <p:spPr bwMode="auto">
              <a:xfrm>
                <a:off x="15820243" y="-2665652"/>
                <a:ext cx="20638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3 h 5"/>
                  <a:gd name="T4" fmla="*/ 4 w 6"/>
                  <a:gd name="T5" fmla="*/ 5 h 5"/>
                  <a:gd name="T6" fmla="*/ 1 w 6"/>
                  <a:gd name="T7" fmla="*/ 4 h 5"/>
                  <a:gd name="T8" fmla="*/ 1 w 6"/>
                  <a:gd name="T9" fmla="*/ 2 h 5"/>
                  <a:gd name="T10" fmla="*/ 1 w 6"/>
                  <a:gd name="T11" fmla="*/ 2 h 5"/>
                  <a:gd name="T12" fmla="*/ 3 w 6"/>
                  <a:gd name="T13" fmla="*/ 1 h 5"/>
                  <a:gd name="T14" fmla="*/ 5 w 6"/>
                  <a:gd name="T15" fmla="*/ 0 h 5"/>
                  <a:gd name="T16" fmla="*/ 6 w 6"/>
                  <a:gd name="T17" fmla="*/ 1 h 5"/>
                  <a:gd name="T18" fmla="*/ 6 w 6"/>
                  <a:gd name="T19" fmla="*/ 2 h 5"/>
                  <a:gd name="T20" fmla="*/ 5 w 6"/>
                  <a:gd name="T21" fmla="*/ 3 h 5"/>
                  <a:gd name="T22" fmla="*/ 4 w 6"/>
                  <a:gd name="T23" fmla="*/ 4 h 5"/>
                  <a:gd name="T24" fmla="*/ 2 w 6"/>
                  <a:gd name="T25" fmla="*/ 1 h 5"/>
                  <a:gd name="T26" fmla="*/ 3 w 6"/>
                  <a:gd name="T27" fmla="*/ 1 h 5"/>
                  <a:gd name="T28" fmla="*/ 5 w 6"/>
                  <a:gd name="T29" fmla="*/ 0 h 5"/>
                  <a:gd name="T30" fmla="*/ 6 w 6"/>
                  <a:gd name="T31" fmla="*/ 1 h 5"/>
                  <a:gd name="T32" fmla="*/ 6 w 6"/>
                  <a:gd name="T3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6" y="3"/>
                      <a:pt x="5" y="3"/>
                      <a:pt x="5" y="3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3"/>
                      <a:pt x="5" y="3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9" name="işḻíďe">
                <a:extLst>
                  <a:ext uri="{FF2B5EF4-FFF2-40B4-BE49-F238E27FC236}">
                    <a16:creationId xmlns:a16="http://schemas.microsoft.com/office/drawing/2014/main" id="{50644432-A040-4443-9839-DA028D30CE3D}"/>
                  </a:ext>
                </a:extLst>
              </p:cNvPr>
              <p:cNvSpPr/>
              <p:nvPr/>
            </p:nvSpPr>
            <p:spPr bwMode="auto">
              <a:xfrm>
                <a:off x="15837705" y="-2637077"/>
                <a:ext cx="23813" cy="12700"/>
              </a:xfrm>
              <a:custGeom>
                <a:avLst/>
                <a:gdLst>
                  <a:gd name="T0" fmla="*/ 6 w 7"/>
                  <a:gd name="T1" fmla="*/ 2 h 4"/>
                  <a:gd name="T2" fmla="*/ 6 w 7"/>
                  <a:gd name="T3" fmla="*/ 2 h 4"/>
                  <a:gd name="T4" fmla="*/ 4 w 7"/>
                  <a:gd name="T5" fmla="*/ 4 h 4"/>
                  <a:gd name="T6" fmla="*/ 2 w 7"/>
                  <a:gd name="T7" fmla="*/ 4 h 4"/>
                  <a:gd name="T8" fmla="*/ 1 w 7"/>
                  <a:gd name="T9" fmla="*/ 4 h 4"/>
                  <a:gd name="T10" fmla="*/ 0 w 7"/>
                  <a:gd name="T11" fmla="*/ 3 h 4"/>
                  <a:gd name="T12" fmla="*/ 0 w 7"/>
                  <a:gd name="T13" fmla="*/ 2 h 4"/>
                  <a:gd name="T14" fmla="*/ 1 w 7"/>
                  <a:gd name="T15" fmla="*/ 1 h 4"/>
                  <a:gd name="T16" fmla="*/ 2 w 7"/>
                  <a:gd name="T17" fmla="*/ 0 h 4"/>
                  <a:gd name="T18" fmla="*/ 4 w 7"/>
                  <a:gd name="T19" fmla="*/ 0 h 4"/>
                  <a:gd name="T20" fmla="*/ 5 w 7"/>
                  <a:gd name="T21" fmla="*/ 0 h 4"/>
                  <a:gd name="T22" fmla="*/ 6 w 7"/>
                  <a:gd name="T23" fmla="*/ 1 h 4"/>
                  <a:gd name="T24" fmla="*/ 6 w 7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6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0" name="iŝļïḓê">
                <a:extLst>
                  <a:ext uri="{FF2B5EF4-FFF2-40B4-BE49-F238E27FC236}">
                    <a16:creationId xmlns:a16="http://schemas.microsoft.com/office/drawing/2014/main" id="{2F4A1011-CA35-4E66-846F-10DC22EFCE4F}"/>
                  </a:ext>
                </a:extLst>
              </p:cNvPr>
              <p:cNvSpPr/>
              <p:nvPr/>
            </p:nvSpPr>
            <p:spPr bwMode="auto">
              <a:xfrm>
                <a:off x="15855168" y="-2610089"/>
                <a:ext cx="23813" cy="17463"/>
              </a:xfrm>
              <a:custGeom>
                <a:avLst/>
                <a:gdLst>
                  <a:gd name="T0" fmla="*/ 7 w 7"/>
                  <a:gd name="T1" fmla="*/ 2 h 5"/>
                  <a:gd name="T2" fmla="*/ 6 w 7"/>
                  <a:gd name="T3" fmla="*/ 3 h 5"/>
                  <a:gd name="T4" fmla="*/ 4 w 7"/>
                  <a:gd name="T5" fmla="*/ 4 h 5"/>
                  <a:gd name="T6" fmla="*/ 2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3 w 7"/>
                  <a:gd name="T17" fmla="*/ 1 h 5"/>
                  <a:gd name="T18" fmla="*/ 5 w 7"/>
                  <a:gd name="T19" fmla="*/ 0 h 5"/>
                  <a:gd name="T20" fmla="*/ 6 w 7"/>
                  <a:gd name="T21" fmla="*/ 0 h 5"/>
                  <a:gd name="T22" fmla="*/ 7 w 7"/>
                  <a:gd name="T2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3"/>
                      <a:pt x="6" y="3"/>
                    </a:cubicBezTo>
                    <a:cubicBezTo>
                      <a:pt x="6" y="3"/>
                      <a:pt x="5" y="4"/>
                      <a:pt x="4" y="4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1" name="îṣ1îďê">
                <a:extLst>
                  <a:ext uri="{FF2B5EF4-FFF2-40B4-BE49-F238E27FC236}">
                    <a16:creationId xmlns:a16="http://schemas.microsoft.com/office/drawing/2014/main" id="{157FAC5E-7814-433C-BE16-6442D048DB13}"/>
                  </a:ext>
                </a:extLst>
              </p:cNvPr>
              <p:cNvSpPr/>
              <p:nvPr/>
            </p:nvSpPr>
            <p:spPr bwMode="auto">
              <a:xfrm>
                <a:off x="15878980" y="-2581514"/>
                <a:ext cx="23813" cy="15875"/>
              </a:xfrm>
              <a:custGeom>
                <a:avLst/>
                <a:gdLst>
                  <a:gd name="T0" fmla="*/ 6 w 7"/>
                  <a:gd name="T1" fmla="*/ 2 h 5"/>
                  <a:gd name="T2" fmla="*/ 6 w 7"/>
                  <a:gd name="T3" fmla="*/ 3 h 5"/>
                  <a:gd name="T4" fmla="*/ 4 w 7"/>
                  <a:gd name="T5" fmla="*/ 4 h 5"/>
                  <a:gd name="T6" fmla="*/ 2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2 w 7"/>
                  <a:gd name="T17" fmla="*/ 1 h 5"/>
                  <a:gd name="T18" fmla="*/ 4 w 7"/>
                  <a:gd name="T19" fmla="*/ 0 h 5"/>
                  <a:gd name="T20" fmla="*/ 5 w 7"/>
                  <a:gd name="T21" fmla="*/ 0 h 5"/>
                  <a:gd name="T22" fmla="*/ 7 w 7"/>
                  <a:gd name="T23" fmla="*/ 1 h 5"/>
                  <a:gd name="T24" fmla="*/ 6 w 7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6" y="2"/>
                    </a:move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2" name="iśḻîďé">
                <a:extLst>
                  <a:ext uri="{FF2B5EF4-FFF2-40B4-BE49-F238E27FC236}">
                    <a16:creationId xmlns:a16="http://schemas.microsoft.com/office/drawing/2014/main" id="{5C067A62-73F9-472A-B61E-CF547D500A31}"/>
                  </a:ext>
                </a:extLst>
              </p:cNvPr>
              <p:cNvSpPr/>
              <p:nvPr/>
            </p:nvSpPr>
            <p:spPr bwMode="auto">
              <a:xfrm>
                <a:off x="15905968" y="-2551352"/>
                <a:ext cx="25400" cy="17463"/>
              </a:xfrm>
              <a:custGeom>
                <a:avLst/>
                <a:gdLst>
                  <a:gd name="T0" fmla="*/ 7 w 7"/>
                  <a:gd name="T1" fmla="*/ 2 h 5"/>
                  <a:gd name="T2" fmla="*/ 6 w 7"/>
                  <a:gd name="T3" fmla="*/ 3 h 5"/>
                  <a:gd name="T4" fmla="*/ 5 w 7"/>
                  <a:gd name="T5" fmla="*/ 4 h 5"/>
                  <a:gd name="T6" fmla="*/ 3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3 w 7"/>
                  <a:gd name="T17" fmla="*/ 1 h 5"/>
                  <a:gd name="T18" fmla="*/ 5 w 7"/>
                  <a:gd name="T19" fmla="*/ 0 h 5"/>
                  <a:gd name="T20" fmla="*/ 6 w 7"/>
                  <a:gd name="T21" fmla="*/ 0 h 5"/>
                  <a:gd name="T22" fmla="*/ 7 w 7"/>
                  <a:gd name="T23" fmla="*/ 1 h 5"/>
                  <a:gd name="T24" fmla="*/ 7 w 7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5" y="4"/>
                      <a:pt x="5" y="4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3" name="îŝḷîḑê">
                <a:extLst>
                  <a:ext uri="{FF2B5EF4-FFF2-40B4-BE49-F238E27FC236}">
                    <a16:creationId xmlns:a16="http://schemas.microsoft.com/office/drawing/2014/main" id="{88C23CEF-531C-440E-9E47-100B2E9E019E}"/>
                  </a:ext>
                </a:extLst>
              </p:cNvPr>
              <p:cNvSpPr/>
              <p:nvPr/>
            </p:nvSpPr>
            <p:spPr bwMode="auto">
              <a:xfrm>
                <a:off x="15931368" y="-2522777"/>
                <a:ext cx="20638" cy="17463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2 w 6"/>
                  <a:gd name="T7" fmla="*/ 5 h 5"/>
                  <a:gd name="T8" fmla="*/ 1 w 6"/>
                  <a:gd name="T9" fmla="*/ 4 h 5"/>
                  <a:gd name="T10" fmla="*/ 0 w 6"/>
                  <a:gd name="T11" fmla="*/ 3 h 5"/>
                  <a:gd name="T12" fmla="*/ 0 w 6"/>
                  <a:gd name="T13" fmla="*/ 2 h 5"/>
                  <a:gd name="T14" fmla="*/ 1 w 6"/>
                  <a:gd name="T15" fmla="*/ 2 h 5"/>
                  <a:gd name="T16" fmla="*/ 2 w 6"/>
                  <a:gd name="T17" fmla="*/ 1 h 5"/>
                  <a:gd name="T18" fmla="*/ 4 w 6"/>
                  <a:gd name="T19" fmla="*/ 0 h 5"/>
                  <a:gd name="T20" fmla="*/ 5 w 6"/>
                  <a:gd name="T21" fmla="*/ 0 h 5"/>
                  <a:gd name="T22" fmla="*/ 6 w 6"/>
                  <a:gd name="T23" fmla="*/ 2 h 5"/>
                  <a:gd name="T24" fmla="*/ 5 w 6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4"/>
                      <a:pt x="3" y="5"/>
                      <a:pt x="2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1"/>
                      <a:pt x="6" y="1"/>
                      <a:pt x="6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4" name="ïšḻíḍê">
                <a:extLst>
                  <a:ext uri="{FF2B5EF4-FFF2-40B4-BE49-F238E27FC236}">
                    <a16:creationId xmlns:a16="http://schemas.microsoft.com/office/drawing/2014/main" id="{BDCE517D-2051-4CEB-8477-DD190C33223A}"/>
                  </a:ext>
                </a:extLst>
              </p:cNvPr>
              <p:cNvSpPr/>
              <p:nvPr/>
            </p:nvSpPr>
            <p:spPr bwMode="auto">
              <a:xfrm>
                <a:off x="15952005" y="-2498964"/>
                <a:ext cx="23813" cy="17463"/>
              </a:xfrm>
              <a:custGeom>
                <a:avLst/>
                <a:gdLst>
                  <a:gd name="T0" fmla="*/ 7 w 7"/>
                  <a:gd name="T1" fmla="*/ 1 h 5"/>
                  <a:gd name="T2" fmla="*/ 7 w 7"/>
                  <a:gd name="T3" fmla="*/ 2 h 5"/>
                  <a:gd name="T4" fmla="*/ 7 w 7"/>
                  <a:gd name="T5" fmla="*/ 3 h 5"/>
                  <a:gd name="T6" fmla="*/ 4 w 7"/>
                  <a:gd name="T7" fmla="*/ 5 h 5"/>
                  <a:gd name="T8" fmla="*/ 2 w 7"/>
                  <a:gd name="T9" fmla="*/ 5 h 5"/>
                  <a:gd name="T10" fmla="*/ 0 w 7"/>
                  <a:gd name="T11" fmla="*/ 5 h 5"/>
                  <a:gd name="T12" fmla="*/ 0 w 7"/>
                  <a:gd name="T13" fmla="*/ 3 h 5"/>
                  <a:gd name="T14" fmla="*/ 0 w 7"/>
                  <a:gd name="T15" fmla="*/ 3 h 5"/>
                  <a:gd name="T16" fmla="*/ 0 w 7"/>
                  <a:gd name="T17" fmla="*/ 3 h 5"/>
                  <a:gd name="T18" fmla="*/ 3 w 7"/>
                  <a:gd name="T19" fmla="*/ 1 h 5"/>
                  <a:gd name="T20" fmla="*/ 4 w 7"/>
                  <a:gd name="T21" fmla="*/ 1 h 5"/>
                  <a:gd name="T22" fmla="*/ 5 w 7"/>
                  <a:gd name="T23" fmla="*/ 0 h 5"/>
                  <a:gd name="T24" fmla="*/ 7 w 7"/>
                  <a:gd name="T25" fmla="*/ 1 h 5"/>
                  <a:gd name="T26" fmla="*/ 7 w 7"/>
                  <a:gd name="T2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5" y="4"/>
                      <a:pt x="4" y="5"/>
                    </a:cubicBezTo>
                    <a:cubicBezTo>
                      <a:pt x="4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5" name="ïṥḻíḓê">
                <a:extLst>
                  <a:ext uri="{FF2B5EF4-FFF2-40B4-BE49-F238E27FC236}">
                    <a16:creationId xmlns:a16="http://schemas.microsoft.com/office/drawing/2014/main" id="{5B2701F3-8709-455A-9546-AD71B47C3C78}"/>
                  </a:ext>
                </a:extLst>
              </p:cNvPr>
              <p:cNvSpPr/>
              <p:nvPr/>
            </p:nvSpPr>
            <p:spPr bwMode="auto">
              <a:xfrm>
                <a:off x="15972643" y="-2467214"/>
                <a:ext cx="23813" cy="15875"/>
              </a:xfrm>
              <a:custGeom>
                <a:avLst/>
                <a:gdLst>
                  <a:gd name="T0" fmla="*/ 7 w 7"/>
                  <a:gd name="T1" fmla="*/ 2 h 5"/>
                  <a:gd name="T2" fmla="*/ 7 w 7"/>
                  <a:gd name="T3" fmla="*/ 2 h 5"/>
                  <a:gd name="T4" fmla="*/ 7 w 7"/>
                  <a:gd name="T5" fmla="*/ 3 h 5"/>
                  <a:gd name="T6" fmla="*/ 5 w 7"/>
                  <a:gd name="T7" fmla="*/ 5 h 5"/>
                  <a:gd name="T8" fmla="*/ 2 w 7"/>
                  <a:gd name="T9" fmla="*/ 5 h 5"/>
                  <a:gd name="T10" fmla="*/ 1 w 7"/>
                  <a:gd name="T11" fmla="*/ 5 h 5"/>
                  <a:gd name="T12" fmla="*/ 0 w 7"/>
                  <a:gd name="T13" fmla="*/ 3 h 5"/>
                  <a:gd name="T14" fmla="*/ 1 w 7"/>
                  <a:gd name="T15" fmla="*/ 3 h 5"/>
                  <a:gd name="T16" fmla="*/ 1 w 7"/>
                  <a:gd name="T17" fmla="*/ 3 h 5"/>
                  <a:gd name="T18" fmla="*/ 2 w 7"/>
                  <a:gd name="T19" fmla="*/ 2 h 5"/>
                  <a:gd name="T20" fmla="*/ 3 w 7"/>
                  <a:gd name="T21" fmla="*/ 1 h 5"/>
                  <a:gd name="T22" fmla="*/ 4 w 7"/>
                  <a:gd name="T23" fmla="*/ 1 h 5"/>
                  <a:gd name="T24" fmla="*/ 5 w 7"/>
                  <a:gd name="T25" fmla="*/ 0 h 5"/>
                  <a:gd name="T26" fmla="*/ 7 w 7"/>
                  <a:gd name="T27" fmla="*/ 1 h 5"/>
                  <a:gd name="T28" fmla="*/ 7 w 7"/>
                  <a:gd name="T29" fmla="*/ 1 h 5"/>
                  <a:gd name="T30" fmla="*/ 7 w 7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5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6" name="î$ļîďè">
                <a:extLst>
                  <a:ext uri="{FF2B5EF4-FFF2-40B4-BE49-F238E27FC236}">
                    <a16:creationId xmlns:a16="http://schemas.microsoft.com/office/drawing/2014/main" id="{AC7F2EA5-F860-49D2-A235-E5529CBA71B5}"/>
                  </a:ext>
                </a:extLst>
              </p:cNvPr>
              <p:cNvSpPr/>
              <p:nvPr/>
            </p:nvSpPr>
            <p:spPr bwMode="auto">
              <a:xfrm>
                <a:off x="15993280" y="-2433877"/>
                <a:ext cx="20638" cy="14288"/>
              </a:xfrm>
              <a:custGeom>
                <a:avLst/>
                <a:gdLst>
                  <a:gd name="T0" fmla="*/ 6 w 6"/>
                  <a:gd name="T1" fmla="*/ 2 h 4"/>
                  <a:gd name="T2" fmla="*/ 6 w 6"/>
                  <a:gd name="T3" fmla="*/ 3 h 4"/>
                  <a:gd name="T4" fmla="*/ 4 w 6"/>
                  <a:gd name="T5" fmla="*/ 4 h 4"/>
                  <a:gd name="T6" fmla="*/ 2 w 6"/>
                  <a:gd name="T7" fmla="*/ 4 h 4"/>
                  <a:gd name="T8" fmla="*/ 2 w 6"/>
                  <a:gd name="T9" fmla="*/ 4 h 4"/>
                  <a:gd name="T10" fmla="*/ 0 w 6"/>
                  <a:gd name="T11" fmla="*/ 3 h 4"/>
                  <a:gd name="T12" fmla="*/ 0 w 6"/>
                  <a:gd name="T13" fmla="*/ 2 h 4"/>
                  <a:gd name="T14" fmla="*/ 1 w 6"/>
                  <a:gd name="T15" fmla="*/ 2 h 4"/>
                  <a:gd name="T16" fmla="*/ 2 w 6"/>
                  <a:gd name="T17" fmla="*/ 1 h 4"/>
                  <a:gd name="T18" fmla="*/ 4 w 6"/>
                  <a:gd name="T19" fmla="*/ 0 h 4"/>
                  <a:gd name="T20" fmla="*/ 5 w 6"/>
                  <a:gd name="T21" fmla="*/ 0 h 4"/>
                  <a:gd name="T22" fmla="*/ 6 w 6"/>
                  <a:gd name="T23" fmla="*/ 1 h 4"/>
                  <a:gd name="T24" fmla="*/ 6 w 6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6" y="2"/>
                      <a:pt x="6" y="3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7" name="îṣḻïdè">
                <a:extLst>
                  <a:ext uri="{FF2B5EF4-FFF2-40B4-BE49-F238E27FC236}">
                    <a16:creationId xmlns:a16="http://schemas.microsoft.com/office/drawing/2014/main" id="{2DFB7079-52F5-4ABB-BBA3-B030C6030C2F}"/>
                  </a:ext>
                </a:extLst>
              </p:cNvPr>
              <p:cNvSpPr/>
              <p:nvPr/>
            </p:nvSpPr>
            <p:spPr bwMode="auto">
              <a:xfrm>
                <a:off x="16031380" y="-2176702"/>
                <a:ext cx="38100" cy="65088"/>
              </a:xfrm>
              <a:custGeom>
                <a:avLst/>
                <a:gdLst>
                  <a:gd name="T0" fmla="*/ 4 w 11"/>
                  <a:gd name="T1" fmla="*/ 0 h 19"/>
                  <a:gd name="T2" fmla="*/ 5 w 11"/>
                  <a:gd name="T3" fmla="*/ 1 h 19"/>
                  <a:gd name="T4" fmla="*/ 8 w 11"/>
                  <a:gd name="T5" fmla="*/ 2 h 19"/>
                  <a:gd name="T6" fmla="*/ 10 w 11"/>
                  <a:gd name="T7" fmla="*/ 6 h 19"/>
                  <a:gd name="T8" fmla="*/ 11 w 11"/>
                  <a:gd name="T9" fmla="*/ 11 h 19"/>
                  <a:gd name="T10" fmla="*/ 10 w 11"/>
                  <a:gd name="T11" fmla="*/ 14 h 19"/>
                  <a:gd name="T12" fmla="*/ 9 w 11"/>
                  <a:gd name="T13" fmla="*/ 16 h 19"/>
                  <a:gd name="T14" fmla="*/ 5 w 11"/>
                  <a:gd name="T15" fmla="*/ 18 h 19"/>
                  <a:gd name="T16" fmla="*/ 2 w 11"/>
                  <a:gd name="T17" fmla="*/ 19 h 19"/>
                  <a:gd name="T18" fmla="*/ 1 w 11"/>
                  <a:gd name="T19" fmla="*/ 19 h 19"/>
                  <a:gd name="T20" fmla="*/ 1 w 11"/>
                  <a:gd name="T21" fmla="*/ 19 h 19"/>
                  <a:gd name="T22" fmla="*/ 0 w 11"/>
                  <a:gd name="T23" fmla="*/ 18 h 19"/>
                  <a:gd name="T24" fmla="*/ 1 w 11"/>
                  <a:gd name="T25" fmla="*/ 17 h 19"/>
                  <a:gd name="T26" fmla="*/ 4 w 11"/>
                  <a:gd name="T27" fmla="*/ 16 h 19"/>
                  <a:gd name="T28" fmla="*/ 6 w 11"/>
                  <a:gd name="T29" fmla="*/ 13 h 19"/>
                  <a:gd name="T30" fmla="*/ 7 w 11"/>
                  <a:gd name="T31" fmla="*/ 12 h 19"/>
                  <a:gd name="T32" fmla="*/ 7 w 11"/>
                  <a:gd name="T33" fmla="*/ 10 h 19"/>
                  <a:gd name="T34" fmla="*/ 6 w 11"/>
                  <a:gd name="T35" fmla="*/ 4 h 19"/>
                  <a:gd name="T36" fmla="*/ 4 w 11"/>
                  <a:gd name="T37" fmla="*/ 3 h 19"/>
                  <a:gd name="T38" fmla="*/ 3 w 11"/>
                  <a:gd name="T39" fmla="*/ 2 h 19"/>
                  <a:gd name="T40" fmla="*/ 3 w 11"/>
                  <a:gd name="T41" fmla="*/ 1 h 19"/>
                  <a:gd name="T42" fmla="*/ 4 w 11"/>
                  <a:gd name="T4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9">
                    <a:moveTo>
                      <a:pt x="4" y="0"/>
                    </a:moveTo>
                    <a:cubicBezTo>
                      <a:pt x="4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9" y="3"/>
                      <a:pt x="10" y="4"/>
                      <a:pt x="10" y="6"/>
                    </a:cubicBezTo>
                    <a:cubicBezTo>
                      <a:pt x="11" y="7"/>
                      <a:pt x="11" y="9"/>
                      <a:pt x="11" y="11"/>
                    </a:cubicBezTo>
                    <a:cubicBezTo>
                      <a:pt x="11" y="12"/>
                      <a:pt x="10" y="13"/>
                      <a:pt x="10" y="14"/>
                    </a:cubicBezTo>
                    <a:cubicBezTo>
                      <a:pt x="10" y="14"/>
                      <a:pt x="9" y="15"/>
                      <a:pt x="9" y="16"/>
                    </a:cubicBezTo>
                    <a:cubicBezTo>
                      <a:pt x="8" y="17"/>
                      <a:pt x="6" y="18"/>
                      <a:pt x="5" y="18"/>
                    </a:cubicBezTo>
                    <a:cubicBezTo>
                      <a:pt x="4" y="19"/>
                      <a:pt x="3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8"/>
                      <a:pt x="0" y="18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1" y="17"/>
                      <a:pt x="2" y="17"/>
                      <a:pt x="4" y="16"/>
                    </a:cubicBezTo>
                    <a:cubicBezTo>
                      <a:pt x="4" y="15"/>
                      <a:pt x="5" y="14"/>
                      <a:pt x="6" y="13"/>
                    </a:cubicBezTo>
                    <a:cubicBezTo>
                      <a:pt x="6" y="13"/>
                      <a:pt x="6" y="13"/>
                      <a:pt x="7" y="12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8" y="8"/>
                      <a:pt x="7" y="6"/>
                      <a:pt x="6" y="4"/>
                    </a:cubicBezTo>
                    <a:cubicBezTo>
                      <a:pt x="5" y="4"/>
                      <a:pt x="4" y="3"/>
                      <a:pt x="4" y="3"/>
                    </a:cubicBezTo>
                    <a:cubicBezTo>
                      <a:pt x="4" y="3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8" name="îṥḻíďè">
                <a:extLst>
                  <a:ext uri="{FF2B5EF4-FFF2-40B4-BE49-F238E27FC236}">
                    <a16:creationId xmlns:a16="http://schemas.microsoft.com/office/drawing/2014/main" id="{D86B016C-335F-42E7-9A48-E0810D97D20E}"/>
                  </a:ext>
                </a:extLst>
              </p:cNvPr>
              <p:cNvSpPr/>
              <p:nvPr/>
            </p:nvSpPr>
            <p:spPr bwMode="auto">
              <a:xfrm>
                <a:off x="15767855" y="-2121139"/>
                <a:ext cx="49213" cy="76200"/>
              </a:xfrm>
              <a:custGeom>
                <a:avLst/>
                <a:gdLst>
                  <a:gd name="T0" fmla="*/ 6 w 14"/>
                  <a:gd name="T1" fmla="*/ 0 h 22"/>
                  <a:gd name="T2" fmla="*/ 7 w 14"/>
                  <a:gd name="T3" fmla="*/ 1 h 22"/>
                  <a:gd name="T4" fmla="*/ 10 w 14"/>
                  <a:gd name="T5" fmla="*/ 3 h 22"/>
                  <a:gd name="T6" fmla="*/ 13 w 14"/>
                  <a:gd name="T7" fmla="*/ 7 h 22"/>
                  <a:gd name="T8" fmla="*/ 14 w 14"/>
                  <a:gd name="T9" fmla="*/ 10 h 22"/>
                  <a:gd name="T10" fmla="*/ 14 w 14"/>
                  <a:gd name="T11" fmla="*/ 13 h 22"/>
                  <a:gd name="T12" fmla="*/ 12 w 14"/>
                  <a:gd name="T13" fmla="*/ 16 h 22"/>
                  <a:gd name="T14" fmla="*/ 11 w 14"/>
                  <a:gd name="T15" fmla="*/ 19 h 22"/>
                  <a:gd name="T16" fmla="*/ 6 w 14"/>
                  <a:gd name="T17" fmla="*/ 21 h 22"/>
                  <a:gd name="T18" fmla="*/ 3 w 14"/>
                  <a:gd name="T19" fmla="*/ 22 h 22"/>
                  <a:gd name="T20" fmla="*/ 1 w 14"/>
                  <a:gd name="T21" fmla="*/ 22 h 22"/>
                  <a:gd name="T22" fmla="*/ 0 w 14"/>
                  <a:gd name="T23" fmla="*/ 20 h 22"/>
                  <a:gd name="T24" fmla="*/ 1 w 14"/>
                  <a:gd name="T25" fmla="*/ 20 h 22"/>
                  <a:gd name="T26" fmla="*/ 2 w 14"/>
                  <a:gd name="T27" fmla="*/ 19 h 22"/>
                  <a:gd name="T28" fmla="*/ 5 w 14"/>
                  <a:gd name="T29" fmla="*/ 19 h 22"/>
                  <a:gd name="T30" fmla="*/ 8 w 14"/>
                  <a:gd name="T31" fmla="*/ 16 h 22"/>
                  <a:gd name="T32" fmla="*/ 9 w 14"/>
                  <a:gd name="T33" fmla="*/ 14 h 22"/>
                  <a:gd name="T34" fmla="*/ 10 w 14"/>
                  <a:gd name="T35" fmla="*/ 12 h 22"/>
                  <a:gd name="T36" fmla="*/ 10 w 14"/>
                  <a:gd name="T37" fmla="*/ 10 h 22"/>
                  <a:gd name="T38" fmla="*/ 10 w 14"/>
                  <a:gd name="T39" fmla="*/ 8 h 22"/>
                  <a:gd name="T40" fmla="*/ 8 w 14"/>
                  <a:gd name="T41" fmla="*/ 5 h 22"/>
                  <a:gd name="T42" fmla="*/ 6 w 14"/>
                  <a:gd name="T43" fmla="*/ 3 h 22"/>
                  <a:gd name="T44" fmla="*/ 5 w 14"/>
                  <a:gd name="T45" fmla="*/ 2 h 22"/>
                  <a:gd name="T46" fmla="*/ 5 w 14"/>
                  <a:gd name="T47" fmla="*/ 1 h 22"/>
                  <a:gd name="T48" fmla="*/ 6 w 14"/>
                  <a:gd name="T4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" h="22">
                    <a:moveTo>
                      <a:pt x="6" y="0"/>
                    </a:moveTo>
                    <a:cubicBezTo>
                      <a:pt x="6" y="0"/>
                      <a:pt x="7" y="0"/>
                      <a:pt x="7" y="1"/>
                    </a:cubicBezTo>
                    <a:cubicBezTo>
                      <a:pt x="8" y="1"/>
                      <a:pt x="9" y="2"/>
                      <a:pt x="10" y="3"/>
                    </a:cubicBezTo>
                    <a:cubicBezTo>
                      <a:pt x="12" y="4"/>
                      <a:pt x="13" y="5"/>
                      <a:pt x="13" y="7"/>
                    </a:cubicBezTo>
                    <a:cubicBezTo>
                      <a:pt x="14" y="8"/>
                      <a:pt x="14" y="9"/>
                      <a:pt x="14" y="10"/>
                    </a:cubicBezTo>
                    <a:cubicBezTo>
                      <a:pt x="14" y="11"/>
                      <a:pt x="14" y="12"/>
                      <a:pt x="14" y="13"/>
                    </a:cubicBezTo>
                    <a:cubicBezTo>
                      <a:pt x="13" y="14"/>
                      <a:pt x="13" y="15"/>
                      <a:pt x="12" y="16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9" y="20"/>
                      <a:pt x="8" y="21"/>
                      <a:pt x="6" y="21"/>
                    </a:cubicBezTo>
                    <a:cubicBezTo>
                      <a:pt x="5" y="22"/>
                      <a:pt x="3" y="22"/>
                      <a:pt x="3" y="22"/>
                    </a:cubicBezTo>
                    <a:cubicBezTo>
                      <a:pt x="2" y="22"/>
                      <a:pt x="1" y="22"/>
                      <a:pt x="1" y="22"/>
                    </a:cubicBezTo>
                    <a:cubicBezTo>
                      <a:pt x="1" y="22"/>
                      <a:pt x="0" y="21"/>
                      <a:pt x="0" y="20"/>
                    </a:cubicBezTo>
                    <a:cubicBezTo>
                      <a:pt x="0" y="20"/>
                      <a:pt x="1" y="20"/>
                      <a:pt x="1" y="20"/>
                    </a:cubicBezTo>
                    <a:cubicBezTo>
                      <a:pt x="1" y="20"/>
                      <a:pt x="2" y="20"/>
                      <a:pt x="2" y="19"/>
                    </a:cubicBezTo>
                    <a:cubicBezTo>
                      <a:pt x="3" y="19"/>
                      <a:pt x="4" y="19"/>
                      <a:pt x="5" y="19"/>
                    </a:cubicBezTo>
                    <a:cubicBezTo>
                      <a:pt x="6" y="18"/>
                      <a:pt x="7" y="17"/>
                      <a:pt x="8" y="16"/>
                    </a:cubicBezTo>
                    <a:cubicBezTo>
                      <a:pt x="9" y="16"/>
                      <a:pt x="9" y="15"/>
                      <a:pt x="9" y="14"/>
                    </a:cubicBezTo>
                    <a:cubicBezTo>
                      <a:pt x="10" y="14"/>
                      <a:pt x="10" y="13"/>
                      <a:pt x="10" y="12"/>
                    </a:cubicBezTo>
                    <a:cubicBezTo>
                      <a:pt x="10" y="12"/>
                      <a:pt x="10" y="11"/>
                      <a:pt x="10" y="10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7"/>
                      <a:pt x="9" y="6"/>
                      <a:pt x="8" y="5"/>
                    </a:cubicBezTo>
                    <a:cubicBezTo>
                      <a:pt x="8" y="4"/>
                      <a:pt x="7" y="3"/>
                      <a:pt x="6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9" name="íṩ1îďê">
                <a:extLst>
                  <a:ext uri="{FF2B5EF4-FFF2-40B4-BE49-F238E27FC236}">
                    <a16:creationId xmlns:a16="http://schemas.microsoft.com/office/drawing/2014/main" id="{2D62C640-0EEA-4473-824B-A6B5DBCCD9D3}"/>
                  </a:ext>
                </a:extLst>
              </p:cNvPr>
              <p:cNvSpPr/>
              <p:nvPr/>
            </p:nvSpPr>
            <p:spPr bwMode="auto">
              <a:xfrm>
                <a:off x="15504330" y="-2059227"/>
                <a:ext cx="49213" cy="69850"/>
              </a:xfrm>
              <a:custGeom>
                <a:avLst/>
                <a:gdLst>
                  <a:gd name="T0" fmla="*/ 9 w 14"/>
                  <a:gd name="T1" fmla="*/ 0 h 20"/>
                  <a:gd name="T2" fmla="*/ 10 w 14"/>
                  <a:gd name="T3" fmla="*/ 1 h 20"/>
                  <a:gd name="T4" fmla="*/ 12 w 14"/>
                  <a:gd name="T5" fmla="*/ 4 h 20"/>
                  <a:gd name="T6" fmla="*/ 14 w 14"/>
                  <a:gd name="T7" fmla="*/ 8 h 20"/>
                  <a:gd name="T8" fmla="*/ 13 w 14"/>
                  <a:gd name="T9" fmla="*/ 11 h 20"/>
                  <a:gd name="T10" fmla="*/ 13 w 14"/>
                  <a:gd name="T11" fmla="*/ 14 h 20"/>
                  <a:gd name="T12" fmla="*/ 11 w 14"/>
                  <a:gd name="T13" fmla="*/ 16 h 20"/>
                  <a:gd name="T14" fmla="*/ 9 w 14"/>
                  <a:gd name="T15" fmla="*/ 18 h 20"/>
                  <a:gd name="T16" fmla="*/ 5 w 14"/>
                  <a:gd name="T17" fmla="*/ 20 h 20"/>
                  <a:gd name="T18" fmla="*/ 2 w 14"/>
                  <a:gd name="T19" fmla="*/ 20 h 20"/>
                  <a:gd name="T20" fmla="*/ 1 w 14"/>
                  <a:gd name="T21" fmla="*/ 20 h 20"/>
                  <a:gd name="T22" fmla="*/ 1 w 14"/>
                  <a:gd name="T23" fmla="*/ 20 h 20"/>
                  <a:gd name="T24" fmla="*/ 0 w 14"/>
                  <a:gd name="T25" fmla="*/ 19 h 20"/>
                  <a:gd name="T26" fmla="*/ 1 w 14"/>
                  <a:gd name="T27" fmla="*/ 18 h 20"/>
                  <a:gd name="T28" fmla="*/ 4 w 14"/>
                  <a:gd name="T29" fmla="*/ 17 h 20"/>
                  <a:gd name="T30" fmla="*/ 7 w 14"/>
                  <a:gd name="T31" fmla="*/ 15 h 20"/>
                  <a:gd name="T32" fmla="*/ 8 w 14"/>
                  <a:gd name="T33" fmla="*/ 14 h 20"/>
                  <a:gd name="T34" fmla="*/ 9 w 14"/>
                  <a:gd name="T35" fmla="*/ 12 h 20"/>
                  <a:gd name="T36" fmla="*/ 10 w 14"/>
                  <a:gd name="T37" fmla="*/ 10 h 20"/>
                  <a:gd name="T38" fmla="*/ 10 w 14"/>
                  <a:gd name="T39" fmla="*/ 8 h 20"/>
                  <a:gd name="T40" fmla="*/ 9 w 14"/>
                  <a:gd name="T41" fmla="*/ 5 h 20"/>
                  <a:gd name="T42" fmla="*/ 8 w 14"/>
                  <a:gd name="T43" fmla="*/ 3 h 20"/>
                  <a:gd name="T44" fmla="*/ 8 w 14"/>
                  <a:gd name="T45" fmla="*/ 2 h 20"/>
                  <a:gd name="T46" fmla="*/ 8 w 14"/>
                  <a:gd name="T47" fmla="*/ 0 h 20"/>
                  <a:gd name="T48" fmla="*/ 9 w 14"/>
                  <a:gd name="T4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" h="20">
                    <a:moveTo>
                      <a:pt x="9" y="0"/>
                    </a:moveTo>
                    <a:cubicBezTo>
                      <a:pt x="9" y="0"/>
                      <a:pt x="10" y="1"/>
                      <a:pt x="10" y="1"/>
                    </a:cubicBezTo>
                    <a:cubicBezTo>
                      <a:pt x="11" y="2"/>
                      <a:pt x="12" y="3"/>
                      <a:pt x="12" y="4"/>
                    </a:cubicBezTo>
                    <a:cubicBezTo>
                      <a:pt x="13" y="5"/>
                      <a:pt x="13" y="6"/>
                      <a:pt x="14" y="8"/>
                    </a:cubicBezTo>
                    <a:cubicBezTo>
                      <a:pt x="14" y="9"/>
                      <a:pt x="14" y="10"/>
                      <a:pt x="13" y="11"/>
                    </a:cubicBezTo>
                    <a:cubicBezTo>
                      <a:pt x="13" y="12"/>
                      <a:pt x="13" y="13"/>
                      <a:pt x="13" y="14"/>
                    </a:cubicBezTo>
                    <a:cubicBezTo>
                      <a:pt x="12" y="14"/>
                      <a:pt x="12" y="15"/>
                      <a:pt x="11" y="16"/>
                    </a:cubicBezTo>
                    <a:cubicBezTo>
                      <a:pt x="11" y="17"/>
                      <a:pt x="10" y="17"/>
                      <a:pt x="9" y="18"/>
                    </a:cubicBezTo>
                    <a:cubicBezTo>
                      <a:pt x="8" y="19"/>
                      <a:pt x="7" y="20"/>
                      <a:pt x="5" y="20"/>
                    </a:cubicBezTo>
                    <a:cubicBezTo>
                      <a:pt x="4" y="20"/>
                      <a:pt x="3" y="20"/>
                      <a:pt x="2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" y="18"/>
                      <a:pt x="2" y="18"/>
                      <a:pt x="4" y="17"/>
                    </a:cubicBezTo>
                    <a:cubicBezTo>
                      <a:pt x="5" y="17"/>
                      <a:pt x="6" y="16"/>
                      <a:pt x="7" y="15"/>
                    </a:cubicBezTo>
                    <a:cubicBezTo>
                      <a:pt x="8" y="15"/>
                      <a:pt x="8" y="14"/>
                      <a:pt x="8" y="14"/>
                    </a:cubicBezTo>
                    <a:cubicBezTo>
                      <a:pt x="9" y="13"/>
                      <a:pt x="9" y="13"/>
                      <a:pt x="9" y="12"/>
                    </a:cubicBezTo>
                    <a:cubicBezTo>
                      <a:pt x="10" y="12"/>
                      <a:pt x="10" y="11"/>
                      <a:pt x="10" y="10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7"/>
                      <a:pt x="10" y="6"/>
                      <a:pt x="9" y="5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8" y="1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0" name="ï$1iďè">
                <a:extLst>
                  <a:ext uri="{FF2B5EF4-FFF2-40B4-BE49-F238E27FC236}">
                    <a16:creationId xmlns:a16="http://schemas.microsoft.com/office/drawing/2014/main" id="{15751C6D-CFD6-4903-9D0F-8CF3015CB7E6}"/>
                  </a:ext>
                </a:extLst>
              </p:cNvPr>
              <p:cNvSpPr/>
              <p:nvPr/>
            </p:nvSpPr>
            <p:spPr bwMode="auto">
              <a:xfrm>
                <a:off x="16326655" y="-2291002"/>
                <a:ext cx="41275" cy="14288"/>
              </a:xfrm>
              <a:custGeom>
                <a:avLst/>
                <a:gdLst>
                  <a:gd name="T0" fmla="*/ 1 w 12"/>
                  <a:gd name="T1" fmla="*/ 0 h 4"/>
                  <a:gd name="T2" fmla="*/ 3 w 12"/>
                  <a:gd name="T3" fmla="*/ 0 h 4"/>
                  <a:gd name="T4" fmla="*/ 7 w 12"/>
                  <a:gd name="T5" fmla="*/ 0 h 4"/>
                  <a:gd name="T6" fmla="*/ 10 w 12"/>
                  <a:gd name="T7" fmla="*/ 0 h 4"/>
                  <a:gd name="T8" fmla="*/ 11 w 12"/>
                  <a:gd name="T9" fmla="*/ 1 h 4"/>
                  <a:gd name="T10" fmla="*/ 12 w 12"/>
                  <a:gd name="T11" fmla="*/ 3 h 4"/>
                  <a:gd name="T12" fmla="*/ 11 w 12"/>
                  <a:gd name="T13" fmla="*/ 3 h 4"/>
                  <a:gd name="T14" fmla="*/ 10 w 12"/>
                  <a:gd name="T15" fmla="*/ 3 h 4"/>
                  <a:gd name="T16" fmla="*/ 6 w 12"/>
                  <a:gd name="T17" fmla="*/ 3 h 4"/>
                  <a:gd name="T18" fmla="*/ 3 w 12"/>
                  <a:gd name="T19" fmla="*/ 3 h 4"/>
                  <a:gd name="T20" fmla="*/ 1 w 12"/>
                  <a:gd name="T21" fmla="*/ 2 h 4"/>
                  <a:gd name="T22" fmla="*/ 1 w 12"/>
                  <a:gd name="T23" fmla="*/ 1 h 4"/>
                  <a:gd name="T24" fmla="*/ 1 w 12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4"/>
                      <a:pt x="7" y="3"/>
                      <a:pt x="6" y="3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1" name="ïŝļiďé">
                <a:extLst>
                  <a:ext uri="{FF2B5EF4-FFF2-40B4-BE49-F238E27FC236}">
                    <a16:creationId xmlns:a16="http://schemas.microsoft.com/office/drawing/2014/main" id="{C6F67993-373D-4BB7-8BCB-01EFDD84335C}"/>
                  </a:ext>
                </a:extLst>
              </p:cNvPr>
              <p:cNvSpPr/>
              <p:nvPr/>
            </p:nvSpPr>
            <p:spPr bwMode="auto">
              <a:xfrm>
                <a:off x="16329830" y="-2273539"/>
                <a:ext cx="41275" cy="12700"/>
              </a:xfrm>
              <a:custGeom>
                <a:avLst/>
                <a:gdLst>
                  <a:gd name="T0" fmla="*/ 1 w 12"/>
                  <a:gd name="T1" fmla="*/ 0 h 4"/>
                  <a:gd name="T2" fmla="*/ 3 w 12"/>
                  <a:gd name="T3" fmla="*/ 0 h 4"/>
                  <a:gd name="T4" fmla="*/ 7 w 12"/>
                  <a:gd name="T5" fmla="*/ 0 h 4"/>
                  <a:gd name="T6" fmla="*/ 10 w 12"/>
                  <a:gd name="T7" fmla="*/ 1 h 4"/>
                  <a:gd name="T8" fmla="*/ 11 w 12"/>
                  <a:gd name="T9" fmla="*/ 1 h 4"/>
                  <a:gd name="T10" fmla="*/ 12 w 12"/>
                  <a:gd name="T11" fmla="*/ 3 h 4"/>
                  <a:gd name="T12" fmla="*/ 11 w 12"/>
                  <a:gd name="T13" fmla="*/ 4 h 4"/>
                  <a:gd name="T14" fmla="*/ 10 w 12"/>
                  <a:gd name="T15" fmla="*/ 4 h 4"/>
                  <a:gd name="T16" fmla="*/ 6 w 12"/>
                  <a:gd name="T17" fmla="*/ 4 h 4"/>
                  <a:gd name="T18" fmla="*/ 3 w 12"/>
                  <a:gd name="T19" fmla="*/ 3 h 4"/>
                  <a:gd name="T20" fmla="*/ 1 w 12"/>
                  <a:gd name="T21" fmla="*/ 3 h 4"/>
                  <a:gd name="T22" fmla="*/ 1 w 12"/>
                  <a:gd name="T23" fmla="*/ 1 h 4"/>
                  <a:gd name="T24" fmla="*/ 1 w 12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8" y="0"/>
                      <a:pt x="9" y="1"/>
                      <a:pt x="10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2" name="išḻíḋe">
                <a:extLst>
                  <a:ext uri="{FF2B5EF4-FFF2-40B4-BE49-F238E27FC236}">
                    <a16:creationId xmlns:a16="http://schemas.microsoft.com/office/drawing/2014/main" id="{58104AD3-8AEE-4C3A-AEC2-A4CD868DF324}"/>
                  </a:ext>
                </a:extLst>
              </p:cNvPr>
              <p:cNvSpPr/>
              <p:nvPr/>
            </p:nvSpPr>
            <p:spPr bwMode="auto">
              <a:xfrm>
                <a:off x="14915368" y="-2302114"/>
                <a:ext cx="152400" cy="190500"/>
              </a:xfrm>
              <a:custGeom>
                <a:avLst/>
                <a:gdLst>
                  <a:gd name="T0" fmla="*/ 2 w 44"/>
                  <a:gd name="T1" fmla="*/ 1 h 55"/>
                  <a:gd name="T2" fmla="*/ 9 w 44"/>
                  <a:gd name="T3" fmla="*/ 9 h 55"/>
                  <a:gd name="T4" fmla="*/ 23 w 44"/>
                  <a:gd name="T5" fmla="*/ 26 h 55"/>
                  <a:gd name="T6" fmla="*/ 37 w 44"/>
                  <a:gd name="T7" fmla="*/ 45 h 55"/>
                  <a:gd name="T8" fmla="*/ 43 w 44"/>
                  <a:gd name="T9" fmla="*/ 53 h 55"/>
                  <a:gd name="T10" fmla="*/ 43 w 44"/>
                  <a:gd name="T11" fmla="*/ 55 h 55"/>
                  <a:gd name="T12" fmla="*/ 41 w 44"/>
                  <a:gd name="T13" fmla="*/ 54 h 55"/>
                  <a:gd name="T14" fmla="*/ 35 w 44"/>
                  <a:gd name="T15" fmla="*/ 47 h 55"/>
                  <a:gd name="T16" fmla="*/ 20 w 44"/>
                  <a:gd name="T17" fmla="*/ 29 h 55"/>
                  <a:gd name="T18" fmla="*/ 7 w 44"/>
                  <a:gd name="T19" fmla="*/ 11 h 55"/>
                  <a:gd name="T20" fmla="*/ 0 w 44"/>
                  <a:gd name="T21" fmla="*/ 2 h 55"/>
                  <a:gd name="T22" fmla="*/ 1 w 44"/>
                  <a:gd name="T23" fmla="*/ 1 h 55"/>
                  <a:gd name="T24" fmla="*/ 2 w 44"/>
                  <a:gd name="T25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2" y="1"/>
                    </a:moveTo>
                    <a:cubicBezTo>
                      <a:pt x="2" y="1"/>
                      <a:pt x="5" y="4"/>
                      <a:pt x="9" y="9"/>
                    </a:cubicBezTo>
                    <a:cubicBezTo>
                      <a:pt x="13" y="14"/>
                      <a:pt x="18" y="20"/>
                      <a:pt x="23" y="26"/>
                    </a:cubicBezTo>
                    <a:cubicBezTo>
                      <a:pt x="28" y="33"/>
                      <a:pt x="33" y="40"/>
                      <a:pt x="37" y="45"/>
                    </a:cubicBezTo>
                    <a:cubicBezTo>
                      <a:pt x="41" y="50"/>
                      <a:pt x="43" y="53"/>
                      <a:pt x="43" y="53"/>
                    </a:cubicBezTo>
                    <a:cubicBezTo>
                      <a:pt x="44" y="54"/>
                      <a:pt x="44" y="54"/>
                      <a:pt x="43" y="55"/>
                    </a:cubicBezTo>
                    <a:cubicBezTo>
                      <a:pt x="42" y="55"/>
                      <a:pt x="42" y="55"/>
                      <a:pt x="41" y="54"/>
                    </a:cubicBezTo>
                    <a:cubicBezTo>
                      <a:pt x="41" y="54"/>
                      <a:pt x="39" y="51"/>
                      <a:pt x="35" y="47"/>
                    </a:cubicBezTo>
                    <a:cubicBezTo>
                      <a:pt x="31" y="42"/>
                      <a:pt x="26" y="35"/>
                      <a:pt x="20" y="29"/>
                    </a:cubicBezTo>
                    <a:cubicBezTo>
                      <a:pt x="15" y="22"/>
                      <a:pt x="10" y="16"/>
                      <a:pt x="7" y="11"/>
                    </a:cubicBezTo>
                    <a:cubicBezTo>
                      <a:pt x="3" y="6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3" name="i$ḷîḑê">
                <a:extLst>
                  <a:ext uri="{FF2B5EF4-FFF2-40B4-BE49-F238E27FC236}">
                    <a16:creationId xmlns:a16="http://schemas.microsoft.com/office/drawing/2014/main" id="{70DAB922-069F-4AA2-B5D2-AA87365E183A}"/>
                  </a:ext>
                </a:extLst>
              </p:cNvPr>
              <p:cNvSpPr/>
              <p:nvPr/>
            </p:nvSpPr>
            <p:spPr bwMode="auto">
              <a:xfrm>
                <a:off x="15059830" y="-2100502"/>
                <a:ext cx="22225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4 h 5"/>
                  <a:gd name="T4" fmla="*/ 3 w 6"/>
                  <a:gd name="T5" fmla="*/ 4 h 5"/>
                  <a:gd name="T6" fmla="*/ 2 w 6"/>
                  <a:gd name="T7" fmla="*/ 1 h 5"/>
                  <a:gd name="T8" fmla="*/ 3 w 6"/>
                  <a:gd name="T9" fmla="*/ 0 h 5"/>
                  <a:gd name="T10" fmla="*/ 5 w 6"/>
                  <a:gd name="T11" fmla="*/ 0 h 5"/>
                  <a:gd name="T12" fmla="*/ 6 w 6"/>
                  <a:gd name="T13" fmla="*/ 2 h 5"/>
                  <a:gd name="T14" fmla="*/ 6 w 6"/>
                  <a:gd name="T15" fmla="*/ 2 h 5"/>
                  <a:gd name="T16" fmla="*/ 5 w 6"/>
                  <a:gd name="T17" fmla="*/ 4 h 5"/>
                  <a:gd name="T18" fmla="*/ 3 w 6"/>
                  <a:gd name="T19" fmla="*/ 5 h 5"/>
                  <a:gd name="T20" fmla="*/ 3 w 6"/>
                  <a:gd name="T21" fmla="*/ 5 h 5"/>
                  <a:gd name="T22" fmla="*/ 0 w 6"/>
                  <a:gd name="T23" fmla="*/ 4 h 5"/>
                  <a:gd name="T24" fmla="*/ 1 w 6"/>
                  <a:gd name="T25" fmla="*/ 1 h 5"/>
                  <a:gd name="T26" fmla="*/ 1 w 6"/>
                  <a:gd name="T27" fmla="*/ 1 h 5"/>
                  <a:gd name="T28" fmla="*/ 3 w 6"/>
                  <a:gd name="T29" fmla="*/ 1 h 5"/>
                  <a:gd name="T30" fmla="*/ 5 w 6"/>
                  <a:gd name="T31" fmla="*/ 0 h 5"/>
                  <a:gd name="T32" fmla="*/ 6 w 6"/>
                  <a:gd name="T3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4" name="iṥļîdè">
                <a:extLst>
                  <a:ext uri="{FF2B5EF4-FFF2-40B4-BE49-F238E27FC236}">
                    <a16:creationId xmlns:a16="http://schemas.microsoft.com/office/drawing/2014/main" id="{D126E26C-0055-4E5D-A033-A54ECFBF3DEC}"/>
                  </a:ext>
                </a:extLst>
              </p:cNvPr>
              <p:cNvSpPr/>
              <p:nvPr/>
            </p:nvSpPr>
            <p:spPr bwMode="auto">
              <a:xfrm>
                <a:off x="15074118" y="-2079864"/>
                <a:ext cx="20638" cy="14288"/>
              </a:xfrm>
              <a:custGeom>
                <a:avLst/>
                <a:gdLst>
                  <a:gd name="T0" fmla="*/ 6 w 6"/>
                  <a:gd name="T1" fmla="*/ 2 h 4"/>
                  <a:gd name="T2" fmla="*/ 5 w 6"/>
                  <a:gd name="T3" fmla="*/ 3 h 4"/>
                  <a:gd name="T4" fmla="*/ 3 w 6"/>
                  <a:gd name="T5" fmla="*/ 4 h 4"/>
                  <a:gd name="T6" fmla="*/ 2 w 6"/>
                  <a:gd name="T7" fmla="*/ 4 h 4"/>
                  <a:gd name="T8" fmla="*/ 1 w 6"/>
                  <a:gd name="T9" fmla="*/ 3 h 4"/>
                  <a:gd name="T10" fmla="*/ 0 w 6"/>
                  <a:gd name="T11" fmla="*/ 1 h 4"/>
                  <a:gd name="T12" fmla="*/ 0 w 6"/>
                  <a:gd name="T13" fmla="*/ 1 h 4"/>
                  <a:gd name="T14" fmla="*/ 1 w 6"/>
                  <a:gd name="T15" fmla="*/ 1 h 4"/>
                  <a:gd name="T16" fmla="*/ 3 w 6"/>
                  <a:gd name="T17" fmla="*/ 0 h 4"/>
                  <a:gd name="T18" fmla="*/ 5 w 6"/>
                  <a:gd name="T19" fmla="*/ 0 h 4"/>
                  <a:gd name="T20" fmla="*/ 5 w 6"/>
                  <a:gd name="T21" fmla="*/ 0 h 4"/>
                  <a:gd name="T22" fmla="*/ 6 w 6"/>
                  <a:gd name="T2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6" y="3"/>
                      <a:pt x="5" y="3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5" name="ïSlïḓé">
                <a:extLst>
                  <a:ext uri="{FF2B5EF4-FFF2-40B4-BE49-F238E27FC236}">
                    <a16:creationId xmlns:a16="http://schemas.microsoft.com/office/drawing/2014/main" id="{0BE15AEB-9BA7-493B-9911-3FF9281E3A2A}"/>
                  </a:ext>
                </a:extLst>
              </p:cNvPr>
              <p:cNvSpPr/>
              <p:nvPr/>
            </p:nvSpPr>
            <p:spPr bwMode="auto">
              <a:xfrm>
                <a:off x="15085230" y="-2065577"/>
                <a:ext cx="23813" cy="20638"/>
              </a:xfrm>
              <a:custGeom>
                <a:avLst/>
                <a:gdLst>
                  <a:gd name="T0" fmla="*/ 7 w 7"/>
                  <a:gd name="T1" fmla="*/ 1 h 6"/>
                  <a:gd name="T2" fmla="*/ 7 w 7"/>
                  <a:gd name="T3" fmla="*/ 2 h 6"/>
                  <a:gd name="T4" fmla="*/ 6 w 7"/>
                  <a:gd name="T5" fmla="*/ 3 h 6"/>
                  <a:gd name="T6" fmla="*/ 5 w 7"/>
                  <a:gd name="T7" fmla="*/ 5 h 6"/>
                  <a:gd name="T8" fmla="*/ 2 w 7"/>
                  <a:gd name="T9" fmla="*/ 6 h 6"/>
                  <a:gd name="T10" fmla="*/ 1 w 7"/>
                  <a:gd name="T11" fmla="*/ 5 h 6"/>
                  <a:gd name="T12" fmla="*/ 0 w 7"/>
                  <a:gd name="T13" fmla="*/ 4 h 6"/>
                  <a:gd name="T14" fmla="*/ 0 w 7"/>
                  <a:gd name="T15" fmla="*/ 3 h 6"/>
                  <a:gd name="T16" fmla="*/ 0 w 7"/>
                  <a:gd name="T17" fmla="*/ 3 h 6"/>
                  <a:gd name="T18" fmla="*/ 1 w 7"/>
                  <a:gd name="T19" fmla="*/ 3 h 6"/>
                  <a:gd name="T20" fmla="*/ 3 w 7"/>
                  <a:gd name="T21" fmla="*/ 2 h 6"/>
                  <a:gd name="T22" fmla="*/ 4 w 7"/>
                  <a:gd name="T23" fmla="*/ 1 h 6"/>
                  <a:gd name="T24" fmla="*/ 5 w 7"/>
                  <a:gd name="T25" fmla="*/ 0 h 6"/>
                  <a:gd name="T26" fmla="*/ 7 w 7"/>
                  <a:gd name="T27" fmla="*/ 1 h 6"/>
                  <a:gd name="T28" fmla="*/ 7 w 7"/>
                  <a:gd name="T2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6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4"/>
                      <a:pt x="5" y="5"/>
                    </a:cubicBezTo>
                    <a:cubicBezTo>
                      <a:pt x="4" y="5"/>
                      <a:pt x="3" y="6"/>
                      <a:pt x="2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6" name="íṡḷíďè">
                <a:extLst>
                  <a:ext uri="{FF2B5EF4-FFF2-40B4-BE49-F238E27FC236}">
                    <a16:creationId xmlns:a16="http://schemas.microsoft.com/office/drawing/2014/main" id="{D840E987-2DCC-48E5-A456-D340F45B7B88}"/>
                  </a:ext>
                </a:extLst>
              </p:cNvPr>
              <p:cNvSpPr/>
              <p:nvPr/>
            </p:nvSpPr>
            <p:spPr bwMode="auto">
              <a:xfrm>
                <a:off x="15077293" y="-1862377"/>
                <a:ext cx="46038" cy="169863"/>
              </a:xfrm>
              <a:custGeom>
                <a:avLst/>
                <a:gdLst>
                  <a:gd name="T0" fmla="*/ 13 w 13"/>
                  <a:gd name="T1" fmla="*/ 1 h 49"/>
                  <a:gd name="T2" fmla="*/ 12 w 13"/>
                  <a:gd name="T3" fmla="*/ 9 h 49"/>
                  <a:gd name="T4" fmla="*/ 8 w 13"/>
                  <a:gd name="T5" fmla="*/ 25 h 49"/>
                  <a:gd name="T6" fmla="*/ 4 w 13"/>
                  <a:gd name="T7" fmla="*/ 41 h 49"/>
                  <a:gd name="T8" fmla="*/ 2 w 13"/>
                  <a:gd name="T9" fmla="*/ 48 h 49"/>
                  <a:gd name="T10" fmla="*/ 1 w 13"/>
                  <a:gd name="T11" fmla="*/ 49 h 49"/>
                  <a:gd name="T12" fmla="*/ 0 w 13"/>
                  <a:gd name="T13" fmla="*/ 48 h 49"/>
                  <a:gd name="T14" fmla="*/ 1 w 13"/>
                  <a:gd name="T15" fmla="*/ 40 h 49"/>
                  <a:gd name="T16" fmla="*/ 5 w 13"/>
                  <a:gd name="T17" fmla="*/ 24 h 49"/>
                  <a:gd name="T18" fmla="*/ 9 w 13"/>
                  <a:gd name="T19" fmla="*/ 8 h 49"/>
                  <a:gd name="T20" fmla="*/ 11 w 13"/>
                  <a:gd name="T21" fmla="*/ 1 h 49"/>
                  <a:gd name="T22" fmla="*/ 12 w 13"/>
                  <a:gd name="T23" fmla="*/ 0 h 49"/>
                  <a:gd name="T24" fmla="*/ 13 w 13"/>
                  <a:gd name="T2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49">
                    <a:moveTo>
                      <a:pt x="13" y="1"/>
                    </a:moveTo>
                    <a:cubicBezTo>
                      <a:pt x="13" y="1"/>
                      <a:pt x="12" y="4"/>
                      <a:pt x="12" y="9"/>
                    </a:cubicBezTo>
                    <a:cubicBezTo>
                      <a:pt x="11" y="13"/>
                      <a:pt x="9" y="19"/>
                      <a:pt x="8" y="25"/>
                    </a:cubicBezTo>
                    <a:cubicBezTo>
                      <a:pt x="7" y="31"/>
                      <a:pt x="5" y="37"/>
                      <a:pt x="4" y="41"/>
                    </a:cubicBezTo>
                    <a:cubicBezTo>
                      <a:pt x="3" y="45"/>
                      <a:pt x="2" y="48"/>
                      <a:pt x="2" y="48"/>
                    </a:cubicBezTo>
                    <a:cubicBezTo>
                      <a:pt x="2" y="49"/>
                      <a:pt x="1" y="49"/>
                      <a:pt x="1" y="49"/>
                    </a:cubicBezTo>
                    <a:cubicBezTo>
                      <a:pt x="0" y="49"/>
                      <a:pt x="0" y="48"/>
                      <a:pt x="0" y="48"/>
                    </a:cubicBezTo>
                    <a:cubicBezTo>
                      <a:pt x="0" y="48"/>
                      <a:pt x="0" y="45"/>
                      <a:pt x="1" y="40"/>
                    </a:cubicBezTo>
                    <a:cubicBezTo>
                      <a:pt x="2" y="36"/>
                      <a:pt x="3" y="30"/>
                      <a:pt x="5" y="24"/>
                    </a:cubicBezTo>
                    <a:cubicBezTo>
                      <a:pt x="6" y="18"/>
                      <a:pt x="7" y="12"/>
                      <a:pt x="9" y="8"/>
                    </a:cubicBezTo>
                    <a:cubicBezTo>
                      <a:pt x="10" y="4"/>
                      <a:pt x="11" y="1"/>
                      <a:pt x="11" y="1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7" name="ïŝļide">
                <a:extLst>
                  <a:ext uri="{FF2B5EF4-FFF2-40B4-BE49-F238E27FC236}">
                    <a16:creationId xmlns:a16="http://schemas.microsoft.com/office/drawing/2014/main" id="{EDB7F9CE-E466-47C4-9591-CBD66DFA7984}"/>
                  </a:ext>
                </a:extLst>
              </p:cNvPr>
              <p:cNvSpPr/>
              <p:nvPr/>
            </p:nvSpPr>
            <p:spPr bwMode="auto">
              <a:xfrm>
                <a:off x="15053480" y="-1671877"/>
                <a:ext cx="23813" cy="14288"/>
              </a:xfrm>
              <a:custGeom>
                <a:avLst/>
                <a:gdLst>
                  <a:gd name="T0" fmla="*/ 6 w 7"/>
                  <a:gd name="T1" fmla="*/ 4 h 4"/>
                  <a:gd name="T2" fmla="*/ 5 w 7"/>
                  <a:gd name="T3" fmla="*/ 4 h 4"/>
                  <a:gd name="T4" fmla="*/ 3 w 7"/>
                  <a:gd name="T5" fmla="*/ 4 h 4"/>
                  <a:gd name="T6" fmla="*/ 1 w 7"/>
                  <a:gd name="T7" fmla="*/ 3 h 4"/>
                  <a:gd name="T8" fmla="*/ 0 w 7"/>
                  <a:gd name="T9" fmla="*/ 2 h 4"/>
                  <a:gd name="T10" fmla="*/ 1 w 7"/>
                  <a:gd name="T11" fmla="*/ 0 h 4"/>
                  <a:gd name="T12" fmla="*/ 2 w 7"/>
                  <a:gd name="T13" fmla="*/ 0 h 4"/>
                  <a:gd name="T14" fmla="*/ 2 w 7"/>
                  <a:gd name="T15" fmla="*/ 0 h 4"/>
                  <a:gd name="T16" fmla="*/ 4 w 7"/>
                  <a:gd name="T17" fmla="*/ 0 h 4"/>
                  <a:gd name="T18" fmla="*/ 6 w 7"/>
                  <a:gd name="T19" fmla="*/ 2 h 4"/>
                  <a:gd name="T20" fmla="*/ 6 w 7"/>
                  <a:gd name="T21" fmla="*/ 2 h 4"/>
                  <a:gd name="T22" fmla="*/ 6 w 7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4">
                    <a:moveTo>
                      <a:pt x="6" y="4"/>
                    </a:moveTo>
                    <a:cubicBezTo>
                      <a:pt x="6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3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8" name="ísliḓê">
                <a:extLst>
                  <a:ext uri="{FF2B5EF4-FFF2-40B4-BE49-F238E27FC236}">
                    <a16:creationId xmlns:a16="http://schemas.microsoft.com/office/drawing/2014/main" id="{7F512E97-5C61-4824-9801-1979B2A4550B}"/>
                  </a:ext>
                </a:extLst>
              </p:cNvPr>
              <p:cNvSpPr/>
              <p:nvPr/>
            </p:nvSpPr>
            <p:spPr bwMode="auto">
              <a:xfrm>
                <a:off x="15047130" y="-1651239"/>
                <a:ext cx="23813" cy="17463"/>
              </a:xfrm>
              <a:custGeom>
                <a:avLst/>
                <a:gdLst>
                  <a:gd name="T0" fmla="*/ 6 w 7"/>
                  <a:gd name="T1" fmla="*/ 5 h 5"/>
                  <a:gd name="T2" fmla="*/ 5 w 7"/>
                  <a:gd name="T3" fmla="*/ 5 h 5"/>
                  <a:gd name="T4" fmla="*/ 3 w 7"/>
                  <a:gd name="T5" fmla="*/ 4 h 5"/>
                  <a:gd name="T6" fmla="*/ 1 w 7"/>
                  <a:gd name="T7" fmla="*/ 3 h 5"/>
                  <a:gd name="T8" fmla="*/ 0 w 7"/>
                  <a:gd name="T9" fmla="*/ 3 h 5"/>
                  <a:gd name="T10" fmla="*/ 0 w 7"/>
                  <a:gd name="T11" fmla="*/ 1 h 5"/>
                  <a:gd name="T12" fmla="*/ 1 w 7"/>
                  <a:gd name="T13" fmla="*/ 1 h 5"/>
                  <a:gd name="T14" fmla="*/ 2 w 7"/>
                  <a:gd name="T15" fmla="*/ 1 h 5"/>
                  <a:gd name="T16" fmla="*/ 4 w 7"/>
                  <a:gd name="T17" fmla="*/ 1 h 5"/>
                  <a:gd name="T18" fmla="*/ 6 w 7"/>
                  <a:gd name="T19" fmla="*/ 2 h 5"/>
                  <a:gd name="T20" fmla="*/ 6 w 7"/>
                  <a:gd name="T21" fmla="*/ 3 h 5"/>
                  <a:gd name="T22" fmla="*/ 6 w 7"/>
                  <a:gd name="T23" fmla="*/ 4 h 5"/>
                  <a:gd name="T24" fmla="*/ 6 w 7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cubicBezTo>
                      <a:pt x="6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7" y="3"/>
                      <a:pt x="7" y="4"/>
                      <a:pt x="6" y="4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9" name="ïṡļidè">
                <a:extLst>
                  <a:ext uri="{FF2B5EF4-FFF2-40B4-BE49-F238E27FC236}">
                    <a16:creationId xmlns:a16="http://schemas.microsoft.com/office/drawing/2014/main" id="{0EEFD47E-B0BF-4E10-A5AF-E75BFE3BD25A}"/>
                  </a:ext>
                </a:extLst>
              </p:cNvPr>
              <p:cNvSpPr/>
              <p:nvPr/>
            </p:nvSpPr>
            <p:spPr bwMode="auto">
              <a:xfrm>
                <a:off x="15036018" y="-1622664"/>
                <a:ext cx="23813" cy="14288"/>
              </a:xfrm>
              <a:custGeom>
                <a:avLst/>
                <a:gdLst>
                  <a:gd name="T0" fmla="*/ 6 w 7"/>
                  <a:gd name="T1" fmla="*/ 4 h 4"/>
                  <a:gd name="T2" fmla="*/ 5 w 7"/>
                  <a:gd name="T3" fmla="*/ 4 h 4"/>
                  <a:gd name="T4" fmla="*/ 3 w 7"/>
                  <a:gd name="T5" fmla="*/ 4 h 4"/>
                  <a:gd name="T6" fmla="*/ 1 w 7"/>
                  <a:gd name="T7" fmla="*/ 3 h 4"/>
                  <a:gd name="T8" fmla="*/ 1 w 7"/>
                  <a:gd name="T9" fmla="*/ 2 h 4"/>
                  <a:gd name="T10" fmla="*/ 1 w 7"/>
                  <a:gd name="T11" fmla="*/ 0 h 4"/>
                  <a:gd name="T12" fmla="*/ 2 w 7"/>
                  <a:gd name="T13" fmla="*/ 0 h 4"/>
                  <a:gd name="T14" fmla="*/ 3 w 7"/>
                  <a:gd name="T15" fmla="*/ 0 h 4"/>
                  <a:gd name="T16" fmla="*/ 5 w 7"/>
                  <a:gd name="T17" fmla="*/ 0 h 4"/>
                  <a:gd name="T18" fmla="*/ 6 w 7"/>
                  <a:gd name="T19" fmla="*/ 1 h 4"/>
                  <a:gd name="T20" fmla="*/ 7 w 7"/>
                  <a:gd name="T21" fmla="*/ 2 h 4"/>
                  <a:gd name="T22" fmla="*/ 7 w 7"/>
                  <a:gd name="T23" fmla="*/ 4 h 4"/>
                  <a:gd name="T24" fmla="*/ 6 w 7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6" y="4"/>
                    </a:moveTo>
                    <a:cubicBezTo>
                      <a:pt x="6" y="4"/>
                      <a:pt x="6" y="4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4"/>
                      <a:pt x="7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0" name="ïśļiḋê">
                <a:extLst>
                  <a:ext uri="{FF2B5EF4-FFF2-40B4-BE49-F238E27FC236}">
                    <a16:creationId xmlns:a16="http://schemas.microsoft.com/office/drawing/2014/main" id="{D42C5778-90F8-4A7E-9B8B-3FA724D56F99}"/>
                  </a:ext>
                </a:extLst>
              </p:cNvPr>
              <p:cNvSpPr/>
              <p:nvPr/>
            </p:nvSpPr>
            <p:spPr bwMode="auto">
              <a:xfrm>
                <a:off x="16183780" y="-2076689"/>
                <a:ext cx="49213" cy="23813"/>
              </a:xfrm>
              <a:custGeom>
                <a:avLst/>
                <a:gdLst>
                  <a:gd name="T0" fmla="*/ 2 w 14"/>
                  <a:gd name="T1" fmla="*/ 0 h 7"/>
                  <a:gd name="T2" fmla="*/ 4 w 14"/>
                  <a:gd name="T3" fmla="*/ 0 h 7"/>
                  <a:gd name="T4" fmla="*/ 8 w 14"/>
                  <a:gd name="T5" fmla="*/ 2 h 7"/>
                  <a:gd name="T6" fmla="*/ 12 w 14"/>
                  <a:gd name="T7" fmla="*/ 3 h 7"/>
                  <a:gd name="T8" fmla="*/ 14 w 14"/>
                  <a:gd name="T9" fmla="*/ 5 h 7"/>
                  <a:gd name="T10" fmla="*/ 14 w 14"/>
                  <a:gd name="T11" fmla="*/ 6 h 7"/>
                  <a:gd name="T12" fmla="*/ 13 w 14"/>
                  <a:gd name="T13" fmla="*/ 7 h 7"/>
                  <a:gd name="T14" fmla="*/ 11 w 14"/>
                  <a:gd name="T15" fmla="*/ 6 h 7"/>
                  <a:gd name="T16" fmla="*/ 7 w 14"/>
                  <a:gd name="T17" fmla="*/ 5 h 7"/>
                  <a:gd name="T18" fmla="*/ 3 w 14"/>
                  <a:gd name="T19" fmla="*/ 3 h 7"/>
                  <a:gd name="T20" fmla="*/ 1 w 14"/>
                  <a:gd name="T21" fmla="*/ 2 h 7"/>
                  <a:gd name="T22" fmla="*/ 1 w 14"/>
                  <a:gd name="T23" fmla="*/ 0 h 7"/>
                  <a:gd name="T24" fmla="*/ 2 w 14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7">
                    <a:moveTo>
                      <a:pt x="2" y="0"/>
                    </a:moveTo>
                    <a:cubicBezTo>
                      <a:pt x="2" y="0"/>
                      <a:pt x="2" y="0"/>
                      <a:pt x="4" y="0"/>
                    </a:cubicBezTo>
                    <a:cubicBezTo>
                      <a:pt x="5" y="1"/>
                      <a:pt x="6" y="1"/>
                      <a:pt x="8" y="2"/>
                    </a:cubicBezTo>
                    <a:cubicBezTo>
                      <a:pt x="9" y="2"/>
                      <a:pt x="11" y="3"/>
                      <a:pt x="12" y="3"/>
                    </a:cubicBezTo>
                    <a:cubicBezTo>
                      <a:pt x="13" y="4"/>
                      <a:pt x="14" y="5"/>
                      <a:pt x="14" y="5"/>
                    </a:cubicBezTo>
                    <a:cubicBezTo>
                      <a:pt x="14" y="5"/>
                      <a:pt x="14" y="6"/>
                      <a:pt x="14" y="6"/>
                    </a:cubicBezTo>
                    <a:cubicBezTo>
                      <a:pt x="14" y="7"/>
                      <a:pt x="13" y="7"/>
                      <a:pt x="13" y="7"/>
                    </a:cubicBezTo>
                    <a:cubicBezTo>
                      <a:pt x="13" y="7"/>
                      <a:pt x="12" y="7"/>
                      <a:pt x="11" y="6"/>
                    </a:cubicBezTo>
                    <a:cubicBezTo>
                      <a:pt x="10" y="6"/>
                      <a:pt x="8" y="6"/>
                      <a:pt x="7" y="5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1" name="îṡ1iďê">
                <a:extLst>
                  <a:ext uri="{FF2B5EF4-FFF2-40B4-BE49-F238E27FC236}">
                    <a16:creationId xmlns:a16="http://schemas.microsoft.com/office/drawing/2014/main" id="{376FC72A-CCAB-48F3-8064-C86E530E51B0}"/>
                  </a:ext>
                </a:extLst>
              </p:cNvPr>
              <p:cNvSpPr/>
              <p:nvPr/>
            </p:nvSpPr>
            <p:spPr bwMode="auto">
              <a:xfrm>
                <a:off x="16183780" y="-2052877"/>
                <a:ext cx="55563" cy="25400"/>
              </a:xfrm>
              <a:custGeom>
                <a:avLst/>
                <a:gdLst>
                  <a:gd name="T0" fmla="*/ 1 w 16"/>
                  <a:gd name="T1" fmla="*/ 0 h 7"/>
                  <a:gd name="T2" fmla="*/ 3 w 16"/>
                  <a:gd name="T3" fmla="*/ 1 h 7"/>
                  <a:gd name="T4" fmla="*/ 9 w 16"/>
                  <a:gd name="T5" fmla="*/ 2 h 7"/>
                  <a:gd name="T6" fmla="*/ 13 w 16"/>
                  <a:gd name="T7" fmla="*/ 4 h 7"/>
                  <a:gd name="T8" fmla="*/ 16 w 16"/>
                  <a:gd name="T9" fmla="*/ 5 h 7"/>
                  <a:gd name="T10" fmla="*/ 16 w 16"/>
                  <a:gd name="T11" fmla="*/ 7 h 7"/>
                  <a:gd name="T12" fmla="*/ 15 w 16"/>
                  <a:gd name="T13" fmla="*/ 7 h 7"/>
                  <a:gd name="T14" fmla="*/ 12 w 16"/>
                  <a:gd name="T15" fmla="*/ 7 h 7"/>
                  <a:gd name="T16" fmla="*/ 7 w 16"/>
                  <a:gd name="T17" fmla="*/ 6 h 7"/>
                  <a:gd name="T18" fmla="*/ 2 w 16"/>
                  <a:gd name="T19" fmla="*/ 4 h 7"/>
                  <a:gd name="T20" fmla="*/ 0 w 16"/>
                  <a:gd name="T21" fmla="*/ 2 h 7"/>
                  <a:gd name="T22" fmla="*/ 0 w 16"/>
                  <a:gd name="T23" fmla="*/ 1 h 7"/>
                  <a:gd name="T24" fmla="*/ 1 w 16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7">
                    <a:moveTo>
                      <a:pt x="1" y="0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5" y="1"/>
                      <a:pt x="7" y="1"/>
                      <a:pt x="9" y="2"/>
                    </a:cubicBezTo>
                    <a:cubicBezTo>
                      <a:pt x="10" y="3"/>
                      <a:pt x="12" y="3"/>
                      <a:pt x="13" y="4"/>
                    </a:cubicBezTo>
                    <a:cubicBezTo>
                      <a:pt x="15" y="5"/>
                      <a:pt x="16" y="5"/>
                      <a:pt x="16" y="5"/>
                    </a:cubicBezTo>
                    <a:cubicBezTo>
                      <a:pt x="16" y="6"/>
                      <a:pt x="16" y="6"/>
                      <a:pt x="16" y="7"/>
                    </a:cubicBezTo>
                    <a:cubicBezTo>
                      <a:pt x="16" y="7"/>
                      <a:pt x="15" y="7"/>
                      <a:pt x="15" y="7"/>
                    </a:cubicBezTo>
                    <a:cubicBezTo>
                      <a:pt x="15" y="7"/>
                      <a:pt x="14" y="7"/>
                      <a:pt x="12" y="7"/>
                    </a:cubicBezTo>
                    <a:cubicBezTo>
                      <a:pt x="11" y="7"/>
                      <a:pt x="9" y="6"/>
                      <a:pt x="7" y="6"/>
                    </a:cubicBezTo>
                    <a:cubicBezTo>
                      <a:pt x="6" y="5"/>
                      <a:pt x="4" y="4"/>
                      <a:pt x="2" y="4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199F29D6-DDA9-4C39-9721-1909FFF74316}"/>
                </a:ext>
              </a:extLst>
            </p:cNvPr>
            <p:cNvGrpSpPr/>
            <p:nvPr/>
          </p:nvGrpSpPr>
          <p:grpSpPr>
            <a:xfrm>
              <a:off x="8481675" y="573602"/>
              <a:ext cx="1838095" cy="937458"/>
              <a:chOff x="-6809652" y="205849"/>
              <a:chExt cx="6235242" cy="3180072"/>
            </a:xfrm>
          </p:grpSpPr>
          <p:sp>
            <p:nvSpPr>
              <p:cNvPr id="467" name="îşḻíďé">
                <a:extLst>
                  <a:ext uri="{FF2B5EF4-FFF2-40B4-BE49-F238E27FC236}">
                    <a16:creationId xmlns:a16="http://schemas.microsoft.com/office/drawing/2014/main" id="{1345377E-D306-45D9-920B-D5B42562C914}"/>
                  </a:ext>
                </a:extLst>
              </p:cNvPr>
              <p:cNvSpPr/>
              <p:nvPr/>
            </p:nvSpPr>
            <p:spPr bwMode="auto">
              <a:xfrm>
                <a:off x="-6559858" y="210651"/>
                <a:ext cx="5985448" cy="3175270"/>
              </a:xfrm>
              <a:custGeom>
                <a:avLst/>
                <a:gdLst>
                  <a:gd name="T0" fmla="*/ 862 w 1627"/>
                  <a:gd name="T1" fmla="*/ 820 h 864"/>
                  <a:gd name="T2" fmla="*/ 893 w 1627"/>
                  <a:gd name="T3" fmla="*/ 819 h 864"/>
                  <a:gd name="T4" fmla="*/ 950 w 1627"/>
                  <a:gd name="T5" fmla="*/ 860 h 864"/>
                  <a:gd name="T6" fmla="*/ 892 w 1627"/>
                  <a:gd name="T7" fmla="*/ 864 h 864"/>
                  <a:gd name="T8" fmla="*/ 776 w 1627"/>
                  <a:gd name="T9" fmla="*/ 862 h 864"/>
                  <a:gd name="T10" fmla="*/ 696 w 1627"/>
                  <a:gd name="T11" fmla="*/ 811 h 864"/>
                  <a:gd name="T12" fmla="*/ 776 w 1627"/>
                  <a:gd name="T13" fmla="*/ 862 h 864"/>
                  <a:gd name="T14" fmla="*/ 1026 w 1627"/>
                  <a:gd name="T15" fmla="*/ 802 h 864"/>
                  <a:gd name="T16" fmla="*/ 1120 w 1627"/>
                  <a:gd name="T17" fmla="*/ 822 h 864"/>
                  <a:gd name="T18" fmla="*/ 605 w 1627"/>
                  <a:gd name="T19" fmla="*/ 840 h 864"/>
                  <a:gd name="T20" fmla="*/ 534 w 1627"/>
                  <a:gd name="T21" fmla="*/ 776 h 864"/>
                  <a:gd name="T22" fmla="*/ 605 w 1627"/>
                  <a:gd name="T23" fmla="*/ 840 h 864"/>
                  <a:gd name="T24" fmla="*/ 1183 w 1627"/>
                  <a:gd name="T25" fmla="*/ 750 h 864"/>
                  <a:gd name="T26" fmla="*/ 1278 w 1627"/>
                  <a:gd name="T27" fmla="*/ 751 h 864"/>
                  <a:gd name="T28" fmla="*/ 403 w 1627"/>
                  <a:gd name="T29" fmla="*/ 774 h 864"/>
                  <a:gd name="T30" fmla="*/ 381 w 1627"/>
                  <a:gd name="T31" fmla="*/ 714 h 864"/>
                  <a:gd name="T32" fmla="*/ 403 w 1627"/>
                  <a:gd name="T33" fmla="*/ 774 h 864"/>
                  <a:gd name="T34" fmla="*/ 216 w 1627"/>
                  <a:gd name="T35" fmla="*/ 656 h 864"/>
                  <a:gd name="T36" fmla="*/ 310 w 1627"/>
                  <a:gd name="T37" fmla="*/ 672 h 864"/>
                  <a:gd name="T38" fmla="*/ 1351 w 1627"/>
                  <a:gd name="T39" fmla="*/ 704 h 864"/>
                  <a:gd name="T40" fmla="*/ 1390 w 1627"/>
                  <a:gd name="T41" fmla="*/ 617 h 864"/>
                  <a:gd name="T42" fmla="*/ 1351 w 1627"/>
                  <a:gd name="T43" fmla="*/ 704 h 864"/>
                  <a:gd name="T44" fmla="*/ 98 w 1627"/>
                  <a:gd name="T45" fmla="*/ 527 h 864"/>
                  <a:gd name="T46" fmla="*/ 185 w 1627"/>
                  <a:gd name="T47" fmla="*/ 566 h 864"/>
                  <a:gd name="T48" fmla="*/ 1481 w 1627"/>
                  <a:gd name="T49" fmla="*/ 588 h 864"/>
                  <a:gd name="T50" fmla="*/ 1501 w 1627"/>
                  <a:gd name="T51" fmla="*/ 495 h 864"/>
                  <a:gd name="T52" fmla="*/ 1481 w 1627"/>
                  <a:gd name="T53" fmla="*/ 588 h 864"/>
                  <a:gd name="T54" fmla="*/ 19 w 1627"/>
                  <a:gd name="T55" fmla="*/ 370 h 864"/>
                  <a:gd name="T56" fmla="*/ 92 w 1627"/>
                  <a:gd name="T57" fmla="*/ 432 h 864"/>
                  <a:gd name="T58" fmla="*/ 1585 w 1627"/>
                  <a:gd name="T59" fmla="*/ 449 h 864"/>
                  <a:gd name="T60" fmla="*/ 1587 w 1627"/>
                  <a:gd name="T61" fmla="*/ 354 h 864"/>
                  <a:gd name="T62" fmla="*/ 1585 w 1627"/>
                  <a:gd name="T63" fmla="*/ 449 h 864"/>
                  <a:gd name="T64" fmla="*/ 0 w 1627"/>
                  <a:gd name="T65" fmla="*/ 247 h 864"/>
                  <a:gd name="T66" fmla="*/ 48 w 1627"/>
                  <a:gd name="T67" fmla="*/ 200 h 864"/>
                  <a:gd name="T68" fmla="*/ 46 w 1627"/>
                  <a:gd name="T69" fmla="*/ 279 h 864"/>
                  <a:gd name="T70" fmla="*/ 475 w 1627"/>
                  <a:gd name="T71" fmla="*/ 266 h 864"/>
                  <a:gd name="T72" fmla="*/ 491 w 1627"/>
                  <a:gd name="T73" fmla="*/ 173 h 864"/>
                  <a:gd name="T74" fmla="*/ 475 w 1627"/>
                  <a:gd name="T75" fmla="*/ 266 h 864"/>
                  <a:gd name="T76" fmla="*/ 340 w 1627"/>
                  <a:gd name="T77" fmla="*/ 86 h 864"/>
                  <a:gd name="T78" fmla="*/ 434 w 1627"/>
                  <a:gd name="T79" fmla="*/ 102 h 864"/>
                  <a:gd name="T80" fmla="*/ 74 w 1627"/>
                  <a:gd name="T81" fmla="*/ 128 h 864"/>
                  <a:gd name="T82" fmla="*/ 99 w 1627"/>
                  <a:gd name="T83" fmla="*/ 37 h 864"/>
                  <a:gd name="T84" fmla="*/ 74 w 1627"/>
                  <a:gd name="T85" fmla="*/ 128 h 864"/>
                  <a:gd name="T86" fmla="*/ 193 w 1627"/>
                  <a:gd name="T87" fmla="*/ 47 h 864"/>
                  <a:gd name="T88" fmla="*/ 280 w 1627"/>
                  <a:gd name="T89" fmla="*/ 12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27" h="864">
                    <a:moveTo>
                      <a:pt x="862" y="864"/>
                    </a:moveTo>
                    <a:cubicBezTo>
                      <a:pt x="862" y="820"/>
                      <a:pt x="862" y="820"/>
                      <a:pt x="862" y="820"/>
                    </a:cubicBezTo>
                    <a:cubicBezTo>
                      <a:pt x="872" y="820"/>
                      <a:pt x="881" y="820"/>
                      <a:pt x="891" y="819"/>
                    </a:cubicBezTo>
                    <a:cubicBezTo>
                      <a:pt x="893" y="819"/>
                      <a:pt x="893" y="819"/>
                      <a:pt x="893" y="819"/>
                    </a:cubicBezTo>
                    <a:cubicBezTo>
                      <a:pt x="909" y="819"/>
                      <a:pt x="926" y="818"/>
                      <a:pt x="945" y="816"/>
                    </a:cubicBezTo>
                    <a:cubicBezTo>
                      <a:pt x="950" y="860"/>
                      <a:pt x="950" y="860"/>
                      <a:pt x="950" y="860"/>
                    </a:cubicBezTo>
                    <a:cubicBezTo>
                      <a:pt x="930" y="862"/>
                      <a:pt x="911" y="863"/>
                      <a:pt x="894" y="864"/>
                    </a:cubicBezTo>
                    <a:cubicBezTo>
                      <a:pt x="892" y="864"/>
                      <a:pt x="892" y="864"/>
                      <a:pt x="892" y="864"/>
                    </a:cubicBezTo>
                    <a:cubicBezTo>
                      <a:pt x="882" y="864"/>
                      <a:pt x="872" y="864"/>
                      <a:pt x="862" y="864"/>
                    </a:cubicBezTo>
                    <a:close/>
                    <a:moveTo>
                      <a:pt x="776" y="862"/>
                    </a:moveTo>
                    <a:cubicBezTo>
                      <a:pt x="747" y="861"/>
                      <a:pt x="718" y="858"/>
                      <a:pt x="690" y="854"/>
                    </a:cubicBezTo>
                    <a:cubicBezTo>
                      <a:pt x="696" y="811"/>
                      <a:pt x="696" y="811"/>
                      <a:pt x="696" y="811"/>
                    </a:cubicBezTo>
                    <a:cubicBezTo>
                      <a:pt x="723" y="814"/>
                      <a:pt x="751" y="817"/>
                      <a:pt x="779" y="818"/>
                    </a:cubicBezTo>
                    <a:lnTo>
                      <a:pt x="776" y="862"/>
                    </a:lnTo>
                    <a:close/>
                    <a:moveTo>
                      <a:pt x="1036" y="845"/>
                    </a:moveTo>
                    <a:cubicBezTo>
                      <a:pt x="1026" y="802"/>
                      <a:pt x="1026" y="802"/>
                      <a:pt x="1026" y="802"/>
                    </a:cubicBezTo>
                    <a:cubicBezTo>
                      <a:pt x="1053" y="796"/>
                      <a:pt x="1080" y="789"/>
                      <a:pt x="1106" y="780"/>
                    </a:cubicBezTo>
                    <a:cubicBezTo>
                      <a:pt x="1120" y="822"/>
                      <a:pt x="1120" y="822"/>
                      <a:pt x="1120" y="822"/>
                    </a:cubicBezTo>
                    <a:cubicBezTo>
                      <a:pt x="1092" y="831"/>
                      <a:pt x="1064" y="839"/>
                      <a:pt x="1036" y="845"/>
                    </a:cubicBezTo>
                    <a:close/>
                    <a:moveTo>
                      <a:pt x="605" y="840"/>
                    </a:moveTo>
                    <a:cubicBezTo>
                      <a:pt x="576" y="834"/>
                      <a:pt x="548" y="827"/>
                      <a:pt x="521" y="819"/>
                    </a:cubicBezTo>
                    <a:cubicBezTo>
                      <a:pt x="534" y="776"/>
                      <a:pt x="534" y="776"/>
                      <a:pt x="534" y="776"/>
                    </a:cubicBezTo>
                    <a:cubicBezTo>
                      <a:pt x="560" y="784"/>
                      <a:pt x="587" y="791"/>
                      <a:pt x="614" y="797"/>
                    </a:cubicBezTo>
                    <a:lnTo>
                      <a:pt x="605" y="840"/>
                    </a:lnTo>
                    <a:close/>
                    <a:moveTo>
                      <a:pt x="1201" y="791"/>
                    </a:moveTo>
                    <a:cubicBezTo>
                      <a:pt x="1183" y="750"/>
                      <a:pt x="1183" y="750"/>
                      <a:pt x="1183" y="750"/>
                    </a:cubicBezTo>
                    <a:cubicBezTo>
                      <a:pt x="1208" y="739"/>
                      <a:pt x="1233" y="727"/>
                      <a:pt x="1256" y="713"/>
                    </a:cubicBezTo>
                    <a:cubicBezTo>
                      <a:pt x="1278" y="751"/>
                      <a:pt x="1278" y="751"/>
                      <a:pt x="1278" y="751"/>
                    </a:cubicBezTo>
                    <a:cubicBezTo>
                      <a:pt x="1253" y="766"/>
                      <a:pt x="1227" y="779"/>
                      <a:pt x="1201" y="791"/>
                    </a:cubicBezTo>
                    <a:close/>
                    <a:moveTo>
                      <a:pt x="403" y="774"/>
                    </a:moveTo>
                    <a:cubicBezTo>
                      <a:pt x="376" y="763"/>
                      <a:pt x="386" y="767"/>
                      <a:pt x="360" y="753"/>
                    </a:cubicBezTo>
                    <a:cubicBezTo>
                      <a:pt x="381" y="714"/>
                      <a:pt x="381" y="714"/>
                      <a:pt x="381" y="714"/>
                    </a:cubicBezTo>
                    <a:cubicBezTo>
                      <a:pt x="405" y="727"/>
                      <a:pt x="394" y="723"/>
                      <a:pt x="420" y="733"/>
                    </a:cubicBezTo>
                    <a:lnTo>
                      <a:pt x="403" y="774"/>
                    </a:lnTo>
                    <a:close/>
                    <a:moveTo>
                      <a:pt x="286" y="709"/>
                    </a:moveTo>
                    <a:cubicBezTo>
                      <a:pt x="261" y="692"/>
                      <a:pt x="238" y="675"/>
                      <a:pt x="216" y="656"/>
                    </a:cubicBezTo>
                    <a:cubicBezTo>
                      <a:pt x="245" y="622"/>
                      <a:pt x="245" y="622"/>
                      <a:pt x="245" y="622"/>
                    </a:cubicBezTo>
                    <a:cubicBezTo>
                      <a:pt x="265" y="640"/>
                      <a:pt x="287" y="657"/>
                      <a:pt x="310" y="672"/>
                    </a:cubicBezTo>
                    <a:lnTo>
                      <a:pt x="286" y="709"/>
                    </a:lnTo>
                    <a:close/>
                    <a:moveTo>
                      <a:pt x="1351" y="704"/>
                    </a:moveTo>
                    <a:cubicBezTo>
                      <a:pt x="1325" y="668"/>
                      <a:pt x="1325" y="668"/>
                      <a:pt x="1325" y="668"/>
                    </a:cubicBezTo>
                    <a:cubicBezTo>
                      <a:pt x="1348" y="652"/>
                      <a:pt x="1369" y="635"/>
                      <a:pt x="1390" y="617"/>
                    </a:cubicBezTo>
                    <a:cubicBezTo>
                      <a:pt x="1419" y="649"/>
                      <a:pt x="1419" y="649"/>
                      <a:pt x="1419" y="649"/>
                    </a:cubicBezTo>
                    <a:cubicBezTo>
                      <a:pt x="1398" y="669"/>
                      <a:pt x="1375" y="687"/>
                      <a:pt x="1351" y="704"/>
                    </a:cubicBezTo>
                    <a:close/>
                    <a:moveTo>
                      <a:pt x="153" y="596"/>
                    </a:moveTo>
                    <a:cubicBezTo>
                      <a:pt x="133" y="574"/>
                      <a:pt x="114" y="551"/>
                      <a:pt x="98" y="527"/>
                    </a:cubicBezTo>
                    <a:cubicBezTo>
                      <a:pt x="134" y="502"/>
                      <a:pt x="134" y="502"/>
                      <a:pt x="134" y="502"/>
                    </a:cubicBezTo>
                    <a:cubicBezTo>
                      <a:pt x="149" y="524"/>
                      <a:pt x="167" y="545"/>
                      <a:pt x="185" y="566"/>
                    </a:cubicBezTo>
                    <a:lnTo>
                      <a:pt x="153" y="596"/>
                    </a:lnTo>
                    <a:close/>
                    <a:moveTo>
                      <a:pt x="1481" y="588"/>
                    </a:moveTo>
                    <a:cubicBezTo>
                      <a:pt x="1448" y="558"/>
                      <a:pt x="1448" y="558"/>
                      <a:pt x="1448" y="558"/>
                    </a:cubicBezTo>
                    <a:cubicBezTo>
                      <a:pt x="1466" y="538"/>
                      <a:pt x="1484" y="517"/>
                      <a:pt x="1501" y="495"/>
                    </a:cubicBezTo>
                    <a:cubicBezTo>
                      <a:pt x="1536" y="521"/>
                      <a:pt x="1536" y="521"/>
                      <a:pt x="1536" y="521"/>
                    </a:cubicBezTo>
                    <a:cubicBezTo>
                      <a:pt x="1519" y="544"/>
                      <a:pt x="1500" y="567"/>
                      <a:pt x="1481" y="588"/>
                    </a:cubicBezTo>
                    <a:close/>
                    <a:moveTo>
                      <a:pt x="52" y="452"/>
                    </a:moveTo>
                    <a:cubicBezTo>
                      <a:pt x="39" y="425"/>
                      <a:pt x="28" y="397"/>
                      <a:pt x="19" y="370"/>
                    </a:cubicBezTo>
                    <a:cubicBezTo>
                      <a:pt x="62" y="357"/>
                      <a:pt x="62" y="357"/>
                      <a:pt x="62" y="357"/>
                    </a:cubicBezTo>
                    <a:cubicBezTo>
                      <a:pt x="69" y="382"/>
                      <a:pt x="80" y="407"/>
                      <a:pt x="92" y="432"/>
                    </a:cubicBezTo>
                    <a:lnTo>
                      <a:pt x="52" y="452"/>
                    </a:lnTo>
                    <a:close/>
                    <a:moveTo>
                      <a:pt x="1585" y="449"/>
                    </a:moveTo>
                    <a:cubicBezTo>
                      <a:pt x="1547" y="426"/>
                      <a:pt x="1547" y="426"/>
                      <a:pt x="1547" y="426"/>
                    </a:cubicBezTo>
                    <a:cubicBezTo>
                      <a:pt x="1561" y="403"/>
                      <a:pt x="1574" y="379"/>
                      <a:pt x="1587" y="354"/>
                    </a:cubicBezTo>
                    <a:cubicBezTo>
                      <a:pt x="1627" y="373"/>
                      <a:pt x="1627" y="373"/>
                      <a:pt x="1627" y="373"/>
                    </a:cubicBezTo>
                    <a:cubicBezTo>
                      <a:pt x="1613" y="400"/>
                      <a:pt x="1599" y="425"/>
                      <a:pt x="1585" y="449"/>
                    </a:cubicBezTo>
                    <a:close/>
                    <a:moveTo>
                      <a:pt x="1" y="283"/>
                    </a:moveTo>
                    <a:cubicBezTo>
                      <a:pt x="0" y="271"/>
                      <a:pt x="0" y="259"/>
                      <a:pt x="0" y="247"/>
                    </a:cubicBezTo>
                    <a:cubicBezTo>
                      <a:pt x="0" y="229"/>
                      <a:pt x="1" y="210"/>
                      <a:pt x="4" y="192"/>
                    </a:cubicBezTo>
                    <a:cubicBezTo>
                      <a:pt x="48" y="200"/>
                      <a:pt x="48" y="200"/>
                      <a:pt x="48" y="200"/>
                    </a:cubicBezTo>
                    <a:cubicBezTo>
                      <a:pt x="45" y="215"/>
                      <a:pt x="44" y="231"/>
                      <a:pt x="44" y="247"/>
                    </a:cubicBezTo>
                    <a:cubicBezTo>
                      <a:pt x="44" y="258"/>
                      <a:pt x="45" y="268"/>
                      <a:pt x="46" y="279"/>
                    </a:cubicBezTo>
                    <a:lnTo>
                      <a:pt x="1" y="283"/>
                    </a:lnTo>
                    <a:close/>
                    <a:moveTo>
                      <a:pt x="475" y="266"/>
                    </a:moveTo>
                    <a:cubicBezTo>
                      <a:pt x="474" y="243"/>
                      <a:pt x="466" y="219"/>
                      <a:pt x="452" y="195"/>
                    </a:cubicBezTo>
                    <a:cubicBezTo>
                      <a:pt x="491" y="173"/>
                      <a:pt x="491" y="173"/>
                      <a:pt x="491" y="173"/>
                    </a:cubicBezTo>
                    <a:cubicBezTo>
                      <a:pt x="508" y="203"/>
                      <a:pt x="518" y="233"/>
                      <a:pt x="519" y="263"/>
                    </a:cubicBezTo>
                    <a:lnTo>
                      <a:pt x="475" y="266"/>
                    </a:lnTo>
                    <a:close/>
                    <a:moveTo>
                      <a:pt x="404" y="134"/>
                    </a:moveTo>
                    <a:cubicBezTo>
                      <a:pt x="385" y="116"/>
                      <a:pt x="363" y="100"/>
                      <a:pt x="340" y="86"/>
                    </a:cubicBezTo>
                    <a:cubicBezTo>
                      <a:pt x="363" y="48"/>
                      <a:pt x="363" y="48"/>
                      <a:pt x="363" y="48"/>
                    </a:cubicBezTo>
                    <a:cubicBezTo>
                      <a:pt x="389" y="63"/>
                      <a:pt x="413" y="81"/>
                      <a:pt x="434" y="102"/>
                    </a:cubicBezTo>
                    <a:lnTo>
                      <a:pt x="404" y="134"/>
                    </a:lnTo>
                    <a:close/>
                    <a:moveTo>
                      <a:pt x="74" y="128"/>
                    </a:moveTo>
                    <a:cubicBezTo>
                      <a:pt x="36" y="106"/>
                      <a:pt x="36" y="106"/>
                      <a:pt x="36" y="106"/>
                    </a:cubicBezTo>
                    <a:cubicBezTo>
                      <a:pt x="52" y="78"/>
                      <a:pt x="73" y="55"/>
                      <a:pt x="99" y="37"/>
                    </a:cubicBezTo>
                    <a:cubicBezTo>
                      <a:pt x="124" y="73"/>
                      <a:pt x="124" y="73"/>
                      <a:pt x="124" y="73"/>
                    </a:cubicBezTo>
                    <a:cubicBezTo>
                      <a:pt x="104" y="88"/>
                      <a:pt x="87" y="106"/>
                      <a:pt x="74" y="128"/>
                    </a:cubicBezTo>
                    <a:close/>
                    <a:moveTo>
                      <a:pt x="268" y="55"/>
                    </a:moveTo>
                    <a:cubicBezTo>
                      <a:pt x="241" y="47"/>
                      <a:pt x="216" y="45"/>
                      <a:pt x="193" y="47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216" y="0"/>
                      <a:pt x="248" y="3"/>
                      <a:pt x="280" y="12"/>
                    </a:cubicBezTo>
                    <a:lnTo>
                      <a:pt x="268" y="55"/>
                    </a:ln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8" name="î$liďê">
                <a:extLst>
                  <a:ext uri="{FF2B5EF4-FFF2-40B4-BE49-F238E27FC236}">
                    <a16:creationId xmlns:a16="http://schemas.microsoft.com/office/drawing/2014/main" id="{374A5CD0-1001-4AE9-9517-EE56445B66E7}"/>
                  </a:ext>
                </a:extLst>
              </p:cNvPr>
              <p:cNvSpPr/>
              <p:nvPr/>
            </p:nvSpPr>
            <p:spPr bwMode="auto">
              <a:xfrm>
                <a:off x="-5075507" y="1430800"/>
                <a:ext cx="331459" cy="273814"/>
              </a:xfrm>
              <a:custGeom>
                <a:avLst/>
                <a:gdLst>
                  <a:gd name="T0" fmla="*/ 45 w 91"/>
                  <a:gd name="T1" fmla="*/ 74 h 74"/>
                  <a:gd name="T2" fmla="*/ 0 w 91"/>
                  <a:gd name="T3" fmla="*/ 25 h 74"/>
                  <a:gd name="T4" fmla="*/ 37 w 91"/>
                  <a:gd name="T5" fmla="*/ 0 h 74"/>
                  <a:gd name="T6" fmla="*/ 46 w 91"/>
                  <a:gd name="T7" fmla="*/ 12 h 74"/>
                  <a:gd name="T8" fmla="*/ 54 w 91"/>
                  <a:gd name="T9" fmla="*/ 0 h 74"/>
                  <a:gd name="T10" fmla="*/ 91 w 91"/>
                  <a:gd name="T11" fmla="*/ 25 h 74"/>
                  <a:gd name="T12" fmla="*/ 45 w 91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74">
                    <a:moveTo>
                      <a:pt x="45" y="74"/>
                    </a:moveTo>
                    <a:cubicBezTo>
                      <a:pt x="28" y="58"/>
                      <a:pt x="15" y="46"/>
                      <a:pt x="0" y="25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4"/>
                      <a:pt x="42" y="8"/>
                      <a:pt x="46" y="12"/>
                    </a:cubicBezTo>
                    <a:cubicBezTo>
                      <a:pt x="49" y="8"/>
                      <a:pt x="52" y="4"/>
                      <a:pt x="54" y="0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77" y="46"/>
                      <a:pt x="62" y="58"/>
                      <a:pt x="45" y="74"/>
                    </a:cubicBez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9" name="ïs1iḍé">
                <a:extLst>
                  <a:ext uri="{FF2B5EF4-FFF2-40B4-BE49-F238E27FC236}">
                    <a16:creationId xmlns:a16="http://schemas.microsoft.com/office/drawing/2014/main" id="{9F1D4FCD-DD75-4AE2-A79D-B6E40F535A68}"/>
                  </a:ext>
                </a:extLst>
              </p:cNvPr>
              <p:cNvSpPr/>
              <p:nvPr/>
            </p:nvSpPr>
            <p:spPr bwMode="auto">
              <a:xfrm>
                <a:off x="-6334084" y="205849"/>
                <a:ext cx="3016743" cy="3180072"/>
              </a:xfrm>
              <a:custGeom>
                <a:avLst/>
                <a:gdLst>
                  <a:gd name="T0" fmla="*/ 1 w 820"/>
                  <a:gd name="T1" fmla="*/ 865 h 865"/>
                  <a:gd name="T2" fmla="*/ 0 w 820"/>
                  <a:gd name="T3" fmla="*/ 821 h 865"/>
                  <a:gd name="T4" fmla="*/ 85 w 820"/>
                  <a:gd name="T5" fmla="*/ 815 h 865"/>
                  <a:gd name="T6" fmla="*/ 89 w 820"/>
                  <a:gd name="T7" fmla="*/ 859 h 865"/>
                  <a:gd name="T8" fmla="*/ 1 w 820"/>
                  <a:gd name="T9" fmla="*/ 865 h 865"/>
                  <a:gd name="T10" fmla="*/ 177 w 820"/>
                  <a:gd name="T11" fmla="*/ 848 h 865"/>
                  <a:gd name="T12" fmla="*/ 169 w 820"/>
                  <a:gd name="T13" fmla="*/ 804 h 865"/>
                  <a:gd name="T14" fmla="*/ 251 w 820"/>
                  <a:gd name="T15" fmla="*/ 786 h 865"/>
                  <a:gd name="T16" fmla="*/ 263 w 820"/>
                  <a:gd name="T17" fmla="*/ 829 h 865"/>
                  <a:gd name="T18" fmla="*/ 177 w 820"/>
                  <a:gd name="T19" fmla="*/ 848 h 865"/>
                  <a:gd name="T20" fmla="*/ 378 w 820"/>
                  <a:gd name="T21" fmla="*/ 790 h 865"/>
                  <a:gd name="T22" fmla="*/ 363 w 820"/>
                  <a:gd name="T23" fmla="*/ 749 h 865"/>
                  <a:gd name="T24" fmla="*/ 410 w 820"/>
                  <a:gd name="T25" fmla="*/ 728 h 865"/>
                  <a:gd name="T26" fmla="*/ 429 w 820"/>
                  <a:gd name="T27" fmla="*/ 768 h 865"/>
                  <a:gd name="T28" fmla="*/ 378 w 820"/>
                  <a:gd name="T29" fmla="*/ 790 h 865"/>
                  <a:gd name="T30" fmla="*/ 507 w 820"/>
                  <a:gd name="T31" fmla="*/ 726 h 865"/>
                  <a:gd name="T32" fmla="*/ 483 w 820"/>
                  <a:gd name="T33" fmla="*/ 688 h 865"/>
                  <a:gd name="T34" fmla="*/ 552 w 820"/>
                  <a:gd name="T35" fmla="*/ 640 h 865"/>
                  <a:gd name="T36" fmla="*/ 579 w 820"/>
                  <a:gd name="T37" fmla="*/ 675 h 865"/>
                  <a:gd name="T38" fmla="*/ 507 w 820"/>
                  <a:gd name="T39" fmla="*/ 726 h 865"/>
                  <a:gd name="T40" fmla="*/ 646 w 820"/>
                  <a:gd name="T41" fmla="*/ 616 h 865"/>
                  <a:gd name="T42" fmla="*/ 615 w 820"/>
                  <a:gd name="T43" fmla="*/ 584 h 865"/>
                  <a:gd name="T44" fmla="*/ 670 w 820"/>
                  <a:gd name="T45" fmla="*/ 522 h 865"/>
                  <a:gd name="T46" fmla="*/ 705 w 820"/>
                  <a:gd name="T47" fmla="*/ 549 h 865"/>
                  <a:gd name="T48" fmla="*/ 646 w 820"/>
                  <a:gd name="T49" fmla="*/ 616 h 865"/>
                  <a:gd name="T50" fmla="*/ 755 w 820"/>
                  <a:gd name="T51" fmla="*/ 474 h 865"/>
                  <a:gd name="T52" fmla="*/ 716 w 820"/>
                  <a:gd name="T53" fmla="*/ 452 h 865"/>
                  <a:gd name="T54" fmla="*/ 751 w 820"/>
                  <a:gd name="T55" fmla="*/ 377 h 865"/>
                  <a:gd name="T56" fmla="*/ 792 w 820"/>
                  <a:gd name="T57" fmla="*/ 392 h 865"/>
                  <a:gd name="T58" fmla="*/ 755 w 820"/>
                  <a:gd name="T59" fmla="*/ 474 h 865"/>
                  <a:gd name="T60" fmla="*/ 815 w 820"/>
                  <a:gd name="T61" fmla="*/ 305 h 865"/>
                  <a:gd name="T62" fmla="*/ 771 w 820"/>
                  <a:gd name="T63" fmla="*/ 298 h 865"/>
                  <a:gd name="T64" fmla="*/ 775 w 820"/>
                  <a:gd name="T65" fmla="*/ 247 h 865"/>
                  <a:gd name="T66" fmla="*/ 774 w 820"/>
                  <a:gd name="T67" fmla="*/ 217 h 865"/>
                  <a:gd name="T68" fmla="*/ 818 w 820"/>
                  <a:gd name="T69" fmla="*/ 213 h 865"/>
                  <a:gd name="T70" fmla="*/ 820 w 820"/>
                  <a:gd name="T71" fmla="*/ 247 h 865"/>
                  <a:gd name="T72" fmla="*/ 815 w 820"/>
                  <a:gd name="T73" fmla="*/ 305 h 865"/>
                  <a:gd name="T74" fmla="*/ 357 w 820"/>
                  <a:gd name="T75" fmla="*/ 265 h 865"/>
                  <a:gd name="T76" fmla="*/ 312 w 820"/>
                  <a:gd name="T77" fmla="*/ 265 h 865"/>
                  <a:gd name="T78" fmla="*/ 312 w 820"/>
                  <a:gd name="T79" fmla="*/ 264 h 865"/>
                  <a:gd name="T80" fmla="*/ 337 w 820"/>
                  <a:gd name="T81" fmla="*/ 172 h 865"/>
                  <a:gd name="T82" fmla="*/ 376 w 820"/>
                  <a:gd name="T83" fmla="*/ 193 h 865"/>
                  <a:gd name="T84" fmla="*/ 357 w 820"/>
                  <a:gd name="T85" fmla="*/ 264 h 865"/>
                  <a:gd name="T86" fmla="*/ 357 w 820"/>
                  <a:gd name="T87" fmla="*/ 265 h 865"/>
                  <a:gd name="T88" fmla="*/ 753 w 820"/>
                  <a:gd name="T89" fmla="*/ 142 h 865"/>
                  <a:gd name="T90" fmla="*/ 706 w 820"/>
                  <a:gd name="T91" fmla="*/ 82 h 865"/>
                  <a:gd name="T92" fmla="*/ 734 w 820"/>
                  <a:gd name="T93" fmla="*/ 48 h 865"/>
                  <a:gd name="T94" fmla="*/ 793 w 820"/>
                  <a:gd name="T95" fmla="*/ 123 h 865"/>
                  <a:gd name="T96" fmla="*/ 753 w 820"/>
                  <a:gd name="T97" fmla="*/ 142 h 865"/>
                  <a:gd name="T98" fmla="*/ 424 w 820"/>
                  <a:gd name="T99" fmla="*/ 130 h 865"/>
                  <a:gd name="T100" fmla="*/ 393 w 820"/>
                  <a:gd name="T101" fmla="*/ 98 h 865"/>
                  <a:gd name="T102" fmla="*/ 466 w 820"/>
                  <a:gd name="T103" fmla="*/ 43 h 865"/>
                  <a:gd name="T104" fmla="*/ 488 w 820"/>
                  <a:gd name="T105" fmla="*/ 81 h 865"/>
                  <a:gd name="T106" fmla="*/ 424 w 820"/>
                  <a:gd name="T107" fmla="*/ 130 h 865"/>
                  <a:gd name="T108" fmla="*/ 562 w 820"/>
                  <a:gd name="T109" fmla="*/ 52 h 865"/>
                  <a:gd name="T110" fmla="*/ 552 w 820"/>
                  <a:gd name="T111" fmla="*/ 9 h 865"/>
                  <a:gd name="T112" fmla="*/ 647 w 820"/>
                  <a:gd name="T113" fmla="*/ 6 h 865"/>
                  <a:gd name="T114" fmla="*/ 639 w 820"/>
                  <a:gd name="T115" fmla="*/ 50 h 865"/>
                  <a:gd name="T116" fmla="*/ 562 w 820"/>
                  <a:gd name="T117" fmla="*/ 52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20" h="865">
                    <a:moveTo>
                      <a:pt x="1" y="865"/>
                    </a:moveTo>
                    <a:cubicBezTo>
                      <a:pt x="0" y="821"/>
                      <a:pt x="0" y="821"/>
                      <a:pt x="0" y="821"/>
                    </a:cubicBezTo>
                    <a:cubicBezTo>
                      <a:pt x="29" y="820"/>
                      <a:pt x="57" y="818"/>
                      <a:pt x="85" y="815"/>
                    </a:cubicBezTo>
                    <a:cubicBezTo>
                      <a:pt x="89" y="859"/>
                      <a:pt x="89" y="859"/>
                      <a:pt x="89" y="859"/>
                    </a:cubicBezTo>
                    <a:cubicBezTo>
                      <a:pt x="61" y="862"/>
                      <a:pt x="31" y="864"/>
                      <a:pt x="1" y="865"/>
                    </a:cubicBezTo>
                    <a:close/>
                    <a:moveTo>
                      <a:pt x="177" y="848"/>
                    </a:moveTo>
                    <a:cubicBezTo>
                      <a:pt x="169" y="804"/>
                      <a:pt x="169" y="804"/>
                      <a:pt x="169" y="804"/>
                    </a:cubicBezTo>
                    <a:cubicBezTo>
                      <a:pt x="197" y="799"/>
                      <a:pt x="225" y="793"/>
                      <a:pt x="251" y="786"/>
                    </a:cubicBezTo>
                    <a:cubicBezTo>
                      <a:pt x="263" y="829"/>
                      <a:pt x="263" y="829"/>
                      <a:pt x="263" y="829"/>
                    </a:cubicBezTo>
                    <a:cubicBezTo>
                      <a:pt x="235" y="836"/>
                      <a:pt x="206" y="842"/>
                      <a:pt x="177" y="848"/>
                    </a:cubicBezTo>
                    <a:close/>
                    <a:moveTo>
                      <a:pt x="378" y="790"/>
                    </a:moveTo>
                    <a:cubicBezTo>
                      <a:pt x="363" y="749"/>
                      <a:pt x="363" y="749"/>
                      <a:pt x="363" y="749"/>
                    </a:cubicBezTo>
                    <a:cubicBezTo>
                      <a:pt x="390" y="739"/>
                      <a:pt x="385" y="740"/>
                      <a:pt x="410" y="728"/>
                    </a:cubicBezTo>
                    <a:cubicBezTo>
                      <a:pt x="429" y="768"/>
                      <a:pt x="429" y="768"/>
                      <a:pt x="429" y="768"/>
                    </a:cubicBezTo>
                    <a:cubicBezTo>
                      <a:pt x="402" y="781"/>
                      <a:pt x="406" y="780"/>
                      <a:pt x="378" y="790"/>
                    </a:cubicBezTo>
                    <a:close/>
                    <a:moveTo>
                      <a:pt x="507" y="726"/>
                    </a:moveTo>
                    <a:cubicBezTo>
                      <a:pt x="483" y="688"/>
                      <a:pt x="483" y="688"/>
                      <a:pt x="483" y="688"/>
                    </a:cubicBezTo>
                    <a:cubicBezTo>
                      <a:pt x="507" y="673"/>
                      <a:pt x="530" y="657"/>
                      <a:pt x="552" y="640"/>
                    </a:cubicBezTo>
                    <a:cubicBezTo>
                      <a:pt x="579" y="675"/>
                      <a:pt x="579" y="675"/>
                      <a:pt x="579" y="675"/>
                    </a:cubicBezTo>
                    <a:cubicBezTo>
                      <a:pt x="556" y="693"/>
                      <a:pt x="532" y="710"/>
                      <a:pt x="507" y="726"/>
                    </a:cubicBezTo>
                    <a:close/>
                    <a:moveTo>
                      <a:pt x="646" y="616"/>
                    </a:moveTo>
                    <a:cubicBezTo>
                      <a:pt x="615" y="584"/>
                      <a:pt x="615" y="584"/>
                      <a:pt x="615" y="584"/>
                    </a:cubicBezTo>
                    <a:cubicBezTo>
                      <a:pt x="635" y="565"/>
                      <a:pt x="653" y="543"/>
                      <a:pt x="670" y="522"/>
                    </a:cubicBezTo>
                    <a:cubicBezTo>
                      <a:pt x="705" y="549"/>
                      <a:pt x="705" y="549"/>
                      <a:pt x="705" y="549"/>
                    </a:cubicBezTo>
                    <a:cubicBezTo>
                      <a:pt x="687" y="572"/>
                      <a:pt x="667" y="594"/>
                      <a:pt x="646" y="616"/>
                    </a:cubicBezTo>
                    <a:close/>
                    <a:moveTo>
                      <a:pt x="755" y="474"/>
                    </a:moveTo>
                    <a:cubicBezTo>
                      <a:pt x="716" y="452"/>
                      <a:pt x="716" y="452"/>
                      <a:pt x="716" y="452"/>
                    </a:cubicBezTo>
                    <a:cubicBezTo>
                      <a:pt x="730" y="428"/>
                      <a:pt x="742" y="402"/>
                      <a:pt x="751" y="377"/>
                    </a:cubicBezTo>
                    <a:cubicBezTo>
                      <a:pt x="792" y="392"/>
                      <a:pt x="792" y="392"/>
                      <a:pt x="792" y="392"/>
                    </a:cubicBezTo>
                    <a:cubicBezTo>
                      <a:pt x="782" y="420"/>
                      <a:pt x="770" y="447"/>
                      <a:pt x="755" y="474"/>
                    </a:cubicBezTo>
                    <a:close/>
                    <a:moveTo>
                      <a:pt x="815" y="305"/>
                    </a:moveTo>
                    <a:cubicBezTo>
                      <a:pt x="771" y="298"/>
                      <a:pt x="771" y="298"/>
                      <a:pt x="771" y="298"/>
                    </a:cubicBezTo>
                    <a:cubicBezTo>
                      <a:pt x="774" y="281"/>
                      <a:pt x="775" y="263"/>
                      <a:pt x="775" y="247"/>
                    </a:cubicBezTo>
                    <a:cubicBezTo>
                      <a:pt x="775" y="237"/>
                      <a:pt x="775" y="227"/>
                      <a:pt x="774" y="217"/>
                    </a:cubicBezTo>
                    <a:cubicBezTo>
                      <a:pt x="818" y="213"/>
                      <a:pt x="818" y="213"/>
                      <a:pt x="818" y="213"/>
                    </a:cubicBezTo>
                    <a:cubicBezTo>
                      <a:pt x="819" y="224"/>
                      <a:pt x="820" y="235"/>
                      <a:pt x="820" y="247"/>
                    </a:cubicBezTo>
                    <a:cubicBezTo>
                      <a:pt x="820" y="266"/>
                      <a:pt x="818" y="285"/>
                      <a:pt x="815" y="305"/>
                    </a:cubicBezTo>
                    <a:close/>
                    <a:moveTo>
                      <a:pt x="357" y="265"/>
                    </a:moveTo>
                    <a:cubicBezTo>
                      <a:pt x="312" y="265"/>
                      <a:pt x="312" y="265"/>
                      <a:pt x="312" y="265"/>
                    </a:cubicBezTo>
                    <a:cubicBezTo>
                      <a:pt x="312" y="264"/>
                      <a:pt x="312" y="264"/>
                      <a:pt x="312" y="264"/>
                    </a:cubicBezTo>
                    <a:cubicBezTo>
                      <a:pt x="312" y="234"/>
                      <a:pt x="321" y="203"/>
                      <a:pt x="337" y="172"/>
                    </a:cubicBezTo>
                    <a:cubicBezTo>
                      <a:pt x="376" y="193"/>
                      <a:pt x="376" y="193"/>
                      <a:pt x="376" y="193"/>
                    </a:cubicBezTo>
                    <a:cubicBezTo>
                      <a:pt x="363" y="217"/>
                      <a:pt x="357" y="241"/>
                      <a:pt x="357" y="264"/>
                    </a:cubicBezTo>
                    <a:lnTo>
                      <a:pt x="357" y="265"/>
                    </a:lnTo>
                    <a:close/>
                    <a:moveTo>
                      <a:pt x="753" y="142"/>
                    </a:moveTo>
                    <a:cubicBezTo>
                      <a:pt x="742" y="118"/>
                      <a:pt x="726" y="98"/>
                      <a:pt x="706" y="82"/>
                    </a:cubicBezTo>
                    <a:cubicBezTo>
                      <a:pt x="734" y="48"/>
                      <a:pt x="734" y="48"/>
                      <a:pt x="734" y="48"/>
                    </a:cubicBezTo>
                    <a:cubicBezTo>
                      <a:pt x="759" y="68"/>
                      <a:pt x="779" y="93"/>
                      <a:pt x="793" y="123"/>
                    </a:cubicBezTo>
                    <a:lnTo>
                      <a:pt x="753" y="142"/>
                    </a:lnTo>
                    <a:close/>
                    <a:moveTo>
                      <a:pt x="424" y="130"/>
                    </a:moveTo>
                    <a:cubicBezTo>
                      <a:pt x="393" y="98"/>
                      <a:pt x="393" y="98"/>
                      <a:pt x="393" y="98"/>
                    </a:cubicBezTo>
                    <a:cubicBezTo>
                      <a:pt x="415" y="77"/>
                      <a:pt x="439" y="58"/>
                      <a:pt x="466" y="43"/>
                    </a:cubicBezTo>
                    <a:cubicBezTo>
                      <a:pt x="488" y="81"/>
                      <a:pt x="488" y="81"/>
                      <a:pt x="488" y="81"/>
                    </a:cubicBezTo>
                    <a:cubicBezTo>
                      <a:pt x="464" y="95"/>
                      <a:pt x="443" y="111"/>
                      <a:pt x="424" y="130"/>
                    </a:cubicBezTo>
                    <a:close/>
                    <a:moveTo>
                      <a:pt x="562" y="52"/>
                    </a:moveTo>
                    <a:cubicBezTo>
                      <a:pt x="552" y="9"/>
                      <a:pt x="552" y="9"/>
                      <a:pt x="552" y="9"/>
                    </a:cubicBezTo>
                    <a:cubicBezTo>
                      <a:pt x="586" y="1"/>
                      <a:pt x="618" y="0"/>
                      <a:pt x="647" y="6"/>
                    </a:cubicBezTo>
                    <a:cubicBezTo>
                      <a:pt x="639" y="50"/>
                      <a:pt x="639" y="50"/>
                      <a:pt x="639" y="50"/>
                    </a:cubicBezTo>
                    <a:cubicBezTo>
                      <a:pt x="616" y="45"/>
                      <a:pt x="589" y="46"/>
                      <a:pt x="562" y="52"/>
                    </a:cubicBez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0" name="íṡ1ïďè">
                <a:extLst>
                  <a:ext uri="{FF2B5EF4-FFF2-40B4-BE49-F238E27FC236}">
                    <a16:creationId xmlns:a16="http://schemas.microsoft.com/office/drawing/2014/main" id="{10BACE1B-32EE-4E33-9164-115A5C7CAEB5}"/>
                  </a:ext>
                </a:extLst>
              </p:cNvPr>
              <p:cNvSpPr/>
              <p:nvPr/>
            </p:nvSpPr>
            <p:spPr bwMode="auto">
              <a:xfrm>
                <a:off x="-6809652" y="3212987"/>
                <a:ext cx="163327" cy="168132"/>
              </a:xfrm>
              <a:custGeom>
                <a:avLst/>
                <a:gdLst>
                  <a:gd name="T0" fmla="*/ 42 w 44"/>
                  <a:gd name="T1" fmla="*/ 46 h 46"/>
                  <a:gd name="T2" fmla="*/ 0 w 44"/>
                  <a:gd name="T3" fmla="*/ 44 h 46"/>
                  <a:gd name="T4" fmla="*/ 3 w 44"/>
                  <a:gd name="T5" fmla="*/ 0 h 46"/>
                  <a:gd name="T6" fmla="*/ 44 w 44"/>
                  <a:gd name="T7" fmla="*/ 2 h 46"/>
                  <a:gd name="T8" fmla="*/ 42 w 44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42" y="46"/>
                    </a:moveTo>
                    <a:cubicBezTo>
                      <a:pt x="28" y="46"/>
                      <a:pt x="14" y="45"/>
                      <a:pt x="0" y="4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6" y="1"/>
                      <a:pt x="30" y="2"/>
                      <a:pt x="44" y="2"/>
                    </a:cubicBezTo>
                    <a:lnTo>
                      <a:pt x="42" y="46"/>
                    </a:ln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488" name="íṩľíḋê">
            <a:extLst>
              <a:ext uri="{FF2B5EF4-FFF2-40B4-BE49-F238E27FC236}">
                <a16:creationId xmlns:a16="http://schemas.microsoft.com/office/drawing/2014/main" id="{367787C7-860D-4901-AA70-C3BE4942A619}"/>
              </a:ext>
            </a:extLst>
          </p:cNvPr>
          <p:cNvSpPr/>
          <p:nvPr/>
        </p:nvSpPr>
        <p:spPr bwMode="auto">
          <a:xfrm>
            <a:off x="-98085" y="1851930"/>
            <a:ext cx="1270000" cy="688975"/>
          </a:xfrm>
          <a:custGeom>
            <a:avLst/>
            <a:gdLst>
              <a:gd name="T0" fmla="*/ 311 w 366"/>
              <a:gd name="T1" fmla="*/ 75 h 199"/>
              <a:gd name="T2" fmla="*/ 290 w 366"/>
              <a:gd name="T3" fmla="*/ 24 h 199"/>
              <a:gd name="T4" fmla="*/ 242 w 366"/>
              <a:gd name="T5" fmla="*/ 50 h 199"/>
              <a:gd name="T6" fmla="*/ 196 w 366"/>
              <a:gd name="T7" fmla="*/ 1 h 199"/>
              <a:gd name="T8" fmla="*/ 145 w 366"/>
              <a:gd name="T9" fmla="*/ 44 h 199"/>
              <a:gd name="T10" fmla="*/ 90 w 366"/>
              <a:gd name="T11" fmla="*/ 12 h 199"/>
              <a:gd name="T12" fmla="*/ 33 w 366"/>
              <a:gd name="T13" fmla="*/ 29 h 199"/>
              <a:gd name="T14" fmla="*/ 51 w 366"/>
              <a:gd name="T15" fmla="*/ 79 h 199"/>
              <a:gd name="T16" fmla="*/ 13 w 366"/>
              <a:gd name="T17" fmla="*/ 140 h 199"/>
              <a:gd name="T18" fmla="*/ 85 w 366"/>
              <a:gd name="T19" fmla="*/ 145 h 199"/>
              <a:gd name="T20" fmla="*/ 143 w 366"/>
              <a:gd name="T21" fmla="*/ 199 h 199"/>
              <a:gd name="T22" fmla="*/ 203 w 366"/>
              <a:gd name="T23" fmla="*/ 148 h 199"/>
              <a:gd name="T24" fmla="*/ 247 w 366"/>
              <a:gd name="T25" fmla="*/ 178 h 199"/>
              <a:gd name="T26" fmla="*/ 299 w 366"/>
              <a:gd name="T27" fmla="*/ 177 h 199"/>
              <a:gd name="T28" fmla="*/ 316 w 366"/>
              <a:gd name="T29" fmla="*/ 132 h 199"/>
              <a:gd name="T30" fmla="*/ 352 w 366"/>
              <a:gd name="T31" fmla="*/ 118 h 199"/>
              <a:gd name="T32" fmla="*/ 359 w 366"/>
              <a:gd name="T33" fmla="*/ 82 h 199"/>
              <a:gd name="T34" fmla="*/ 311 w 366"/>
              <a:gd name="T35" fmla="*/ 75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6" h="199">
                <a:moveTo>
                  <a:pt x="311" y="75"/>
                </a:moveTo>
                <a:cubicBezTo>
                  <a:pt x="320" y="57"/>
                  <a:pt x="310" y="31"/>
                  <a:pt x="290" y="24"/>
                </a:cubicBezTo>
                <a:cubicBezTo>
                  <a:pt x="271" y="17"/>
                  <a:pt x="247" y="30"/>
                  <a:pt x="242" y="50"/>
                </a:cubicBezTo>
                <a:cubicBezTo>
                  <a:pt x="242" y="26"/>
                  <a:pt x="221" y="3"/>
                  <a:pt x="196" y="1"/>
                </a:cubicBezTo>
                <a:cubicBezTo>
                  <a:pt x="172" y="0"/>
                  <a:pt x="148" y="19"/>
                  <a:pt x="145" y="44"/>
                </a:cubicBezTo>
                <a:cubicBezTo>
                  <a:pt x="128" y="31"/>
                  <a:pt x="111" y="17"/>
                  <a:pt x="90" y="12"/>
                </a:cubicBezTo>
                <a:cubicBezTo>
                  <a:pt x="70" y="7"/>
                  <a:pt x="45" y="12"/>
                  <a:pt x="33" y="29"/>
                </a:cubicBezTo>
                <a:cubicBezTo>
                  <a:pt x="21" y="46"/>
                  <a:pt x="30" y="76"/>
                  <a:pt x="51" y="79"/>
                </a:cubicBezTo>
                <a:cubicBezTo>
                  <a:pt x="22" y="78"/>
                  <a:pt x="0" y="114"/>
                  <a:pt x="13" y="140"/>
                </a:cubicBezTo>
                <a:cubicBezTo>
                  <a:pt x="26" y="166"/>
                  <a:pt x="68" y="169"/>
                  <a:pt x="85" y="145"/>
                </a:cubicBezTo>
                <a:cubicBezTo>
                  <a:pt x="87" y="174"/>
                  <a:pt x="114" y="198"/>
                  <a:pt x="143" y="199"/>
                </a:cubicBezTo>
                <a:cubicBezTo>
                  <a:pt x="172" y="199"/>
                  <a:pt x="199" y="176"/>
                  <a:pt x="203" y="148"/>
                </a:cubicBezTo>
                <a:cubicBezTo>
                  <a:pt x="217" y="159"/>
                  <a:pt x="231" y="171"/>
                  <a:pt x="247" y="178"/>
                </a:cubicBezTo>
                <a:cubicBezTo>
                  <a:pt x="264" y="185"/>
                  <a:pt x="284" y="186"/>
                  <a:pt x="299" y="177"/>
                </a:cubicBezTo>
                <a:cubicBezTo>
                  <a:pt x="315" y="169"/>
                  <a:pt x="324" y="148"/>
                  <a:pt x="316" y="132"/>
                </a:cubicBezTo>
                <a:cubicBezTo>
                  <a:pt x="329" y="130"/>
                  <a:pt x="343" y="127"/>
                  <a:pt x="352" y="118"/>
                </a:cubicBezTo>
                <a:cubicBezTo>
                  <a:pt x="362" y="109"/>
                  <a:pt x="366" y="93"/>
                  <a:pt x="359" y="82"/>
                </a:cubicBezTo>
                <a:cubicBezTo>
                  <a:pt x="352" y="71"/>
                  <a:pt x="334" y="62"/>
                  <a:pt x="311" y="7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DFDDB3-DE63-4D68-B65B-8FD69A5ECE0F}"/>
              </a:ext>
            </a:extLst>
          </p:cNvPr>
          <p:cNvSpPr txBox="1"/>
          <p:nvPr/>
        </p:nvSpPr>
        <p:spPr>
          <a:xfrm>
            <a:off x="2487265" y="2537317"/>
            <a:ext cx="9378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HỎI </a:t>
            </a:r>
            <a:r>
              <a:rPr lang="en-US" sz="4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 </a:t>
            </a:r>
            <a:r>
              <a:rPr lang="en-US" sz="4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 (Tiết 3+4)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7C8DA9E2-0ED6-4CB9-A9C3-A6ED4F680F9F}"/>
              </a:ext>
            </a:extLst>
          </p:cNvPr>
          <p:cNvSpPr txBox="1"/>
          <p:nvPr/>
        </p:nvSpPr>
        <p:spPr>
          <a:xfrm>
            <a:off x="877759" y="2436996"/>
            <a:ext cx="28191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3 </a:t>
            </a: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D5BA9635-AECC-4029-A924-4559DAD7FC6F}"/>
              </a:ext>
            </a:extLst>
          </p:cNvPr>
          <p:cNvSpPr txBox="1"/>
          <p:nvPr/>
        </p:nvSpPr>
        <p:spPr>
          <a:xfrm>
            <a:off x="2411264" y="1303125"/>
            <a:ext cx="8510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A600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4000" b="1" dirty="0">
                <a:solidFill>
                  <a:srgbClr val="FFA600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A600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4000" b="1" dirty="0">
                <a:solidFill>
                  <a:srgbClr val="FFA600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 5: </a:t>
            </a:r>
            <a:r>
              <a:rPr lang="en-US" sz="4000" b="1" dirty="0" err="1">
                <a:solidFill>
                  <a:srgbClr val="FFA600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b="1" dirty="0">
                <a:solidFill>
                  <a:srgbClr val="FFA600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A600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srgbClr val="FFA600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A600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1" dirty="0">
                <a:solidFill>
                  <a:srgbClr val="FFA600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A600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4000" b="1" dirty="0">
                <a:solidFill>
                  <a:srgbClr val="FFA600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A600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endParaRPr lang="en-US" sz="4000" b="1" dirty="0">
              <a:solidFill>
                <a:srgbClr val="FFA600"/>
              </a:solidFill>
              <a:latin typeface="Arial Unicode MS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3CFDE9AF-3D01-392A-FEEE-33FCDFA614A7}"/>
              </a:ext>
            </a:extLst>
          </p:cNvPr>
          <p:cNvSpPr txBox="1"/>
          <p:nvPr/>
        </p:nvSpPr>
        <p:spPr>
          <a:xfrm>
            <a:off x="2948613" y="149190"/>
            <a:ext cx="6460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</a:p>
          <a:p>
            <a:pPr algn="ctr"/>
            <a:r>
              <a:rPr lang="en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E198D19D-84CF-5358-B3F6-B6005A407534}"/>
              </a:ext>
            </a:extLst>
          </p:cNvPr>
          <p:cNvSpPr txBox="1"/>
          <p:nvPr/>
        </p:nvSpPr>
        <p:spPr>
          <a:xfrm>
            <a:off x="4209091" y="3903138"/>
            <a:ext cx="444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Như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409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300" grpId="0" animBg="1"/>
      <p:bldP spid="301" grpId="0" animBg="1"/>
      <p:bldP spid="302" grpId="0" animBg="1"/>
      <p:bldP spid="464" grpId="0" animBg="1"/>
      <p:bldP spid="488" grpId="0" animBg="1"/>
      <p:bldP spid="5" grpId="0"/>
      <p:bldP spid="3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FCBDADB-C277-4A45-AC51-3E7F549A7F6B}"/>
              </a:ext>
            </a:extLst>
          </p:cNvPr>
          <p:cNvSpPr/>
          <p:nvPr/>
        </p:nvSpPr>
        <p:spPr>
          <a:xfrm>
            <a:off x="3348111" y="245794"/>
            <a:ext cx="567396" cy="556481"/>
          </a:xfrm>
          <a:prstGeom prst="ellipse">
            <a:avLst/>
          </a:prstGeom>
          <a:solidFill>
            <a:srgbClr val="EB1DDC"/>
          </a:solidFill>
          <a:ln>
            <a:solidFill>
              <a:srgbClr val="EB1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8600BF-E961-4C99-A1D4-C53823E06A07}"/>
              </a:ext>
            </a:extLst>
          </p:cNvPr>
          <p:cNvSpPr txBox="1"/>
          <p:nvPr/>
        </p:nvSpPr>
        <p:spPr>
          <a:xfrm>
            <a:off x="3945990" y="95886"/>
            <a:ext cx="6391613" cy="69754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prstClr val="black"/>
                </a:solidFill>
                <a:latin typeface="Arial Unicode MS"/>
                <a:ea typeface="Arial-Rounded" pitchFamily="34" charset="0"/>
                <a:cs typeface="Arial-Rounded" pitchFamily="34" charset="0"/>
              </a:rPr>
              <a:t>Giải</a:t>
            </a:r>
            <a:r>
              <a:rPr lang="en-US" sz="3600" b="1" dirty="0">
                <a:solidFill>
                  <a:prstClr val="black"/>
                </a:solidFill>
                <a:latin typeface="Arial Unicode MS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3600" b="1" dirty="0" err="1">
                <a:solidFill>
                  <a:prstClr val="black"/>
                </a:solidFill>
                <a:latin typeface="Arial Unicode MS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Arial Unicode MS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Arial Unicode MS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3600" b="1" i="1" dirty="0">
                <a:solidFill>
                  <a:prstClr val="black"/>
                </a:solidFill>
                <a:latin typeface="Arial Unicode MS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Arial Unicode MS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600" b="1" i="1" dirty="0">
                <a:solidFill>
                  <a:prstClr val="black"/>
                </a:solidFill>
                <a:latin typeface="Arial Unicode MS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Arial Unicode MS"/>
                <a:ea typeface="Arial-Rounded" pitchFamily="34" charset="0"/>
                <a:cs typeface="Arial-Rounded" pitchFamily="34" charset="0"/>
              </a:rPr>
              <a:t>nhân</a:t>
            </a:r>
            <a:r>
              <a:rPr lang="en-US" sz="3600" b="1" i="1" dirty="0">
                <a:solidFill>
                  <a:prstClr val="black"/>
                </a:solidFill>
                <a:latin typeface="Arial Unicode MS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Arial Unicode MS"/>
                <a:ea typeface="Arial-Rounded" pitchFamily="34" charset="0"/>
                <a:cs typeface="Arial-Rounded" pitchFamily="34" charset="0"/>
              </a:rPr>
              <a:t>vật</a:t>
            </a:r>
            <a:endParaRPr lang="en-US" sz="3600" b="1" i="1" dirty="0">
              <a:solidFill>
                <a:prstClr val="black"/>
              </a:solidFill>
              <a:latin typeface="Arial Unicode MS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2F74DD-FE38-4E41-9A09-D8AD90BBC26A}"/>
              </a:ext>
            </a:extLst>
          </p:cNvPr>
          <p:cNvSpPr txBox="1"/>
          <p:nvPr/>
        </p:nvSpPr>
        <p:spPr>
          <a:xfrm>
            <a:off x="685546" y="1340474"/>
            <a:ext cx="10872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07169-B9D8-493C-B2AA-16E4362F9192}"/>
              </a:ext>
            </a:extLst>
          </p:cNvPr>
          <p:cNvSpPr txBox="1"/>
          <p:nvPr/>
        </p:nvSpPr>
        <p:spPr>
          <a:xfrm>
            <a:off x="851753" y="2607299"/>
            <a:ext cx="6464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A42D93E-486A-4D84-B3E7-EB2FD06E2789}"/>
              </a:ext>
            </a:extLst>
          </p:cNvPr>
          <p:cNvGrpSpPr/>
          <p:nvPr/>
        </p:nvGrpSpPr>
        <p:grpSpPr>
          <a:xfrm>
            <a:off x="1237961" y="3443918"/>
            <a:ext cx="9826198" cy="1726131"/>
            <a:chOff x="2210973" y="3904132"/>
            <a:chExt cx="9826198" cy="172613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CFF62A0-F49B-4F04-8E0C-860C39357C30}"/>
                </a:ext>
              </a:extLst>
            </p:cNvPr>
            <p:cNvSpPr/>
            <p:nvPr/>
          </p:nvSpPr>
          <p:spPr>
            <a:xfrm>
              <a:off x="2210973" y="3912220"/>
              <a:ext cx="1048043" cy="545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566DF9-A0FE-499D-9EC3-EE529403118A}"/>
                </a:ext>
              </a:extLst>
            </p:cNvPr>
            <p:cNvSpPr/>
            <p:nvPr/>
          </p:nvSpPr>
          <p:spPr>
            <a:xfrm>
              <a:off x="3293318" y="3914242"/>
              <a:ext cx="1048043" cy="545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95540A-6EF6-46D0-ACDA-89262B01E62D}"/>
                </a:ext>
              </a:extLst>
            </p:cNvPr>
            <p:cNvSpPr/>
            <p:nvPr/>
          </p:nvSpPr>
          <p:spPr>
            <a:xfrm>
              <a:off x="4394982" y="3912220"/>
              <a:ext cx="1048043" cy="545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74D146-81AF-4E59-8AAF-76DE1A029D82}"/>
                </a:ext>
              </a:extLst>
            </p:cNvPr>
            <p:cNvSpPr/>
            <p:nvPr/>
          </p:nvSpPr>
          <p:spPr>
            <a:xfrm>
              <a:off x="5496646" y="3910198"/>
              <a:ext cx="1048043" cy="545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F03CB0-6B1E-408C-88EE-E84B780681C6}"/>
                </a:ext>
              </a:extLst>
            </p:cNvPr>
            <p:cNvSpPr/>
            <p:nvPr/>
          </p:nvSpPr>
          <p:spPr>
            <a:xfrm>
              <a:off x="6598310" y="3908176"/>
              <a:ext cx="1048043" cy="545123"/>
            </a:xfrm>
            <a:prstGeom prst="rect">
              <a:avLst/>
            </a:prstGeom>
            <a:solidFill>
              <a:srgbClr val="FF99FF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C89D22E-BF57-4F10-B2EC-D596BA15363A}"/>
                </a:ext>
              </a:extLst>
            </p:cNvPr>
            <p:cNvSpPr/>
            <p:nvPr/>
          </p:nvSpPr>
          <p:spPr>
            <a:xfrm>
              <a:off x="7699974" y="3906154"/>
              <a:ext cx="1048043" cy="545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CB6D6DF-E010-4792-B194-B969629EA7DE}"/>
                </a:ext>
              </a:extLst>
            </p:cNvPr>
            <p:cNvSpPr/>
            <p:nvPr/>
          </p:nvSpPr>
          <p:spPr>
            <a:xfrm>
              <a:off x="8801638" y="3904132"/>
              <a:ext cx="1048043" cy="545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0D8A87-2585-4482-A14F-5CA5739E59DA}"/>
                </a:ext>
              </a:extLst>
            </p:cNvPr>
            <p:cNvSpPr/>
            <p:nvPr/>
          </p:nvSpPr>
          <p:spPr>
            <a:xfrm>
              <a:off x="6598310" y="4496658"/>
              <a:ext cx="1048043" cy="545123"/>
            </a:xfrm>
            <a:prstGeom prst="rect">
              <a:avLst/>
            </a:prstGeom>
            <a:solidFill>
              <a:srgbClr val="FF99FF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E8F937-908F-4645-AB23-B82D1FA4A4FC}"/>
                </a:ext>
              </a:extLst>
            </p:cNvPr>
            <p:cNvSpPr/>
            <p:nvPr/>
          </p:nvSpPr>
          <p:spPr>
            <a:xfrm>
              <a:off x="6598310" y="5085140"/>
              <a:ext cx="1048043" cy="545123"/>
            </a:xfrm>
            <a:prstGeom prst="rect">
              <a:avLst/>
            </a:prstGeom>
            <a:solidFill>
              <a:srgbClr val="FF99FF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E4815E-B98E-4C0B-82D6-8E06608BC0CF}"/>
                </a:ext>
              </a:extLst>
            </p:cNvPr>
            <p:cNvSpPr/>
            <p:nvPr/>
          </p:nvSpPr>
          <p:spPr>
            <a:xfrm>
              <a:off x="5496646" y="4496657"/>
              <a:ext cx="1048043" cy="545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EF5A50-E9F2-49EF-B4A2-823502DFA3A7}"/>
                </a:ext>
              </a:extLst>
            </p:cNvPr>
            <p:cNvSpPr/>
            <p:nvPr/>
          </p:nvSpPr>
          <p:spPr>
            <a:xfrm>
              <a:off x="7699974" y="5085139"/>
              <a:ext cx="1048043" cy="545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9963EE7-30F4-4586-8068-88BB2C6D457E}"/>
                </a:ext>
              </a:extLst>
            </p:cNvPr>
            <p:cNvSpPr/>
            <p:nvPr/>
          </p:nvSpPr>
          <p:spPr>
            <a:xfrm>
              <a:off x="4394981" y="4497871"/>
              <a:ext cx="1048043" cy="545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1D9889-E22D-4E33-AD0C-86941EAB0B11}"/>
                </a:ext>
              </a:extLst>
            </p:cNvPr>
            <p:cNvSpPr/>
            <p:nvPr/>
          </p:nvSpPr>
          <p:spPr>
            <a:xfrm>
              <a:off x="8801638" y="5085139"/>
              <a:ext cx="1048043" cy="545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B704DCE-FE03-43B7-9A23-8A536D6305D7}"/>
                </a:ext>
              </a:extLst>
            </p:cNvPr>
            <p:cNvSpPr/>
            <p:nvPr/>
          </p:nvSpPr>
          <p:spPr>
            <a:xfrm>
              <a:off x="9895383" y="5085139"/>
              <a:ext cx="1048043" cy="545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004CE31-BD77-41C4-8590-ACCDB8090A39}"/>
                </a:ext>
              </a:extLst>
            </p:cNvPr>
            <p:cNvSpPr/>
            <p:nvPr/>
          </p:nvSpPr>
          <p:spPr>
            <a:xfrm>
              <a:off x="10989128" y="5085139"/>
              <a:ext cx="1048043" cy="545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extBox 20">
            <a:hlinkClick r:id="rId5" action="ppaction://hlinksldjump"/>
            <a:extLst>
              <a:ext uri="{FF2B5EF4-FFF2-40B4-BE49-F238E27FC236}">
                <a16:creationId xmlns:a16="http://schemas.microsoft.com/office/drawing/2014/main" id="{3427B727-E653-4D60-A0D1-815F10435147}"/>
              </a:ext>
            </a:extLst>
          </p:cNvPr>
          <p:cNvSpPr txBox="1"/>
          <p:nvPr/>
        </p:nvSpPr>
        <p:spPr>
          <a:xfrm>
            <a:off x="464458" y="3452006"/>
            <a:ext cx="739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(1)</a:t>
            </a:r>
          </a:p>
        </p:txBody>
      </p:sp>
      <p:sp>
        <p:nvSpPr>
          <p:cNvPr id="22" name="TextBox 21">
            <a:hlinkClick r:id="rId6" action="ppaction://hlinksldjump"/>
            <a:extLst>
              <a:ext uri="{FF2B5EF4-FFF2-40B4-BE49-F238E27FC236}">
                <a16:creationId xmlns:a16="http://schemas.microsoft.com/office/drawing/2014/main" id="{5AD0B654-6410-4950-9DA5-D309958D1975}"/>
              </a:ext>
            </a:extLst>
          </p:cNvPr>
          <p:cNvSpPr txBox="1"/>
          <p:nvPr/>
        </p:nvSpPr>
        <p:spPr>
          <a:xfrm>
            <a:off x="2778369" y="4058346"/>
            <a:ext cx="61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</a:p>
        </p:txBody>
      </p:sp>
      <p:sp>
        <p:nvSpPr>
          <p:cNvPr id="23" name="TextBox 22">
            <a:hlinkClick r:id="rId7" action="ppaction://hlinksldjump"/>
            <a:extLst>
              <a:ext uri="{FF2B5EF4-FFF2-40B4-BE49-F238E27FC236}">
                <a16:creationId xmlns:a16="http://schemas.microsoft.com/office/drawing/2014/main" id="{5D0D9707-7C92-4D51-BB80-2EF6D056693D}"/>
              </a:ext>
            </a:extLst>
          </p:cNvPr>
          <p:cNvSpPr txBox="1"/>
          <p:nvPr/>
        </p:nvSpPr>
        <p:spPr>
          <a:xfrm>
            <a:off x="4947138" y="4664686"/>
            <a:ext cx="683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FBB4AA9-2620-4442-ADE8-F3D80EC1248B}"/>
              </a:ext>
            </a:extLst>
          </p:cNvPr>
          <p:cNvSpPr/>
          <p:nvPr/>
        </p:nvSpPr>
        <p:spPr>
          <a:xfrm>
            <a:off x="1237961" y="3444705"/>
            <a:ext cx="104804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72D7947-5404-4D31-AC72-F44B81849809}"/>
              </a:ext>
            </a:extLst>
          </p:cNvPr>
          <p:cNvSpPr/>
          <p:nvPr/>
        </p:nvSpPr>
        <p:spPr>
          <a:xfrm>
            <a:off x="2320306" y="3446727"/>
            <a:ext cx="104804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D7C42F-7CEE-40D6-95C0-ED1F33AC8E1C}"/>
              </a:ext>
            </a:extLst>
          </p:cNvPr>
          <p:cNvSpPr/>
          <p:nvPr/>
        </p:nvSpPr>
        <p:spPr>
          <a:xfrm>
            <a:off x="3421970" y="3444705"/>
            <a:ext cx="104804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756BA77-6977-41C1-96EE-8507B54BB83A}"/>
              </a:ext>
            </a:extLst>
          </p:cNvPr>
          <p:cNvSpPr/>
          <p:nvPr/>
        </p:nvSpPr>
        <p:spPr>
          <a:xfrm>
            <a:off x="4523634" y="3442683"/>
            <a:ext cx="104804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074703E-E1BE-4AFA-941C-CB50C27352E4}"/>
              </a:ext>
            </a:extLst>
          </p:cNvPr>
          <p:cNvSpPr/>
          <p:nvPr/>
        </p:nvSpPr>
        <p:spPr>
          <a:xfrm>
            <a:off x="5625298" y="3440661"/>
            <a:ext cx="1048043" cy="545123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0F2E34B-7F17-45F3-B16C-4410B56858F6}"/>
              </a:ext>
            </a:extLst>
          </p:cNvPr>
          <p:cNvSpPr/>
          <p:nvPr/>
        </p:nvSpPr>
        <p:spPr>
          <a:xfrm>
            <a:off x="6726962" y="3438639"/>
            <a:ext cx="104804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3482884-DF10-4AA8-8317-7F8DB78F2903}"/>
              </a:ext>
            </a:extLst>
          </p:cNvPr>
          <p:cNvSpPr/>
          <p:nvPr/>
        </p:nvSpPr>
        <p:spPr>
          <a:xfrm>
            <a:off x="7828626" y="3436617"/>
            <a:ext cx="104804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180695A-7949-401A-8CD5-B8712B339ABA}"/>
              </a:ext>
            </a:extLst>
          </p:cNvPr>
          <p:cNvSpPr/>
          <p:nvPr/>
        </p:nvSpPr>
        <p:spPr>
          <a:xfrm>
            <a:off x="5625298" y="4036423"/>
            <a:ext cx="1048043" cy="545123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0529AF8-19C5-4FC3-A8CB-528BB5487B02}"/>
              </a:ext>
            </a:extLst>
          </p:cNvPr>
          <p:cNvSpPr/>
          <p:nvPr/>
        </p:nvSpPr>
        <p:spPr>
          <a:xfrm>
            <a:off x="4523634" y="4036422"/>
            <a:ext cx="104804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A11D101-F542-432E-BAD6-E0CDF4FE0C25}"/>
              </a:ext>
            </a:extLst>
          </p:cNvPr>
          <p:cNvSpPr/>
          <p:nvPr/>
        </p:nvSpPr>
        <p:spPr>
          <a:xfrm>
            <a:off x="3421969" y="4037636"/>
            <a:ext cx="104804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8C3C133-594F-4A22-8150-DEBB1761B59F}"/>
              </a:ext>
            </a:extLst>
          </p:cNvPr>
          <p:cNvSpPr/>
          <p:nvPr/>
        </p:nvSpPr>
        <p:spPr>
          <a:xfrm>
            <a:off x="5630539" y="4624926"/>
            <a:ext cx="1048043" cy="545123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30EC307-479B-4237-94CD-BB1B890BCC83}"/>
              </a:ext>
            </a:extLst>
          </p:cNvPr>
          <p:cNvSpPr/>
          <p:nvPr/>
        </p:nvSpPr>
        <p:spPr>
          <a:xfrm>
            <a:off x="6732203" y="4624925"/>
            <a:ext cx="104804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C71408-BF5B-4392-9984-4AB047DAE66E}"/>
              </a:ext>
            </a:extLst>
          </p:cNvPr>
          <p:cNvSpPr/>
          <p:nvPr/>
        </p:nvSpPr>
        <p:spPr>
          <a:xfrm>
            <a:off x="7833867" y="4624925"/>
            <a:ext cx="104804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8BFE398-A9AC-4FD6-9003-80054E401E14}"/>
              </a:ext>
            </a:extLst>
          </p:cNvPr>
          <p:cNvSpPr/>
          <p:nvPr/>
        </p:nvSpPr>
        <p:spPr>
          <a:xfrm>
            <a:off x="8935531" y="4624925"/>
            <a:ext cx="104804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è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0986A56-600B-46A6-B1BF-10A9D3534DE1}"/>
              </a:ext>
            </a:extLst>
          </p:cNvPr>
          <p:cNvSpPr/>
          <p:nvPr/>
        </p:nvSpPr>
        <p:spPr>
          <a:xfrm>
            <a:off x="10029276" y="4624925"/>
            <a:ext cx="104804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132F94-93B9-4A71-A7D9-E76901D5BA28}"/>
              </a:ext>
            </a:extLst>
          </p:cNvPr>
          <p:cNvSpPr/>
          <p:nvPr/>
        </p:nvSpPr>
        <p:spPr>
          <a:xfrm>
            <a:off x="5571677" y="3253630"/>
            <a:ext cx="1214147" cy="2047835"/>
          </a:xfrm>
          <a:prstGeom prst="rect">
            <a:avLst/>
          </a:prstGeom>
          <a:noFill/>
          <a:ln w="76200">
            <a:solidFill>
              <a:srgbClr val="E13E1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916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168812"/>
            <a:chOff x="0" y="0"/>
            <a:chExt cx="12192000" cy="168812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0" y="6689188"/>
            <a:ext cx="12192000" cy="168812"/>
            <a:chOff x="0" y="0"/>
            <a:chExt cx="12192000" cy="168812"/>
          </a:xfrm>
        </p:grpSpPr>
        <p:sp>
          <p:nvSpPr>
            <p:cNvPr id="14" name="矩形 13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1335DDDE-CC01-4897-B1C0-5307B2D98719}"/>
              </a:ext>
            </a:extLst>
          </p:cNvPr>
          <p:cNvSpPr/>
          <p:nvPr/>
        </p:nvSpPr>
        <p:spPr>
          <a:xfrm>
            <a:off x="435012" y="765400"/>
            <a:ext cx="691490" cy="649225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EE984-1903-4E76-9A40-151F01715FDE}"/>
              </a:ext>
            </a:extLst>
          </p:cNvPr>
          <p:cNvSpPr txBox="1"/>
          <p:nvPr/>
        </p:nvSpPr>
        <p:spPr>
          <a:xfrm>
            <a:off x="1126502" y="800500"/>
            <a:ext cx="10867855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thiện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5DDF6E-F47F-4373-BDDC-0824357C6CEB}"/>
              </a:ext>
            </a:extLst>
          </p:cNvPr>
          <p:cNvSpPr txBox="1"/>
          <p:nvPr/>
        </p:nvSpPr>
        <p:spPr>
          <a:xfrm>
            <a:off x="1184527" y="2051746"/>
            <a:ext cx="10108992" cy="10473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3C516B-138B-4588-A9ED-216DB9B6643D}"/>
              </a:ext>
            </a:extLst>
          </p:cNvPr>
          <p:cNvSpPr txBox="1"/>
          <p:nvPr/>
        </p:nvSpPr>
        <p:spPr>
          <a:xfrm>
            <a:off x="651491" y="3159362"/>
            <a:ext cx="10843487" cy="178508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marL="514350" indent="-514350" algn="just" defTabSz="1219004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sẻ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(…)       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marL="514350" indent="-514350" algn="just" defTabSz="1219004" fontAlgn="auto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    (…)    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sẽ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0885AF-8592-41E2-A757-F6E5A0419B41}"/>
              </a:ext>
            </a:extLst>
          </p:cNvPr>
          <p:cNvSpPr txBox="1"/>
          <p:nvPr/>
        </p:nvSpPr>
        <p:spPr>
          <a:xfrm>
            <a:off x="6537252" y="2051746"/>
            <a:ext cx="2039833" cy="6155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bụng</a:t>
            </a:r>
            <a:endParaRPr lang="en-US" sz="32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A62F67-0256-4EC6-A419-E02D4E4BB444}"/>
              </a:ext>
            </a:extLst>
          </p:cNvPr>
          <p:cNvSpPr txBox="1"/>
          <p:nvPr/>
        </p:nvSpPr>
        <p:spPr>
          <a:xfrm>
            <a:off x="1157711" y="2051745"/>
            <a:ext cx="2452995" cy="6155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nhót</a:t>
            </a:r>
            <a:endParaRPr lang="en-US" sz="32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32D16A-8490-4C2A-9A63-1CB2BE67FBC8}"/>
              </a:ext>
            </a:extLst>
          </p:cNvPr>
          <p:cNvSpPr txBox="1"/>
          <p:nvPr/>
        </p:nvSpPr>
        <p:spPr>
          <a:xfrm>
            <a:off x="3610706" y="2089756"/>
            <a:ext cx="1672102" cy="6155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gây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gổ</a:t>
            </a:r>
            <a:endParaRPr lang="en-US" sz="32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2822A6-D62F-4C38-AF78-008EB9F0B9B1}"/>
              </a:ext>
            </a:extLst>
          </p:cNvPr>
          <p:cNvSpPr txBox="1"/>
          <p:nvPr/>
        </p:nvSpPr>
        <p:spPr>
          <a:xfrm>
            <a:off x="5401239" y="2077825"/>
            <a:ext cx="1082569" cy="6155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hát</a:t>
            </a:r>
            <a:endParaRPr lang="en-US" sz="32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C12604-D4A6-4A4D-B6DE-3880D7D517B0}"/>
              </a:ext>
            </a:extLst>
          </p:cNvPr>
          <p:cNvSpPr txBox="1"/>
          <p:nvPr/>
        </p:nvSpPr>
        <p:spPr>
          <a:xfrm>
            <a:off x="8652787" y="2077825"/>
            <a:ext cx="2270778" cy="6155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chăm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endParaRPr lang="en-US" sz="32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706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0.38529 0.215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58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06849 0.318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168812"/>
            <a:chOff x="0" y="0"/>
            <a:chExt cx="12192000" cy="168812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0" y="6689188"/>
            <a:ext cx="12192000" cy="168812"/>
            <a:chOff x="0" y="0"/>
            <a:chExt cx="12192000" cy="168812"/>
          </a:xfrm>
        </p:grpSpPr>
        <p:sp>
          <p:nvSpPr>
            <p:cNvPr id="14" name="矩形 13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275E4750-D504-423B-8150-8DD82765BBA8}"/>
              </a:ext>
            </a:extLst>
          </p:cNvPr>
          <p:cNvSpPr/>
          <p:nvPr/>
        </p:nvSpPr>
        <p:spPr>
          <a:xfrm>
            <a:off x="1942925" y="653538"/>
            <a:ext cx="675319" cy="69790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3E50E2D-6132-40D1-88F3-00150223C096}"/>
              </a:ext>
            </a:extLst>
          </p:cNvPr>
          <p:cNvSpPr txBox="1"/>
          <p:nvPr/>
        </p:nvSpPr>
        <p:spPr>
          <a:xfrm>
            <a:off x="2395460" y="653538"/>
            <a:ext cx="8066794" cy="110797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E771B0C-AE5A-495A-AC84-73835080A52D}"/>
              </a:ext>
            </a:extLst>
          </p:cNvPr>
          <p:cNvSpPr txBox="1"/>
          <p:nvPr/>
        </p:nvSpPr>
        <p:spPr>
          <a:xfrm>
            <a:off x="2273846" y="2045636"/>
            <a:ext cx="7643676" cy="615537"/>
          </a:xfrm>
          <a:prstGeom prst="rect">
            <a:avLst/>
          </a:prstGeom>
          <a:ln w="28575">
            <a:solidFill>
              <a:srgbClr val="EB1DD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gây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gổ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	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	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1EF7464-C2C8-4AA0-9E2B-B7FF72C56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378" y="2968942"/>
            <a:ext cx="4787197" cy="3057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963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168812"/>
            <a:chOff x="0" y="0"/>
            <a:chExt cx="12192000" cy="168812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0" y="6689188"/>
            <a:ext cx="12192000" cy="168812"/>
            <a:chOff x="0" y="0"/>
            <a:chExt cx="12192000" cy="168812"/>
          </a:xfrm>
        </p:grpSpPr>
        <p:sp>
          <p:nvSpPr>
            <p:cNvPr id="14" name="矩形 13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8635A7F7-ADAC-443F-8DF2-A00D0E6C50CA}"/>
              </a:ext>
            </a:extLst>
          </p:cNvPr>
          <p:cNvSpPr/>
          <p:nvPr/>
        </p:nvSpPr>
        <p:spPr>
          <a:xfrm>
            <a:off x="4684542" y="808502"/>
            <a:ext cx="720940" cy="6975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FCD7FC-5A78-4159-9EBE-AE29FF825E40}"/>
              </a:ext>
            </a:extLst>
          </p:cNvPr>
          <p:cNvSpPr txBox="1"/>
          <p:nvPr/>
        </p:nvSpPr>
        <p:spPr>
          <a:xfrm>
            <a:off x="5394134" y="819386"/>
            <a:ext cx="3172691" cy="69754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lang="en-US" sz="3733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B75559-5E9C-4906-A065-FB04798D7A60}"/>
              </a:ext>
            </a:extLst>
          </p:cNvPr>
          <p:cNvSpPr txBox="1"/>
          <p:nvPr/>
        </p:nvSpPr>
        <p:spPr>
          <a:xfrm>
            <a:off x="2498472" y="2383205"/>
            <a:ext cx="8919248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Sói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bực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sói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B03218-FA75-474A-8A06-9CD83DB9845F}"/>
              </a:ext>
            </a:extLst>
          </p:cNvPr>
          <p:cNvSpPr txBox="1"/>
          <p:nvPr/>
        </p:nvSpPr>
        <p:spPr>
          <a:xfrm>
            <a:off x="1979040" y="3034536"/>
            <a:ext cx="9884714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sóc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vẻ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sóc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nhiều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42" name="Right Arrow 4">
            <a:extLst>
              <a:ext uri="{FF2B5EF4-FFF2-40B4-BE49-F238E27FC236}">
                <a16:creationId xmlns:a16="http://schemas.microsoft.com/office/drawing/2014/main" id="{6378D8A4-C59D-4526-A00D-D6EDC234B410}"/>
              </a:ext>
            </a:extLst>
          </p:cNvPr>
          <p:cNvSpPr/>
          <p:nvPr/>
        </p:nvSpPr>
        <p:spPr>
          <a:xfrm>
            <a:off x="1911282" y="2608554"/>
            <a:ext cx="574964" cy="2526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CC6B2E-C728-40D0-BBE4-2474AA589BE9}"/>
              </a:ext>
            </a:extLst>
          </p:cNvPr>
          <p:cNvSpPr txBox="1"/>
          <p:nvPr/>
        </p:nvSpPr>
        <p:spPr>
          <a:xfrm>
            <a:off x="2011127" y="3902972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7309F5-C818-4DAC-93DB-BD077A5E85C7}"/>
              </a:ext>
            </a:extLst>
          </p:cNvPr>
          <p:cNvSpPr txBox="1"/>
          <p:nvPr/>
        </p:nvSpPr>
        <p:spPr>
          <a:xfrm>
            <a:off x="1858964" y="3933042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424BD47-9F1F-4043-9CDA-7DF6598B0608}"/>
              </a:ext>
            </a:extLst>
          </p:cNvPr>
          <p:cNvCxnSpPr/>
          <p:nvPr/>
        </p:nvCxnSpPr>
        <p:spPr>
          <a:xfrm>
            <a:off x="2600070" y="2898572"/>
            <a:ext cx="32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079C024-693F-47BF-B930-61D754F9DF48}"/>
              </a:ext>
            </a:extLst>
          </p:cNvPr>
          <p:cNvSpPr txBox="1"/>
          <p:nvPr/>
        </p:nvSpPr>
        <p:spPr>
          <a:xfrm>
            <a:off x="2029406" y="3873159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B3A1140-21A8-4975-A30A-412A69CC8BF2}"/>
              </a:ext>
            </a:extLst>
          </p:cNvPr>
          <p:cNvSpPr txBox="1"/>
          <p:nvPr/>
        </p:nvSpPr>
        <p:spPr>
          <a:xfrm>
            <a:off x="1992848" y="3902971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lẫn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14B465C-5DB1-44E6-8739-E48A3A725FEC}"/>
              </a:ext>
            </a:extLst>
          </p:cNvPr>
          <p:cNvSpPr/>
          <p:nvPr/>
        </p:nvSpPr>
        <p:spPr>
          <a:xfrm>
            <a:off x="11127656" y="3267716"/>
            <a:ext cx="1524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4920A39-FD7B-41C5-83B9-E74343B5F537}"/>
              </a:ext>
            </a:extLst>
          </p:cNvPr>
          <p:cNvSpPr/>
          <p:nvPr/>
        </p:nvSpPr>
        <p:spPr>
          <a:xfrm>
            <a:off x="10847364" y="2629603"/>
            <a:ext cx="1524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1DF78B-3176-4BDB-9404-E1CE74BDFDF0}"/>
              </a:ext>
            </a:extLst>
          </p:cNvPr>
          <p:cNvCxnSpPr/>
          <p:nvPr/>
        </p:nvCxnSpPr>
        <p:spPr>
          <a:xfrm>
            <a:off x="2053381" y="3519304"/>
            <a:ext cx="32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729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7" grpId="0" animBg="1"/>
      <p:bldP spid="48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D2D9E7-866A-42F0-B95B-763C2906CEE2}"/>
              </a:ext>
            </a:extLst>
          </p:cNvPr>
          <p:cNvSpPr txBox="1"/>
          <p:nvPr/>
        </p:nvSpPr>
        <p:spPr>
          <a:xfrm>
            <a:off x="2082296" y="460268"/>
            <a:ext cx="7824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8.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hợp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thay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0611A5-0F6A-4A2B-AB5A-6ED723E00B49}"/>
              </a:ext>
            </a:extLst>
          </p:cNvPr>
          <p:cNvSpPr txBox="1"/>
          <p:nvPr/>
        </p:nvSpPr>
        <p:spPr>
          <a:xfrm>
            <a:off x="2519232" y="2421173"/>
            <a:ext cx="3077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-Rounded"/>
                <a:ea typeface="Arial-Rounded"/>
              </a:rPr>
              <a:t>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ợ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hãi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BB6F6F-2995-4977-9193-B7CFE324C29D}"/>
              </a:ext>
            </a:extLst>
          </p:cNvPr>
          <p:cNvSpPr txBox="1"/>
          <p:nvPr/>
        </p:nvSpPr>
        <p:spPr>
          <a:xfrm>
            <a:off x="2456656" y="3330219"/>
            <a:ext cx="3077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gổ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404AC7-63A4-4E12-9455-8551AE0C7A66}"/>
              </a:ext>
            </a:extLst>
          </p:cNvPr>
          <p:cNvSpPr txBox="1"/>
          <p:nvPr/>
        </p:nvSpPr>
        <p:spPr>
          <a:xfrm>
            <a:off x="6123406" y="2421173"/>
            <a:ext cx="3077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xấu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hổ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B32827-9AA1-41E3-81C2-C830D603B078}"/>
              </a:ext>
            </a:extLst>
          </p:cNvPr>
          <p:cNvSpPr txBox="1"/>
          <p:nvPr/>
        </p:nvSpPr>
        <p:spPr>
          <a:xfrm>
            <a:off x="6123406" y="3330219"/>
            <a:ext cx="3077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buồn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bã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DD70F7-E0DF-40A5-BA0F-593B408AB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796" y="2303943"/>
            <a:ext cx="686729" cy="5345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C61F9C-F890-4A8B-9021-BF848D1D3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60" y="3194438"/>
            <a:ext cx="686729" cy="5345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E1E6A9-0262-4F55-9A63-032EBE24D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873" y="2303943"/>
            <a:ext cx="686729" cy="5345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A60F8F0-015A-4586-838D-2FD9B20C1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355" y="3241754"/>
            <a:ext cx="686729" cy="5345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18DF05-19C3-4C59-991C-2397BCFA4987}"/>
              </a:ext>
            </a:extLst>
          </p:cNvPr>
          <p:cNvSpPr txBox="1"/>
          <p:nvPr/>
        </p:nvSpPr>
        <p:spPr>
          <a:xfrm>
            <a:off x="2457006" y="4324526"/>
            <a:ext cx="3077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bay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nhảy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381AC1-FB3F-4E1D-BF67-9EA5D9FE3872}"/>
              </a:ext>
            </a:extLst>
          </p:cNvPr>
          <p:cNvSpPr txBox="1"/>
          <p:nvPr/>
        </p:nvSpPr>
        <p:spPr>
          <a:xfrm>
            <a:off x="6177370" y="4324526"/>
            <a:ext cx="3077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cây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DECB338-4B6D-452F-B142-C62322F35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35" y="4193606"/>
            <a:ext cx="686729" cy="5345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A586D0-171A-46FF-9047-B860188A3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894" y="4193606"/>
            <a:ext cx="686729" cy="534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EDB153-56EC-4EA0-A374-A544F4B62FB4}"/>
              </a:ext>
            </a:extLst>
          </p:cNvPr>
          <p:cNvSpPr txBox="1"/>
          <p:nvPr/>
        </p:nvSpPr>
        <p:spPr>
          <a:xfrm>
            <a:off x="3652160" y="1337875"/>
            <a:ext cx="7032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/>
              <a:t>Dấu</a:t>
            </a:r>
            <a:r>
              <a:rPr lang="en-US" sz="3200" i="1" dirty="0"/>
              <a:t> </a:t>
            </a:r>
            <a:r>
              <a:rPr lang="en-US" sz="3200" i="1" dirty="0" err="1"/>
              <a:t>hỏi</a:t>
            </a:r>
            <a:r>
              <a:rPr lang="en-US" sz="3200" i="1" dirty="0"/>
              <a:t> hay </a:t>
            </a:r>
            <a:r>
              <a:rPr lang="en-US" sz="3200" i="1" dirty="0" err="1"/>
              <a:t>dấu</a:t>
            </a:r>
            <a:r>
              <a:rPr lang="en-US" sz="3200" i="1" dirty="0"/>
              <a:t> </a:t>
            </a:r>
            <a:r>
              <a:rPr lang="en-US" sz="3200" i="1" dirty="0" err="1"/>
              <a:t>ngã</a:t>
            </a:r>
            <a:endParaRPr lang="en-US" sz="32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751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FCBDADB-C277-4A45-AC51-3E7F549A7F6B}"/>
              </a:ext>
            </a:extLst>
          </p:cNvPr>
          <p:cNvSpPr/>
          <p:nvPr/>
        </p:nvSpPr>
        <p:spPr>
          <a:xfrm>
            <a:off x="3348111" y="245794"/>
            <a:ext cx="567396" cy="556481"/>
          </a:xfrm>
          <a:prstGeom prst="ellipse">
            <a:avLst/>
          </a:prstGeom>
          <a:solidFill>
            <a:srgbClr val="EB1DDC"/>
          </a:solidFill>
          <a:ln>
            <a:solidFill>
              <a:srgbClr val="EB1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8600BF-E961-4C99-A1D4-C53823E06A07}"/>
              </a:ext>
            </a:extLst>
          </p:cNvPr>
          <p:cNvSpPr txBox="1"/>
          <p:nvPr/>
        </p:nvSpPr>
        <p:spPr>
          <a:xfrm>
            <a:off x="4174787" y="210234"/>
            <a:ext cx="6144870" cy="69754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marL="0" marR="0" lvl="0" indent="0" algn="just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Arial-Rounded" pitchFamily="34" charset="0"/>
                <a:cs typeface="Arial-Rounded" pitchFamily="34" charset="0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Arial-Rounded" pitchFamily="34" charset="0"/>
                <a:cs typeface="Arial-Rounded" pitchFamily="34" charset="0"/>
              </a:rPr>
              <a:t>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Arial-Rounded" pitchFamily="34" charset="0"/>
                <a:cs typeface="Arial-Rounded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Arial-Rounded" pitchFamily="34" charset="0"/>
                <a:cs typeface="Arial-Rounded" pitchFamily="34" charset="0"/>
              </a:rPr>
              <a:t>Đi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Arial-Rounded" pitchFamily="34" charset="0"/>
                <a:cs typeface="Arial-Rounded" pitchFamily="34" charset="0"/>
              </a:rPr>
              <a:t>tìm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Arial-Rounded" pitchFamily="34" charset="0"/>
                <a:cs typeface="Arial-Rounded" pitchFamily="34" charset="0"/>
              </a:rPr>
              <a:t>nhân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Arial-Rounded" pitchFamily="34" charset="0"/>
                <a:cs typeface="Arial-Rounded" pitchFamily="34" charset="0"/>
              </a:rPr>
              <a:t>vật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2F74DD-FE38-4E41-9A09-D8AD90BBC26A}"/>
              </a:ext>
            </a:extLst>
          </p:cNvPr>
          <p:cNvSpPr txBox="1"/>
          <p:nvPr/>
        </p:nvSpPr>
        <p:spPr>
          <a:xfrm>
            <a:off x="685546" y="1340474"/>
            <a:ext cx="10872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07169-B9D8-493C-B2AA-16E4362F9192}"/>
              </a:ext>
            </a:extLst>
          </p:cNvPr>
          <p:cNvSpPr txBox="1"/>
          <p:nvPr/>
        </p:nvSpPr>
        <p:spPr>
          <a:xfrm>
            <a:off x="851753" y="2607299"/>
            <a:ext cx="6464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A42D93E-486A-4D84-B3E7-EB2FD06E2789}"/>
              </a:ext>
            </a:extLst>
          </p:cNvPr>
          <p:cNvGrpSpPr/>
          <p:nvPr/>
        </p:nvGrpSpPr>
        <p:grpSpPr>
          <a:xfrm>
            <a:off x="1237961" y="3443918"/>
            <a:ext cx="9826198" cy="1726131"/>
            <a:chOff x="2210973" y="3904132"/>
            <a:chExt cx="9826198" cy="172613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CFF62A0-F49B-4F04-8E0C-860C39357C30}"/>
                </a:ext>
              </a:extLst>
            </p:cNvPr>
            <p:cNvSpPr/>
            <p:nvPr/>
          </p:nvSpPr>
          <p:spPr>
            <a:xfrm>
              <a:off x="2210973" y="3912220"/>
              <a:ext cx="1048043" cy="545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566DF9-A0FE-499D-9EC3-EE529403118A}"/>
                </a:ext>
              </a:extLst>
            </p:cNvPr>
            <p:cNvSpPr/>
            <p:nvPr/>
          </p:nvSpPr>
          <p:spPr>
            <a:xfrm>
              <a:off x="3293318" y="3914242"/>
              <a:ext cx="1048043" cy="545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95540A-6EF6-46D0-ACDA-89262B01E62D}"/>
                </a:ext>
              </a:extLst>
            </p:cNvPr>
            <p:cNvSpPr/>
            <p:nvPr/>
          </p:nvSpPr>
          <p:spPr>
            <a:xfrm>
              <a:off x="4394982" y="3912220"/>
              <a:ext cx="1048043" cy="545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74D146-81AF-4E59-8AAF-76DE1A029D82}"/>
                </a:ext>
              </a:extLst>
            </p:cNvPr>
            <p:cNvSpPr/>
            <p:nvPr/>
          </p:nvSpPr>
          <p:spPr>
            <a:xfrm>
              <a:off x="5496646" y="3910198"/>
              <a:ext cx="1048043" cy="545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F03CB0-6B1E-408C-88EE-E84B780681C6}"/>
                </a:ext>
              </a:extLst>
            </p:cNvPr>
            <p:cNvSpPr/>
            <p:nvPr/>
          </p:nvSpPr>
          <p:spPr>
            <a:xfrm>
              <a:off x="6598310" y="3908176"/>
              <a:ext cx="1048043" cy="545123"/>
            </a:xfrm>
            <a:prstGeom prst="rect">
              <a:avLst/>
            </a:prstGeom>
            <a:solidFill>
              <a:srgbClr val="FF99FF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C89D22E-BF57-4F10-B2EC-D596BA15363A}"/>
                </a:ext>
              </a:extLst>
            </p:cNvPr>
            <p:cNvSpPr/>
            <p:nvPr/>
          </p:nvSpPr>
          <p:spPr>
            <a:xfrm>
              <a:off x="7699974" y="3906154"/>
              <a:ext cx="1048043" cy="545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CB6D6DF-E010-4792-B194-B969629EA7DE}"/>
                </a:ext>
              </a:extLst>
            </p:cNvPr>
            <p:cNvSpPr/>
            <p:nvPr/>
          </p:nvSpPr>
          <p:spPr>
            <a:xfrm>
              <a:off x="8801638" y="3904132"/>
              <a:ext cx="1048043" cy="545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0D8A87-2585-4482-A14F-5CA5739E59DA}"/>
                </a:ext>
              </a:extLst>
            </p:cNvPr>
            <p:cNvSpPr/>
            <p:nvPr/>
          </p:nvSpPr>
          <p:spPr>
            <a:xfrm>
              <a:off x="6598310" y="4496658"/>
              <a:ext cx="1048043" cy="545123"/>
            </a:xfrm>
            <a:prstGeom prst="rect">
              <a:avLst/>
            </a:prstGeom>
            <a:solidFill>
              <a:srgbClr val="FF99FF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E8F937-908F-4645-AB23-B82D1FA4A4FC}"/>
                </a:ext>
              </a:extLst>
            </p:cNvPr>
            <p:cNvSpPr/>
            <p:nvPr/>
          </p:nvSpPr>
          <p:spPr>
            <a:xfrm>
              <a:off x="6598310" y="5085140"/>
              <a:ext cx="1048043" cy="545123"/>
            </a:xfrm>
            <a:prstGeom prst="rect">
              <a:avLst/>
            </a:prstGeom>
            <a:solidFill>
              <a:srgbClr val="FF99FF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E4815E-B98E-4C0B-82D6-8E06608BC0CF}"/>
                </a:ext>
              </a:extLst>
            </p:cNvPr>
            <p:cNvSpPr/>
            <p:nvPr/>
          </p:nvSpPr>
          <p:spPr>
            <a:xfrm>
              <a:off x="5496646" y="4496657"/>
              <a:ext cx="1048043" cy="545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EF5A50-E9F2-49EF-B4A2-823502DFA3A7}"/>
                </a:ext>
              </a:extLst>
            </p:cNvPr>
            <p:cNvSpPr/>
            <p:nvPr/>
          </p:nvSpPr>
          <p:spPr>
            <a:xfrm>
              <a:off x="7699974" y="5085139"/>
              <a:ext cx="1048043" cy="545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9963EE7-30F4-4586-8068-88BB2C6D457E}"/>
                </a:ext>
              </a:extLst>
            </p:cNvPr>
            <p:cNvSpPr/>
            <p:nvPr/>
          </p:nvSpPr>
          <p:spPr>
            <a:xfrm>
              <a:off x="4394981" y="4497871"/>
              <a:ext cx="1048043" cy="545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1D9889-E22D-4E33-AD0C-86941EAB0B11}"/>
                </a:ext>
              </a:extLst>
            </p:cNvPr>
            <p:cNvSpPr/>
            <p:nvPr/>
          </p:nvSpPr>
          <p:spPr>
            <a:xfrm>
              <a:off x="8801638" y="5085139"/>
              <a:ext cx="1048043" cy="545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B704DCE-FE03-43B7-9A23-8A536D6305D7}"/>
                </a:ext>
              </a:extLst>
            </p:cNvPr>
            <p:cNvSpPr/>
            <p:nvPr/>
          </p:nvSpPr>
          <p:spPr>
            <a:xfrm>
              <a:off x="9895383" y="5085139"/>
              <a:ext cx="1048043" cy="545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004CE31-BD77-41C4-8590-ACCDB8090A39}"/>
                </a:ext>
              </a:extLst>
            </p:cNvPr>
            <p:cNvSpPr/>
            <p:nvPr/>
          </p:nvSpPr>
          <p:spPr>
            <a:xfrm>
              <a:off x="10989128" y="5085139"/>
              <a:ext cx="1048043" cy="545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hlinkClick r:id="rId5" action="ppaction://hlinksldjump"/>
            <a:extLst>
              <a:ext uri="{FF2B5EF4-FFF2-40B4-BE49-F238E27FC236}">
                <a16:creationId xmlns:a16="http://schemas.microsoft.com/office/drawing/2014/main" id="{3427B727-E653-4D60-A0D1-815F10435147}"/>
              </a:ext>
            </a:extLst>
          </p:cNvPr>
          <p:cNvSpPr txBox="1"/>
          <p:nvPr/>
        </p:nvSpPr>
        <p:spPr>
          <a:xfrm>
            <a:off x="537030" y="3452006"/>
            <a:ext cx="666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(1)</a:t>
            </a:r>
          </a:p>
        </p:txBody>
      </p:sp>
      <p:sp>
        <p:nvSpPr>
          <p:cNvPr id="22" name="TextBox 21">
            <a:hlinkClick r:id="rId6" action="ppaction://hlinksldjump"/>
            <a:extLst>
              <a:ext uri="{FF2B5EF4-FFF2-40B4-BE49-F238E27FC236}">
                <a16:creationId xmlns:a16="http://schemas.microsoft.com/office/drawing/2014/main" id="{5AD0B654-6410-4950-9DA5-D309958D1975}"/>
              </a:ext>
            </a:extLst>
          </p:cNvPr>
          <p:cNvSpPr txBox="1"/>
          <p:nvPr/>
        </p:nvSpPr>
        <p:spPr>
          <a:xfrm>
            <a:off x="2778369" y="4058346"/>
            <a:ext cx="61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</a:p>
        </p:txBody>
      </p:sp>
      <p:sp>
        <p:nvSpPr>
          <p:cNvPr id="23" name="TextBox 22">
            <a:hlinkClick r:id="rId7" action="ppaction://hlinksldjump"/>
            <a:extLst>
              <a:ext uri="{FF2B5EF4-FFF2-40B4-BE49-F238E27FC236}">
                <a16:creationId xmlns:a16="http://schemas.microsoft.com/office/drawing/2014/main" id="{5D0D9707-7C92-4D51-BB80-2EF6D056693D}"/>
              </a:ext>
            </a:extLst>
          </p:cNvPr>
          <p:cNvSpPr txBox="1"/>
          <p:nvPr/>
        </p:nvSpPr>
        <p:spPr>
          <a:xfrm>
            <a:off x="4947138" y="4664686"/>
            <a:ext cx="683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19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527888-9E0B-4C1C-B961-48FCD6A9FA01}"/>
              </a:ext>
            </a:extLst>
          </p:cNvPr>
          <p:cNvSpPr txBox="1"/>
          <p:nvPr/>
        </p:nvSpPr>
        <p:spPr>
          <a:xfrm>
            <a:off x="4677507" y="1090246"/>
            <a:ext cx="59201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rich,</a:t>
            </a:r>
          </a:p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A984ED-1931-4BB9-930F-75482D8F0E79}"/>
              </a:ext>
            </a:extLst>
          </p:cNvPr>
          <p:cNvSpPr txBox="1"/>
          <p:nvPr/>
        </p:nvSpPr>
        <p:spPr>
          <a:xfrm>
            <a:off x="4118623" y="1066940"/>
            <a:ext cx="82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(1)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6C29CC-0C03-4BDB-85BB-263218B4EE7F}"/>
              </a:ext>
            </a:extLst>
          </p:cNvPr>
          <p:cNvSpPr/>
          <p:nvPr/>
        </p:nvSpPr>
        <p:spPr>
          <a:xfrm>
            <a:off x="2398543" y="3890226"/>
            <a:ext cx="104804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ABD361-7C31-4094-9A08-21A047C10D8D}"/>
              </a:ext>
            </a:extLst>
          </p:cNvPr>
          <p:cNvSpPr/>
          <p:nvPr/>
        </p:nvSpPr>
        <p:spPr>
          <a:xfrm>
            <a:off x="3480888" y="3892248"/>
            <a:ext cx="104804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18C605-7E69-4DFA-8C48-B48466D98FF4}"/>
              </a:ext>
            </a:extLst>
          </p:cNvPr>
          <p:cNvSpPr/>
          <p:nvPr/>
        </p:nvSpPr>
        <p:spPr>
          <a:xfrm>
            <a:off x="4582552" y="3890226"/>
            <a:ext cx="104804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70913C-602B-49ED-B19C-3A8EC3068C6A}"/>
              </a:ext>
            </a:extLst>
          </p:cNvPr>
          <p:cNvSpPr/>
          <p:nvPr/>
        </p:nvSpPr>
        <p:spPr>
          <a:xfrm>
            <a:off x="5684216" y="3888204"/>
            <a:ext cx="104804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03EFA5-F379-490D-86FF-3725427B93D9}"/>
              </a:ext>
            </a:extLst>
          </p:cNvPr>
          <p:cNvSpPr/>
          <p:nvPr/>
        </p:nvSpPr>
        <p:spPr>
          <a:xfrm>
            <a:off x="6785880" y="3886182"/>
            <a:ext cx="1048043" cy="545123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6506F6-AB94-4CD3-A313-0959D274BA01}"/>
              </a:ext>
            </a:extLst>
          </p:cNvPr>
          <p:cNvSpPr/>
          <p:nvPr/>
        </p:nvSpPr>
        <p:spPr>
          <a:xfrm>
            <a:off x="7887544" y="3884160"/>
            <a:ext cx="104804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53654F-D45C-4A86-8A44-9A0716E1E7C4}"/>
              </a:ext>
            </a:extLst>
          </p:cNvPr>
          <p:cNvSpPr/>
          <p:nvPr/>
        </p:nvSpPr>
        <p:spPr>
          <a:xfrm>
            <a:off x="8989208" y="3882138"/>
            <a:ext cx="104804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</p:txBody>
      </p:sp>
      <p:sp>
        <p:nvSpPr>
          <p:cNvPr id="10" name="Arrow: Left 9">
            <a:hlinkClick r:id="rId5" action="ppaction://hlinksldjump"/>
            <a:extLst>
              <a:ext uri="{FF2B5EF4-FFF2-40B4-BE49-F238E27FC236}">
                <a16:creationId xmlns:a16="http://schemas.microsoft.com/office/drawing/2014/main" id="{8165E64A-CA9C-41CD-9F76-4383D3B66451}"/>
              </a:ext>
            </a:extLst>
          </p:cNvPr>
          <p:cNvSpPr/>
          <p:nvPr/>
        </p:nvSpPr>
        <p:spPr>
          <a:xfrm>
            <a:off x="216876" y="6447692"/>
            <a:ext cx="49237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64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527888-9E0B-4C1C-B961-48FCD6A9FA01}"/>
              </a:ext>
            </a:extLst>
          </p:cNvPr>
          <p:cNvSpPr txBox="1"/>
          <p:nvPr/>
        </p:nvSpPr>
        <p:spPr>
          <a:xfrm>
            <a:off x="4818185" y="1125415"/>
            <a:ext cx="43188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đợi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A984ED-1931-4BB9-930F-75482D8F0E79}"/>
              </a:ext>
            </a:extLst>
          </p:cNvPr>
          <p:cNvSpPr txBox="1"/>
          <p:nvPr/>
        </p:nvSpPr>
        <p:spPr>
          <a:xfrm>
            <a:off x="4107836" y="1125415"/>
            <a:ext cx="921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8E6220-A9E7-4D62-A82F-37606B26E57A}"/>
              </a:ext>
            </a:extLst>
          </p:cNvPr>
          <p:cNvSpPr/>
          <p:nvPr/>
        </p:nvSpPr>
        <p:spPr>
          <a:xfrm>
            <a:off x="6809326" y="4036444"/>
            <a:ext cx="1048043" cy="545123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1DD827-E588-4FD1-92E0-EF0F64F19CB2}"/>
              </a:ext>
            </a:extLst>
          </p:cNvPr>
          <p:cNvSpPr/>
          <p:nvPr/>
        </p:nvSpPr>
        <p:spPr>
          <a:xfrm>
            <a:off x="5707662" y="4036443"/>
            <a:ext cx="104804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EF5F27-8F9C-4921-9C1F-6B76C34DAFA3}"/>
              </a:ext>
            </a:extLst>
          </p:cNvPr>
          <p:cNvSpPr/>
          <p:nvPr/>
        </p:nvSpPr>
        <p:spPr>
          <a:xfrm>
            <a:off x="4605997" y="4037657"/>
            <a:ext cx="104804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23" name="Arrow: Left 22">
            <a:hlinkClick r:id="rId5" action="ppaction://hlinksldjump"/>
            <a:extLst>
              <a:ext uri="{FF2B5EF4-FFF2-40B4-BE49-F238E27FC236}">
                <a16:creationId xmlns:a16="http://schemas.microsoft.com/office/drawing/2014/main" id="{EEF99FE4-61B6-4C03-A884-AC7F07D7B555}"/>
              </a:ext>
            </a:extLst>
          </p:cNvPr>
          <p:cNvSpPr/>
          <p:nvPr/>
        </p:nvSpPr>
        <p:spPr>
          <a:xfrm>
            <a:off x="216876" y="6447692"/>
            <a:ext cx="49237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1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527888-9E0B-4C1C-B961-48FCD6A9FA01}"/>
              </a:ext>
            </a:extLst>
          </p:cNvPr>
          <p:cNvSpPr txBox="1"/>
          <p:nvPr/>
        </p:nvSpPr>
        <p:spPr>
          <a:xfrm>
            <a:off x="4155596" y="1475641"/>
            <a:ext cx="59201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tưởng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dim</a:t>
            </a:r>
          </a:p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A984ED-1931-4BB9-930F-75482D8F0E79}"/>
              </a:ext>
            </a:extLst>
          </p:cNvPr>
          <p:cNvSpPr txBox="1"/>
          <p:nvPr/>
        </p:nvSpPr>
        <p:spPr>
          <a:xfrm>
            <a:off x="3530630" y="1488242"/>
            <a:ext cx="82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0457A3-2423-4869-8BCA-C4F44E2CE6DC}"/>
              </a:ext>
            </a:extLst>
          </p:cNvPr>
          <p:cNvSpPr/>
          <p:nvPr/>
        </p:nvSpPr>
        <p:spPr>
          <a:xfrm>
            <a:off x="3303202" y="4463646"/>
            <a:ext cx="1048043" cy="545123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51A7D6-4578-443F-9AC1-1D211ACEE580}"/>
              </a:ext>
            </a:extLst>
          </p:cNvPr>
          <p:cNvSpPr/>
          <p:nvPr/>
        </p:nvSpPr>
        <p:spPr>
          <a:xfrm>
            <a:off x="4404866" y="4463645"/>
            <a:ext cx="104804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5CDF-51AA-4464-AB55-3F46C94C03AB}"/>
              </a:ext>
            </a:extLst>
          </p:cNvPr>
          <p:cNvSpPr/>
          <p:nvPr/>
        </p:nvSpPr>
        <p:spPr>
          <a:xfrm>
            <a:off x="5506530" y="4463645"/>
            <a:ext cx="104804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E83585-2E7B-4CD6-9EA7-976CAF389D13}"/>
              </a:ext>
            </a:extLst>
          </p:cNvPr>
          <p:cNvSpPr/>
          <p:nvPr/>
        </p:nvSpPr>
        <p:spPr>
          <a:xfrm>
            <a:off x="6608194" y="4463645"/>
            <a:ext cx="104804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è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1AA315-9736-4B83-A78E-8707764CE584}"/>
              </a:ext>
            </a:extLst>
          </p:cNvPr>
          <p:cNvSpPr/>
          <p:nvPr/>
        </p:nvSpPr>
        <p:spPr>
          <a:xfrm>
            <a:off x="7701939" y="4463645"/>
            <a:ext cx="104804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</p:txBody>
      </p:sp>
      <p:sp>
        <p:nvSpPr>
          <p:cNvPr id="15" name="Arrow: Left 14">
            <a:hlinkClick r:id="rId5" action="ppaction://hlinksldjump"/>
            <a:extLst>
              <a:ext uri="{FF2B5EF4-FFF2-40B4-BE49-F238E27FC236}">
                <a16:creationId xmlns:a16="http://schemas.microsoft.com/office/drawing/2014/main" id="{1238F457-49B1-40B6-BECC-9C1998741249}"/>
              </a:ext>
            </a:extLst>
          </p:cNvPr>
          <p:cNvSpPr/>
          <p:nvPr/>
        </p:nvSpPr>
        <p:spPr>
          <a:xfrm>
            <a:off x="216876" y="6447692"/>
            <a:ext cx="49237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382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B39CDB-5145-4CE4-81AA-49BAF4A156E8}:20075771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B904E68-5A3C-4BF3-A9EC-0865F2CFBE68}:2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240638-84E2-4FC1-8B36-02F1DE33D80D}:26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606AE8-ECBA-41CE-8C50-CB83C0D89F90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2B6771-B014-463D-92E0-99C29233D96A}:2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69E307-E3A1-4AC1-8044-C3B84FC11BFF}:2007577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FC21F9-1B29-4791-9F20-25A9406034E0}:20075771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CA99B4-1413-41AA-A46A-A7E61B8A6BFC}:29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3CC118-3AEA-44C9-B2FE-BE5014066B4B}:20075771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70BC27-2E6B-49E8-8426-EC30785883FD}:200757711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Widescreen</PresentationFormat>
  <Paragraphs>106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Rounded MT Bold</vt:lpstr>
      <vt:lpstr>Arial Unicode MS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STD_NHU</dc:creator>
  <cp:lastModifiedBy>STD_NHU</cp:lastModifiedBy>
  <cp:revision>1</cp:revision>
  <dcterms:created xsi:type="dcterms:W3CDTF">2025-04-08T15:56:54Z</dcterms:created>
  <dcterms:modified xsi:type="dcterms:W3CDTF">2025-04-08T15:57:22Z</dcterms:modified>
</cp:coreProperties>
</file>