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  <p:sldMasterId id="2147483746" r:id="rId2"/>
  </p:sldMasterIdLst>
  <p:notesMasterIdLst>
    <p:notesMasterId r:id="rId22"/>
  </p:notesMasterIdLst>
  <p:sldIdLst>
    <p:sldId id="687" r:id="rId3"/>
    <p:sldId id="949" r:id="rId4"/>
    <p:sldId id="945" r:id="rId5"/>
    <p:sldId id="950" r:id="rId6"/>
    <p:sldId id="951" r:id="rId7"/>
    <p:sldId id="952" r:id="rId8"/>
    <p:sldId id="946" r:id="rId9"/>
    <p:sldId id="947" r:id="rId10"/>
    <p:sldId id="948" r:id="rId11"/>
    <p:sldId id="953" r:id="rId12"/>
    <p:sldId id="954" r:id="rId13"/>
    <p:sldId id="957" r:id="rId14"/>
    <p:sldId id="936" r:id="rId15"/>
    <p:sldId id="937" r:id="rId16"/>
    <p:sldId id="958" r:id="rId17"/>
    <p:sldId id="959" r:id="rId18"/>
    <p:sldId id="960" r:id="rId19"/>
    <p:sldId id="970" r:id="rId20"/>
    <p:sldId id="897" r:id="rId21"/>
  </p:sldIdLst>
  <p:sldSz cx="12161838" cy="6858000"/>
  <p:notesSz cx="6858000" cy="9144000"/>
  <p:embeddedFontLst>
    <p:embeddedFont>
      <p:font typeface="Nunito Light" panose="00000400000000000000" pitchFamily="2" charset="0"/>
      <p:regular r:id="rId23"/>
      <p:italic r:id="rId24"/>
    </p:embeddedFont>
    <p:embeddedFont>
      <p:font typeface="Yeseva One" panose="020B0604020202020204" charset="0"/>
      <p:regular r:id="rId25"/>
    </p:embeddedFont>
    <p:embeddedFont>
      <p:font typeface="PT Sans" panose="020B0604020202020204" charset="0"/>
      <p:regular r:id="rId26"/>
      <p:bold r:id="rId27"/>
      <p:italic r:id="rId28"/>
      <p:boldItalic r:id="rId29"/>
    </p:embeddedFont>
    <p:embeddedFont>
      <p:font typeface="Bebas Neue" panose="020B0604020202020204" charset="0"/>
      <p:regular r:id="rId30"/>
    </p:embeddedFont>
    <p:embeddedFont>
      <p:font typeface="Raleway" panose="020B0503030101060003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9AA0A6"/>
          </p15:clr>
        </p15:guide>
        <p15:guide id="2" pos="3831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EDDE"/>
    <a:srgbClr val="B3D9FF"/>
    <a:srgbClr val="FFFF99"/>
    <a:srgbClr val="CAE29E"/>
    <a:srgbClr val="FDF2E2"/>
    <a:srgbClr val="F1B9CA"/>
    <a:srgbClr val="99CCFF"/>
    <a:srgbClr val="CC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756C523-F6C7-4340-AEEC-BA83B12C1252}">
  <a:tblStyle styleId="{7756C523-F6C7-4340-AEEC-BA83B12C12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79379" autoAdjust="0"/>
  </p:normalViewPr>
  <p:slideViewPr>
    <p:cSldViewPr snapToGrid="0">
      <p:cViewPr varScale="1">
        <p:scale>
          <a:sx n="63" d="100"/>
          <a:sy n="63" d="100"/>
        </p:scale>
        <p:origin x="936" y="64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89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Cả 3 từ ngữ đều có thể thay thế vào nhưng từ chao liệng là phù hợp nhất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GV đọc sgv để nắm thêm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Nhấp vào hộp quà để quay lại</a:t>
            </a:r>
          </a:p>
        </p:txBody>
      </p:sp>
    </p:spTree>
    <p:extLst>
      <p:ext uri="{BB962C8B-B14F-4D97-AF65-F5344CB8AC3E}">
        <p14:creationId xmlns:p14="http://schemas.microsoft.com/office/powerpoint/2010/main" val="681040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Cả 3 từ ngữ đều có thể thay thế vào nhưng từ ca hát là phù hợp nhất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Nhấp vào hộp quà để quay lại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93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Cả 3 từ ngữ đều có thể thay thế vào nhưng từ nhấm nháp là phù hợp nhất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Nhấp vào hộp quà để quay lại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45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19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3" name="Google Shape;7583;g1104839377c_0_9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4" name="Google Shape;7584;g1104839377c_0_9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9752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151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82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065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06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2">
          <a:extLst>
            <a:ext uri="{FF2B5EF4-FFF2-40B4-BE49-F238E27FC236}">
              <a16:creationId xmlns:a16="http://schemas.microsoft.com/office/drawing/2014/main" id="{30A3E53D-A987-0E64-A64B-783E40BDD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3" name="Google Shape;7583;g1104839377c_0_994:notes">
            <a:extLst>
              <a:ext uri="{FF2B5EF4-FFF2-40B4-BE49-F238E27FC236}">
                <a16:creationId xmlns:a16="http://schemas.microsoft.com/office/drawing/2014/main" id="{2B27B6ED-EDD6-CE1C-C576-FB32ACA531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4" name="Google Shape;7584;g1104839377c_0_994:notes">
            <a:extLst>
              <a:ext uri="{FF2B5EF4-FFF2-40B4-BE49-F238E27FC236}">
                <a16:creationId xmlns:a16="http://schemas.microsoft.com/office/drawing/2014/main" id="{03400536-8F66-EDD7-6D07-5010197623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1737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đã làm ở phần khởi động nên giờ GV chốt lại thôi</a:t>
            </a:r>
          </a:p>
        </p:txBody>
      </p:sp>
    </p:spTree>
    <p:extLst>
      <p:ext uri="{BB962C8B-B14F-4D97-AF65-F5344CB8AC3E}">
        <p14:creationId xmlns:p14="http://schemas.microsoft.com/office/powerpoint/2010/main" val="2238995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tổ chức cho HS thảo luận nhóm đôi</a:t>
            </a:r>
          </a:p>
        </p:txBody>
      </p:sp>
    </p:spTree>
    <p:extLst>
      <p:ext uri="{BB962C8B-B14F-4D97-AF65-F5344CB8AC3E}">
        <p14:creationId xmlns:p14="http://schemas.microsoft.com/office/powerpoint/2010/main" val="1535716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tổ chức cho HS thảo luận nhóm đôi</a:t>
            </a:r>
          </a:p>
        </p:txBody>
      </p:sp>
    </p:spTree>
    <p:extLst>
      <p:ext uri="{BB962C8B-B14F-4D97-AF65-F5344CB8AC3E}">
        <p14:creationId xmlns:p14="http://schemas.microsoft.com/office/powerpoint/2010/main" val="953058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tổ chức cho HS thảo luận nhóm đôi</a:t>
            </a:r>
          </a:p>
        </p:txBody>
      </p:sp>
    </p:spTree>
    <p:extLst>
      <p:ext uri="{BB962C8B-B14F-4D97-AF65-F5344CB8AC3E}">
        <p14:creationId xmlns:p14="http://schemas.microsoft.com/office/powerpoint/2010/main" val="2759724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tổ chức cho HS thảo luận nhóm đôi</a:t>
            </a:r>
          </a:p>
        </p:txBody>
      </p:sp>
    </p:spTree>
    <p:extLst>
      <p:ext uri="{BB962C8B-B14F-4D97-AF65-F5344CB8AC3E}">
        <p14:creationId xmlns:p14="http://schemas.microsoft.com/office/powerpoint/2010/main" val="1352122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tổ chức cho HS thảo luận nhóm đôi</a:t>
            </a:r>
          </a:p>
        </p:txBody>
      </p:sp>
    </p:spTree>
    <p:extLst>
      <p:ext uri="{BB962C8B-B14F-4D97-AF65-F5344CB8AC3E}">
        <p14:creationId xmlns:p14="http://schemas.microsoft.com/office/powerpoint/2010/main" val="3217674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76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HS quan sát ở sách để làm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76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 txBox="1">
            <a:spLocks noGrp="1"/>
          </p:cNvSpPr>
          <p:nvPr>
            <p:ph type="title"/>
          </p:nvPr>
        </p:nvSpPr>
        <p:spPr>
          <a:xfrm>
            <a:off x="957625" y="719333"/>
            <a:ext cx="10246588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"/>
          <p:cNvSpPr txBox="1">
            <a:spLocks noGrp="1"/>
          </p:cNvSpPr>
          <p:nvPr>
            <p:ph type="body" idx="1"/>
          </p:nvPr>
        </p:nvSpPr>
        <p:spPr>
          <a:xfrm>
            <a:off x="1345297" y="1866267"/>
            <a:ext cx="4660043" cy="40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596"/>
            </a:lvl1pPr>
            <a:lvl2pPr marL="1216152" lvl="1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824228" lvl="2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2432304" lvl="3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3040380" lvl="4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48456" lvl="5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56532" lvl="6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4864608" lvl="7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5472684" lvl="8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75" name="Google Shape;75;p4"/>
          <p:cNvGrpSpPr/>
          <p:nvPr/>
        </p:nvGrpSpPr>
        <p:grpSpPr>
          <a:xfrm>
            <a:off x="-68497" y="-206033"/>
            <a:ext cx="2466283" cy="2557767"/>
            <a:chOff x="-51500" y="-154525"/>
            <a:chExt cx="1854300" cy="1918325"/>
          </a:xfrm>
        </p:grpSpPr>
        <p:sp>
          <p:nvSpPr>
            <p:cNvPr id="76" name="Google Shape;76;p4"/>
            <p:cNvSpPr/>
            <p:nvPr/>
          </p:nvSpPr>
          <p:spPr>
            <a:xfrm rot="10800000" flipH="1">
              <a:off x="0" y="-8"/>
              <a:ext cx="1802800" cy="1763808"/>
            </a:xfrm>
            <a:custGeom>
              <a:avLst/>
              <a:gdLst/>
              <a:ahLst/>
              <a:cxnLst/>
              <a:rect l="l" t="t" r="r" b="b"/>
              <a:pathLst>
                <a:path w="33567" h="32841" extrusionOk="0">
                  <a:moveTo>
                    <a:pt x="0" y="1"/>
                  </a:moveTo>
                  <a:lnTo>
                    <a:pt x="0" y="32796"/>
                  </a:lnTo>
                  <a:lnTo>
                    <a:pt x="33567" y="32840"/>
                  </a:lnTo>
                  <a:cubicBezTo>
                    <a:pt x="33358" y="30630"/>
                    <a:pt x="32217" y="28523"/>
                    <a:pt x="30482" y="27140"/>
                  </a:cubicBezTo>
                  <a:cubicBezTo>
                    <a:pt x="26846" y="24240"/>
                    <a:pt x="21278" y="24715"/>
                    <a:pt x="17785" y="21644"/>
                  </a:cubicBezTo>
                  <a:cubicBezTo>
                    <a:pt x="15458" y="19600"/>
                    <a:pt x="14563" y="16429"/>
                    <a:pt x="13494" y="13522"/>
                  </a:cubicBezTo>
                  <a:cubicBezTo>
                    <a:pt x="12337" y="10374"/>
                    <a:pt x="10829" y="7303"/>
                    <a:pt x="8594" y="4803"/>
                  </a:cubicBezTo>
                  <a:cubicBezTo>
                    <a:pt x="6359" y="2301"/>
                    <a:pt x="3330" y="40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77" name="Google Shape;77;p4"/>
            <p:cNvGrpSpPr/>
            <p:nvPr/>
          </p:nvGrpSpPr>
          <p:grpSpPr>
            <a:xfrm>
              <a:off x="113025" y="216575"/>
              <a:ext cx="645900" cy="525425"/>
              <a:chOff x="3299200" y="2055225"/>
              <a:chExt cx="645900" cy="525425"/>
            </a:xfrm>
          </p:grpSpPr>
          <p:sp>
            <p:nvSpPr>
              <p:cNvPr id="78" name="Google Shape;78;p4"/>
              <p:cNvSpPr/>
              <p:nvPr/>
            </p:nvSpPr>
            <p:spPr>
              <a:xfrm>
                <a:off x="3728150" y="2247825"/>
                <a:ext cx="86875" cy="52650"/>
              </a:xfrm>
              <a:custGeom>
                <a:avLst/>
                <a:gdLst/>
                <a:ahLst/>
                <a:cxnLst/>
                <a:rect l="l" t="t" r="r" b="b"/>
                <a:pathLst>
                  <a:path w="3475" h="2106" extrusionOk="0">
                    <a:moveTo>
                      <a:pt x="1490" y="0"/>
                    </a:moveTo>
                    <a:cubicBezTo>
                      <a:pt x="1398" y="0"/>
                      <a:pt x="1306" y="5"/>
                      <a:pt x="1213" y="14"/>
                    </a:cubicBezTo>
                    <a:cubicBezTo>
                      <a:pt x="978" y="42"/>
                      <a:pt x="738" y="92"/>
                      <a:pt x="485" y="223"/>
                    </a:cubicBezTo>
                    <a:cubicBezTo>
                      <a:pt x="428" y="253"/>
                      <a:pt x="371" y="292"/>
                      <a:pt x="319" y="334"/>
                    </a:cubicBezTo>
                    <a:cubicBezTo>
                      <a:pt x="20" y="609"/>
                      <a:pt x="1" y="1074"/>
                      <a:pt x="276" y="1374"/>
                    </a:cubicBezTo>
                    <a:cubicBezTo>
                      <a:pt x="469" y="1584"/>
                      <a:pt x="676" y="1715"/>
                      <a:pt x="887" y="1823"/>
                    </a:cubicBezTo>
                    <a:cubicBezTo>
                      <a:pt x="1099" y="1927"/>
                      <a:pt x="1316" y="2001"/>
                      <a:pt x="1539" y="2048"/>
                    </a:cubicBezTo>
                    <a:cubicBezTo>
                      <a:pt x="1709" y="2085"/>
                      <a:pt x="1883" y="2105"/>
                      <a:pt x="2060" y="2105"/>
                    </a:cubicBezTo>
                    <a:cubicBezTo>
                      <a:pt x="2114" y="2105"/>
                      <a:pt x="2167" y="2104"/>
                      <a:pt x="2222" y="2100"/>
                    </a:cubicBezTo>
                    <a:cubicBezTo>
                      <a:pt x="2456" y="2082"/>
                      <a:pt x="2694" y="2039"/>
                      <a:pt x="2948" y="1910"/>
                    </a:cubicBezTo>
                    <a:cubicBezTo>
                      <a:pt x="3012" y="1878"/>
                      <a:pt x="3076" y="1834"/>
                      <a:pt x="3130" y="1784"/>
                    </a:cubicBezTo>
                    <a:cubicBezTo>
                      <a:pt x="3455" y="1483"/>
                      <a:pt x="3475" y="977"/>
                      <a:pt x="3174" y="652"/>
                    </a:cubicBezTo>
                    <a:cubicBezTo>
                      <a:pt x="2981" y="442"/>
                      <a:pt x="2773" y="318"/>
                      <a:pt x="2561" y="220"/>
                    </a:cubicBezTo>
                    <a:cubicBezTo>
                      <a:pt x="2347" y="124"/>
                      <a:pt x="2128" y="63"/>
                      <a:pt x="1903" y="31"/>
                    </a:cubicBezTo>
                    <a:cubicBezTo>
                      <a:pt x="1767" y="11"/>
                      <a:pt x="1629" y="0"/>
                      <a:pt x="14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9" name="Google Shape;79;p4"/>
              <p:cNvSpPr/>
              <p:nvPr/>
            </p:nvSpPr>
            <p:spPr>
              <a:xfrm>
                <a:off x="3794500" y="2408325"/>
                <a:ext cx="107525" cy="52125"/>
              </a:xfrm>
              <a:custGeom>
                <a:avLst/>
                <a:gdLst/>
                <a:ahLst/>
                <a:cxnLst/>
                <a:rect l="l" t="t" r="r" b="b"/>
                <a:pathLst>
                  <a:path w="4301" h="2085" extrusionOk="0">
                    <a:moveTo>
                      <a:pt x="1812" y="1"/>
                    </a:moveTo>
                    <a:cubicBezTo>
                      <a:pt x="1680" y="1"/>
                      <a:pt x="1548" y="5"/>
                      <a:pt x="1414" y="16"/>
                    </a:cubicBezTo>
                    <a:cubicBezTo>
                      <a:pt x="1139" y="39"/>
                      <a:pt x="861" y="80"/>
                      <a:pt x="555" y="184"/>
                    </a:cubicBezTo>
                    <a:lnTo>
                      <a:pt x="526" y="193"/>
                    </a:lnTo>
                    <a:cubicBezTo>
                      <a:pt x="425" y="227"/>
                      <a:pt x="333" y="286"/>
                      <a:pt x="256" y="368"/>
                    </a:cubicBezTo>
                    <a:cubicBezTo>
                      <a:pt x="0" y="640"/>
                      <a:pt x="13" y="1067"/>
                      <a:pt x="286" y="1323"/>
                    </a:cubicBezTo>
                    <a:cubicBezTo>
                      <a:pt x="538" y="1560"/>
                      <a:pt x="819" y="1711"/>
                      <a:pt x="1110" y="1830"/>
                    </a:cubicBezTo>
                    <a:cubicBezTo>
                      <a:pt x="1400" y="1944"/>
                      <a:pt x="1703" y="2018"/>
                      <a:pt x="2010" y="2056"/>
                    </a:cubicBezTo>
                    <a:cubicBezTo>
                      <a:pt x="2156" y="2075"/>
                      <a:pt x="2303" y="2085"/>
                      <a:pt x="2451" y="2085"/>
                    </a:cubicBezTo>
                    <a:cubicBezTo>
                      <a:pt x="2612" y="2085"/>
                      <a:pt x="2773" y="2073"/>
                      <a:pt x="2934" y="2048"/>
                    </a:cubicBezTo>
                    <a:cubicBezTo>
                      <a:pt x="3243" y="2000"/>
                      <a:pt x="3551" y="1915"/>
                      <a:pt x="3845" y="1734"/>
                    </a:cubicBezTo>
                    <a:cubicBezTo>
                      <a:pt x="3943" y="1673"/>
                      <a:pt x="4032" y="1586"/>
                      <a:pt x="4094" y="1479"/>
                    </a:cubicBezTo>
                    <a:cubicBezTo>
                      <a:pt x="4300" y="1128"/>
                      <a:pt x="4184" y="677"/>
                      <a:pt x="3833" y="471"/>
                    </a:cubicBezTo>
                    <a:lnTo>
                      <a:pt x="3805" y="455"/>
                    </a:lnTo>
                    <a:cubicBezTo>
                      <a:pt x="3528" y="292"/>
                      <a:pt x="3263" y="206"/>
                      <a:pt x="2999" y="139"/>
                    </a:cubicBezTo>
                    <a:cubicBezTo>
                      <a:pt x="2737" y="72"/>
                      <a:pt x="2477" y="34"/>
                      <a:pt x="2213" y="16"/>
                    </a:cubicBezTo>
                    <a:cubicBezTo>
                      <a:pt x="2081" y="6"/>
                      <a:pt x="1947" y="1"/>
                      <a:pt x="18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" name="Google Shape;80;p4"/>
              <p:cNvSpPr/>
              <p:nvPr/>
            </p:nvSpPr>
            <p:spPr>
              <a:xfrm>
                <a:off x="3556725" y="2348600"/>
                <a:ext cx="117600" cy="56950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2278" extrusionOk="0">
                    <a:moveTo>
                      <a:pt x="1096" y="0"/>
                    </a:moveTo>
                    <a:cubicBezTo>
                      <a:pt x="970" y="0"/>
                      <a:pt x="841" y="6"/>
                      <a:pt x="706" y="20"/>
                    </a:cubicBezTo>
                    <a:lnTo>
                      <a:pt x="672" y="24"/>
                    </a:lnTo>
                    <a:cubicBezTo>
                      <a:pt x="548" y="36"/>
                      <a:pt x="425" y="84"/>
                      <a:pt x="322" y="168"/>
                    </a:cubicBezTo>
                    <a:cubicBezTo>
                      <a:pt x="43" y="398"/>
                      <a:pt x="0" y="811"/>
                      <a:pt x="230" y="1092"/>
                    </a:cubicBezTo>
                    <a:cubicBezTo>
                      <a:pt x="473" y="1387"/>
                      <a:pt x="767" y="1599"/>
                      <a:pt x="1079" y="1776"/>
                    </a:cubicBezTo>
                    <a:cubicBezTo>
                      <a:pt x="1392" y="1948"/>
                      <a:pt x="1725" y="2075"/>
                      <a:pt x="2070" y="2161"/>
                    </a:cubicBezTo>
                    <a:cubicBezTo>
                      <a:pt x="2374" y="2237"/>
                      <a:pt x="2688" y="2278"/>
                      <a:pt x="3004" y="2278"/>
                    </a:cubicBezTo>
                    <a:cubicBezTo>
                      <a:pt x="3044" y="2278"/>
                      <a:pt x="3084" y="2277"/>
                      <a:pt x="3124" y="2276"/>
                    </a:cubicBezTo>
                    <a:cubicBezTo>
                      <a:pt x="3481" y="2263"/>
                      <a:pt x="3840" y="2204"/>
                      <a:pt x="4189" y="2043"/>
                    </a:cubicBezTo>
                    <a:cubicBezTo>
                      <a:pt x="4311" y="1986"/>
                      <a:pt x="4420" y="1892"/>
                      <a:pt x="4498" y="1767"/>
                    </a:cubicBezTo>
                    <a:cubicBezTo>
                      <a:pt x="4704" y="1431"/>
                      <a:pt x="4597" y="991"/>
                      <a:pt x="4260" y="785"/>
                    </a:cubicBezTo>
                    <a:lnTo>
                      <a:pt x="4227" y="765"/>
                    </a:lnTo>
                    <a:cubicBezTo>
                      <a:pt x="3931" y="585"/>
                      <a:pt x="3649" y="476"/>
                      <a:pt x="3367" y="382"/>
                    </a:cubicBezTo>
                    <a:cubicBezTo>
                      <a:pt x="3088" y="288"/>
                      <a:pt x="2808" y="216"/>
                      <a:pt x="2525" y="161"/>
                    </a:cubicBezTo>
                    <a:cubicBezTo>
                      <a:pt x="2242" y="103"/>
                      <a:pt x="1956" y="59"/>
                      <a:pt x="1658" y="30"/>
                    </a:cubicBezTo>
                    <a:cubicBezTo>
                      <a:pt x="1476" y="14"/>
                      <a:pt x="1291" y="0"/>
                      <a:pt x="10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>
                <a:off x="3639200" y="2521775"/>
                <a:ext cx="144775" cy="58875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2355" extrusionOk="0">
                    <a:moveTo>
                      <a:pt x="1059" y="0"/>
                    </a:moveTo>
                    <a:cubicBezTo>
                      <a:pt x="935" y="0"/>
                      <a:pt x="808" y="4"/>
                      <a:pt x="677" y="14"/>
                    </a:cubicBezTo>
                    <a:lnTo>
                      <a:pt x="659" y="14"/>
                    </a:lnTo>
                    <a:cubicBezTo>
                      <a:pt x="501" y="25"/>
                      <a:pt x="348" y="95"/>
                      <a:pt x="234" y="222"/>
                    </a:cubicBezTo>
                    <a:cubicBezTo>
                      <a:pt x="1" y="484"/>
                      <a:pt x="24" y="883"/>
                      <a:pt x="284" y="1116"/>
                    </a:cubicBezTo>
                    <a:cubicBezTo>
                      <a:pt x="624" y="1420"/>
                      <a:pt x="1006" y="1637"/>
                      <a:pt x="1401" y="1819"/>
                    </a:cubicBezTo>
                    <a:cubicBezTo>
                      <a:pt x="1799" y="1994"/>
                      <a:pt x="2213" y="2128"/>
                      <a:pt x="2636" y="2219"/>
                    </a:cubicBezTo>
                    <a:cubicBezTo>
                      <a:pt x="3045" y="2308"/>
                      <a:pt x="3463" y="2354"/>
                      <a:pt x="3883" y="2354"/>
                    </a:cubicBezTo>
                    <a:cubicBezTo>
                      <a:pt x="3898" y="2354"/>
                      <a:pt x="3912" y="2354"/>
                      <a:pt x="3926" y="2354"/>
                    </a:cubicBezTo>
                    <a:cubicBezTo>
                      <a:pt x="4361" y="2348"/>
                      <a:pt x="4799" y="2300"/>
                      <a:pt x="5230" y="2149"/>
                    </a:cubicBezTo>
                    <a:cubicBezTo>
                      <a:pt x="5393" y="2092"/>
                      <a:pt x="5537" y="1973"/>
                      <a:pt x="5620" y="1805"/>
                    </a:cubicBezTo>
                    <a:cubicBezTo>
                      <a:pt x="5790" y="1463"/>
                      <a:pt x="5651" y="1049"/>
                      <a:pt x="5309" y="880"/>
                    </a:cubicBezTo>
                    <a:lnTo>
                      <a:pt x="5292" y="871"/>
                    </a:lnTo>
                    <a:cubicBezTo>
                      <a:pt x="4908" y="682"/>
                      <a:pt x="4533" y="562"/>
                      <a:pt x="4159" y="458"/>
                    </a:cubicBezTo>
                    <a:cubicBezTo>
                      <a:pt x="3784" y="355"/>
                      <a:pt x="3411" y="274"/>
                      <a:pt x="3035" y="207"/>
                    </a:cubicBezTo>
                    <a:cubicBezTo>
                      <a:pt x="2658" y="141"/>
                      <a:pt x="2278" y="86"/>
                      <a:pt x="1889" y="47"/>
                    </a:cubicBezTo>
                    <a:cubicBezTo>
                      <a:pt x="1619" y="22"/>
                      <a:pt x="1345" y="0"/>
                      <a:pt x="1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2" name="Google Shape;82;p4"/>
              <p:cNvSpPr/>
              <p:nvPr/>
            </p:nvSpPr>
            <p:spPr>
              <a:xfrm>
                <a:off x="3299200" y="2360575"/>
                <a:ext cx="101075" cy="57550"/>
              </a:xfrm>
              <a:custGeom>
                <a:avLst/>
                <a:gdLst/>
                <a:ahLst/>
                <a:cxnLst/>
                <a:rect l="l" t="t" r="r" b="b"/>
                <a:pathLst>
                  <a:path w="4043" h="2302" extrusionOk="0">
                    <a:moveTo>
                      <a:pt x="1080" y="0"/>
                    </a:moveTo>
                    <a:cubicBezTo>
                      <a:pt x="971" y="0"/>
                      <a:pt x="857" y="6"/>
                      <a:pt x="737" y="20"/>
                    </a:cubicBezTo>
                    <a:lnTo>
                      <a:pt x="693" y="28"/>
                    </a:lnTo>
                    <a:cubicBezTo>
                      <a:pt x="597" y="40"/>
                      <a:pt x="502" y="72"/>
                      <a:pt x="415" y="127"/>
                    </a:cubicBezTo>
                    <a:cubicBezTo>
                      <a:pt x="97" y="327"/>
                      <a:pt x="1" y="746"/>
                      <a:pt x="201" y="1065"/>
                    </a:cubicBezTo>
                    <a:cubicBezTo>
                      <a:pt x="382" y="1352"/>
                      <a:pt x="616" y="1561"/>
                      <a:pt x="868" y="1738"/>
                    </a:cubicBezTo>
                    <a:cubicBezTo>
                      <a:pt x="1121" y="1912"/>
                      <a:pt x="1398" y="2045"/>
                      <a:pt x="1685" y="2141"/>
                    </a:cubicBezTo>
                    <a:cubicBezTo>
                      <a:pt x="1972" y="2237"/>
                      <a:pt x="2274" y="2294"/>
                      <a:pt x="2579" y="2301"/>
                    </a:cubicBezTo>
                    <a:cubicBezTo>
                      <a:pt x="2602" y="2301"/>
                      <a:pt x="2625" y="2301"/>
                      <a:pt x="2648" y="2301"/>
                    </a:cubicBezTo>
                    <a:cubicBezTo>
                      <a:pt x="2933" y="2301"/>
                      <a:pt x="3221" y="2262"/>
                      <a:pt x="3509" y="2138"/>
                    </a:cubicBezTo>
                    <a:cubicBezTo>
                      <a:pt x="3607" y="2095"/>
                      <a:pt x="3700" y="2030"/>
                      <a:pt x="3775" y="1944"/>
                    </a:cubicBezTo>
                    <a:cubicBezTo>
                      <a:pt x="4043" y="1635"/>
                      <a:pt x="4012" y="1168"/>
                      <a:pt x="3702" y="900"/>
                    </a:cubicBezTo>
                    <a:lnTo>
                      <a:pt x="3667" y="869"/>
                    </a:lnTo>
                    <a:cubicBezTo>
                      <a:pt x="3435" y="667"/>
                      <a:pt x="3207" y="540"/>
                      <a:pt x="2979" y="432"/>
                    </a:cubicBezTo>
                    <a:cubicBezTo>
                      <a:pt x="2752" y="324"/>
                      <a:pt x="2523" y="242"/>
                      <a:pt x="2289" y="179"/>
                    </a:cubicBezTo>
                    <a:cubicBezTo>
                      <a:pt x="2054" y="114"/>
                      <a:pt x="1814" y="63"/>
                      <a:pt x="1560" y="31"/>
                    </a:cubicBezTo>
                    <a:cubicBezTo>
                      <a:pt x="1406" y="14"/>
                      <a:pt x="1249" y="0"/>
                      <a:pt x="10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3" name="Google Shape;83;p4"/>
              <p:cNvSpPr/>
              <p:nvPr/>
            </p:nvSpPr>
            <p:spPr>
              <a:xfrm>
                <a:off x="3405250" y="2185150"/>
                <a:ext cx="104975" cy="59075"/>
              </a:xfrm>
              <a:custGeom>
                <a:avLst/>
                <a:gdLst/>
                <a:ahLst/>
                <a:cxnLst/>
                <a:rect l="l" t="t" r="r" b="b"/>
                <a:pathLst>
                  <a:path w="4199" h="2363" extrusionOk="0">
                    <a:moveTo>
                      <a:pt x="1493" y="1"/>
                    </a:moveTo>
                    <a:cubicBezTo>
                      <a:pt x="1479" y="1"/>
                      <a:pt x="1466" y="1"/>
                      <a:pt x="1452" y="1"/>
                    </a:cubicBezTo>
                    <a:cubicBezTo>
                      <a:pt x="1123" y="10"/>
                      <a:pt x="792" y="61"/>
                      <a:pt x="473" y="211"/>
                    </a:cubicBezTo>
                    <a:cubicBezTo>
                      <a:pt x="380" y="256"/>
                      <a:pt x="293" y="322"/>
                      <a:pt x="226" y="411"/>
                    </a:cubicBezTo>
                    <a:cubicBezTo>
                      <a:pt x="0" y="705"/>
                      <a:pt x="58" y="1124"/>
                      <a:pt x="351" y="1350"/>
                    </a:cubicBezTo>
                    <a:lnTo>
                      <a:pt x="391" y="1381"/>
                    </a:lnTo>
                    <a:cubicBezTo>
                      <a:pt x="641" y="1572"/>
                      <a:pt x="876" y="1695"/>
                      <a:pt x="1109" y="1810"/>
                    </a:cubicBezTo>
                    <a:cubicBezTo>
                      <a:pt x="1342" y="1920"/>
                      <a:pt x="1571" y="2012"/>
                      <a:pt x="1803" y="2092"/>
                    </a:cubicBezTo>
                    <a:cubicBezTo>
                      <a:pt x="2034" y="2173"/>
                      <a:pt x="2270" y="2239"/>
                      <a:pt x="2519" y="2288"/>
                    </a:cubicBezTo>
                    <a:cubicBezTo>
                      <a:pt x="2731" y="2329"/>
                      <a:pt x="2950" y="2362"/>
                      <a:pt x="3200" y="2362"/>
                    </a:cubicBezTo>
                    <a:cubicBezTo>
                      <a:pt x="3245" y="2362"/>
                      <a:pt x="3291" y="2361"/>
                      <a:pt x="3339" y="2359"/>
                    </a:cubicBezTo>
                    <a:lnTo>
                      <a:pt x="3403" y="2357"/>
                    </a:lnTo>
                    <a:cubicBezTo>
                      <a:pt x="3514" y="2351"/>
                      <a:pt x="3629" y="2319"/>
                      <a:pt x="3733" y="2257"/>
                    </a:cubicBezTo>
                    <a:cubicBezTo>
                      <a:pt x="4081" y="2054"/>
                      <a:pt x="4198" y="1609"/>
                      <a:pt x="3994" y="1260"/>
                    </a:cubicBezTo>
                    <a:cubicBezTo>
                      <a:pt x="3816" y="954"/>
                      <a:pt x="3567" y="727"/>
                      <a:pt x="3299" y="543"/>
                    </a:cubicBezTo>
                    <a:cubicBezTo>
                      <a:pt x="3028" y="359"/>
                      <a:pt x="2727" y="223"/>
                      <a:pt x="2416" y="134"/>
                    </a:cubicBezTo>
                    <a:cubicBezTo>
                      <a:pt x="2116" y="47"/>
                      <a:pt x="1807" y="1"/>
                      <a:pt x="14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4" name="Google Shape;84;p4"/>
              <p:cNvSpPr/>
              <p:nvPr/>
            </p:nvSpPr>
            <p:spPr>
              <a:xfrm>
                <a:off x="3568250" y="2055225"/>
                <a:ext cx="113675" cy="62875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2515" extrusionOk="0">
                    <a:moveTo>
                      <a:pt x="1085" y="1"/>
                    </a:moveTo>
                    <a:cubicBezTo>
                      <a:pt x="942" y="1"/>
                      <a:pt x="796" y="10"/>
                      <a:pt x="645" y="33"/>
                    </a:cubicBezTo>
                    <a:cubicBezTo>
                      <a:pt x="520" y="53"/>
                      <a:pt x="400" y="107"/>
                      <a:pt x="296" y="196"/>
                    </a:cubicBezTo>
                    <a:cubicBezTo>
                      <a:pt x="22" y="443"/>
                      <a:pt x="0" y="862"/>
                      <a:pt x="245" y="1137"/>
                    </a:cubicBezTo>
                    <a:cubicBezTo>
                      <a:pt x="489" y="1408"/>
                      <a:pt x="759" y="1603"/>
                      <a:pt x="1036" y="1776"/>
                    </a:cubicBezTo>
                    <a:cubicBezTo>
                      <a:pt x="1316" y="1945"/>
                      <a:pt x="1605" y="2085"/>
                      <a:pt x="1906" y="2200"/>
                    </a:cubicBezTo>
                    <a:cubicBezTo>
                      <a:pt x="2205" y="2316"/>
                      <a:pt x="2513" y="2405"/>
                      <a:pt x="2834" y="2459"/>
                    </a:cubicBezTo>
                    <a:cubicBezTo>
                      <a:pt x="3033" y="2491"/>
                      <a:pt x="3237" y="2514"/>
                      <a:pt x="3448" y="2514"/>
                    </a:cubicBezTo>
                    <a:cubicBezTo>
                      <a:pt x="3577" y="2514"/>
                      <a:pt x="3708" y="2506"/>
                      <a:pt x="3844" y="2486"/>
                    </a:cubicBezTo>
                    <a:cubicBezTo>
                      <a:pt x="3983" y="2467"/>
                      <a:pt x="4114" y="2407"/>
                      <a:pt x="4225" y="2307"/>
                    </a:cubicBezTo>
                    <a:cubicBezTo>
                      <a:pt x="4523" y="2038"/>
                      <a:pt x="4546" y="1581"/>
                      <a:pt x="4277" y="1283"/>
                    </a:cubicBezTo>
                    <a:cubicBezTo>
                      <a:pt x="4036" y="1013"/>
                      <a:pt x="3763" y="823"/>
                      <a:pt x="3481" y="661"/>
                    </a:cubicBezTo>
                    <a:cubicBezTo>
                      <a:pt x="3199" y="498"/>
                      <a:pt x="2904" y="369"/>
                      <a:pt x="2601" y="269"/>
                    </a:cubicBezTo>
                    <a:cubicBezTo>
                      <a:pt x="2297" y="167"/>
                      <a:pt x="1985" y="92"/>
                      <a:pt x="1662" y="44"/>
                    </a:cubicBezTo>
                    <a:cubicBezTo>
                      <a:pt x="1474" y="19"/>
                      <a:pt x="1283" y="1"/>
                      <a:pt x="10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" name="Google Shape;85;p4"/>
              <p:cNvSpPr/>
              <p:nvPr/>
            </p:nvSpPr>
            <p:spPr>
              <a:xfrm>
                <a:off x="3851900" y="2091025"/>
                <a:ext cx="93200" cy="56175"/>
              </a:xfrm>
              <a:custGeom>
                <a:avLst/>
                <a:gdLst/>
                <a:ahLst/>
                <a:cxnLst/>
                <a:rect l="l" t="t" r="r" b="b"/>
                <a:pathLst>
                  <a:path w="3728" h="2247" extrusionOk="0">
                    <a:moveTo>
                      <a:pt x="1282" y="0"/>
                    </a:moveTo>
                    <a:cubicBezTo>
                      <a:pt x="1064" y="0"/>
                      <a:pt x="838" y="22"/>
                      <a:pt x="594" y="98"/>
                    </a:cubicBezTo>
                    <a:cubicBezTo>
                      <a:pt x="516" y="124"/>
                      <a:pt x="437" y="163"/>
                      <a:pt x="366" y="217"/>
                    </a:cubicBezTo>
                    <a:cubicBezTo>
                      <a:pt x="56" y="460"/>
                      <a:pt x="1" y="908"/>
                      <a:pt x="243" y="1218"/>
                    </a:cubicBezTo>
                    <a:cubicBezTo>
                      <a:pt x="428" y="1456"/>
                      <a:pt x="640" y="1619"/>
                      <a:pt x="857" y="1760"/>
                    </a:cubicBezTo>
                    <a:cubicBezTo>
                      <a:pt x="1076" y="1896"/>
                      <a:pt x="1304" y="2001"/>
                      <a:pt x="1539" y="2083"/>
                    </a:cubicBezTo>
                    <a:cubicBezTo>
                      <a:pt x="1774" y="2164"/>
                      <a:pt x="2019" y="2218"/>
                      <a:pt x="2274" y="2239"/>
                    </a:cubicBezTo>
                    <a:cubicBezTo>
                      <a:pt x="2344" y="2244"/>
                      <a:pt x="2414" y="2247"/>
                      <a:pt x="2486" y="2247"/>
                    </a:cubicBezTo>
                    <a:cubicBezTo>
                      <a:pt x="2676" y="2247"/>
                      <a:pt x="2872" y="2225"/>
                      <a:pt x="3082" y="2161"/>
                    </a:cubicBezTo>
                    <a:cubicBezTo>
                      <a:pt x="3169" y="2134"/>
                      <a:pt x="3256" y="2088"/>
                      <a:pt x="3332" y="2029"/>
                    </a:cubicBezTo>
                    <a:cubicBezTo>
                      <a:pt x="3670" y="1763"/>
                      <a:pt x="3728" y="1275"/>
                      <a:pt x="3464" y="938"/>
                    </a:cubicBezTo>
                    <a:cubicBezTo>
                      <a:pt x="3278" y="700"/>
                      <a:pt x="3065" y="545"/>
                      <a:pt x="2844" y="415"/>
                    </a:cubicBezTo>
                    <a:cubicBezTo>
                      <a:pt x="2623" y="286"/>
                      <a:pt x="2392" y="190"/>
                      <a:pt x="2153" y="124"/>
                    </a:cubicBezTo>
                    <a:cubicBezTo>
                      <a:pt x="1912" y="57"/>
                      <a:pt x="1665" y="15"/>
                      <a:pt x="1407" y="3"/>
                    </a:cubicBezTo>
                    <a:cubicBezTo>
                      <a:pt x="1366" y="1"/>
                      <a:pt x="1324" y="0"/>
                      <a:pt x="12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86" name="Google Shape;86;p4"/>
            <p:cNvSpPr/>
            <p:nvPr/>
          </p:nvSpPr>
          <p:spPr>
            <a:xfrm>
              <a:off x="-51500" y="-154525"/>
              <a:ext cx="1339225" cy="1766000"/>
            </a:xfrm>
            <a:custGeom>
              <a:avLst/>
              <a:gdLst/>
              <a:ahLst/>
              <a:cxnLst/>
              <a:rect l="l" t="t" r="r" b="b"/>
              <a:pathLst>
                <a:path w="53569" h="70640" extrusionOk="0">
                  <a:moveTo>
                    <a:pt x="53569" y="0"/>
                  </a:moveTo>
                  <a:cubicBezTo>
                    <a:pt x="53569" y="10064"/>
                    <a:pt x="47808" y="22231"/>
                    <a:pt x="38558" y="26196"/>
                  </a:cubicBezTo>
                  <a:cubicBezTo>
                    <a:pt x="28706" y="30419"/>
                    <a:pt x="16705" y="31568"/>
                    <a:pt x="9124" y="39146"/>
                  </a:cubicBezTo>
                  <a:cubicBezTo>
                    <a:pt x="3418" y="44849"/>
                    <a:pt x="4023" y="54452"/>
                    <a:pt x="1471" y="62105"/>
                  </a:cubicBezTo>
                  <a:cubicBezTo>
                    <a:pt x="558" y="64844"/>
                    <a:pt x="2041" y="68599"/>
                    <a:pt x="0" y="7064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87" name="Google Shape;87;p4"/>
          <p:cNvGrpSpPr/>
          <p:nvPr/>
        </p:nvGrpSpPr>
        <p:grpSpPr>
          <a:xfrm>
            <a:off x="6787135" y="4081427"/>
            <a:ext cx="5603071" cy="2786373"/>
            <a:chOff x="5102975" y="3061070"/>
            <a:chExt cx="4212725" cy="2089780"/>
          </a:xfrm>
        </p:grpSpPr>
        <p:sp>
          <p:nvSpPr>
            <p:cNvPr id="88" name="Google Shape;88;p4"/>
            <p:cNvSpPr/>
            <p:nvPr/>
          </p:nvSpPr>
          <p:spPr>
            <a:xfrm rot="10800000" flipH="1">
              <a:off x="5102975" y="3061070"/>
              <a:ext cx="4041041" cy="2082430"/>
            </a:xfrm>
            <a:custGeom>
              <a:avLst/>
              <a:gdLst/>
              <a:ahLst/>
              <a:cxnLst/>
              <a:rect l="l" t="t" r="r" b="b"/>
              <a:pathLst>
                <a:path w="40045" h="20636" extrusionOk="0">
                  <a:moveTo>
                    <a:pt x="1" y="1"/>
                  </a:moveTo>
                  <a:cubicBezTo>
                    <a:pt x="1861" y="119"/>
                    <a:pt x="4200" y="1240"/>
                    <a:pt x="5578" y="2495"/>
                  </a:cubicBezTo>
                  <a:cubicBezTo>
                    <a:pt x="6956" y="3750"/>
                    <a:pt x="8040" y="5287"/>
                    <a:pt x="9143" y="6790"/>
                  </a:cubicBezTo>
                  <a:cubicBezTo>
                    <a:pt x="10568" y="8727"/>
                    <a:pt x="12063" y="10649"/>
                    <a:pt x="13945" y="12146"/>
                  </a:cubicBezTo>
                  <a:cubicBezTo>
                    <a:pt x="15794" y="13617"/>
                    <a:pt x="18070" y="14663"/>
                    <a:pt x="20430" y="14663"/>
                  </a:cubicBezTo>
                  <a:cubicBezTo>
                    <a:pt x="20472" y="14663"/>
                    <a:pt x="20514" y="14663"/>
                    <a:pt x="20556" y="14662"/>
                  </a:cubicBezTo>
                  <a:cubicBezTo>
                    <a:pt x="22596" y="14630"/>
                    <a:pt x="24536" y="13828"/>
                    <a:pt x="26417" y="13034"/>
                  </a:cubicBezTo>
                  <a:cubicBezTo>
                    <a:pt x="28297" y="12240"/>
                    <a:pt x="30232" y="11431"/>
                    <a:pt x="32273" y="11382"/>
                  </a:cubicBezTo>
                  <a:cubicBezTo>
                    <a:pt x="32325" y="11381"/>
                    <a:pt x="32377" y="11381"/>
                    <a:pt x="32429" y="11381"/>
                  </a:cubicBezTo>
                  <a:cubicBezTo>
                    <a:pt x="34424" y="11381"/>
                    <a:pt x="36535" y="12274"/>
                    <a:pt x="37417" y="14059"/>
                  </a:cubicBezTo>
                  <a:cubicBezTo>
                    <a:pt x="37952" y="15142"/>
                    <a:pt x="37975" y="16395"/>
                    <a:pt x="38214" y="17577"/>
                  </a:cubicBezTo>
                  <a:cubicBezTo>
                    <a:pt x="38454" y="18760"/>
                    <a:pt x="38911" y="20217"/>
                    <a:pt x="40044" y="20635"/>
                  </a:cubicBezTo>
                  <a:lnTo>
                    <a:pt x="400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89" name="Google Shape;89;p4"/>
            <p:cNvGrpSpPr/>
            <p:nvPr/>
          </p:nvGrpSpPr>
          <p:grpSpPr>
            <a:xfrm>
              <a:off x="7339350" y="3952500"/>
              <a:ext cx="645900" cy="525425"/>
              <a:chOff x="3299200" y="2055225"/>
              <a:chExt cx="645900" cy="525425"/>
            </a:xfrm>
          </p:grpSpPr>
          <p:sp>
            <p:nvSpPr>
              <p:cNvPr id="90" name="Google Shape;90;p4"/>
              <p:cNvSpPr/>
              <p:nvPr/>
            </p:nvSpPr>
            <p:spPr>
              <a:xfrm>
                <a:off x="3728150" y="2247825"/>
                <a:ext cx="86875" cy="52650"/>
              </a:xfrm>
              <a:custGeom>
                <a:avLst/>
                <a:gdLst/>
                <a:ahLst/>
                <a:cxnLst/>
                <a:rect l="l" t="t" r="r" b="b"/>
                <a:pathLst>
                  <a:path w="3475" h="2106" extrusionOk="0">
                    <a:moveTo>
                      <a:pt x="1490" y="0"/>
                    </a:moveTo>
                    <a:cubicBezTo>
                      <a:pt x="1398" y="0"/>
                      <a:pt x="1306" y="5"/>
                      <a:pt x="1213" y="14"/>
                    </a:cubicBezTo>
                    <a:cubicBezTo>
                      <a:pt x="978" y="42"/>
                      <a:pt x="738" y="92"/>
                      <a:pt x="485" y="223"/>
                    </a:cubicBezTo>
                    <a:cubicBezTo>
                      <a:pt x="428" y="253"/>
                      <a:pt x="371" y="292"/>
                      <a:pt x="319" y="334"/>
                    </a:cubicBezTo>
                    <a:cubicBezTo>
                      <a:pt x="20" y="609"/>
                      <a:pt x="1" y="1074"/>
                      <a:pt x="276" y="1374"/>
                    </a:cubicBezTo>
                    <a:cubicBezTo>
                      <a:pt x="469" y="1584"/>
                      <a:pt x="676" y="1715"/>
                      <a:pt x="887" y="1823"/>
                    </a:cubicBezTo>
                    <a:cubicBezTo>
                      <a:pt x="1099" y="1927"/>
                      <a:pt x="1316" y="2001"/>
                      <a:pt x="1539" y="2048"/>
                    </a:cubicBezTo>
                    <a:cubicBezTo>
                      <a:pt x="1709" y="2085"/>
                      <a:pt x="1883" y="2105"/>
                      <a:pt x="2060" y="2105"/>
                    </a:cubicBezTo>
                    <a:cubicBezTo>
                      <a:pt x="2114" y="2105"/>
                      <a:pt x="2167" y="2104"/>
                      <a:pt x="2222" y="2100"/>
                    </a:cubicBezTo>
                    <a:cubicBezTo>
                      <a:pt x="2456" y="2082"/>
                      <a:pt x="2694" y="2039"/>
                      <a:pt x="2948" y="1910"/>
                    </a:cubicBezTo>
                    <a:cubicBezTo>
                      <a:pt x="3012" y="1878"/>
                      <a:pt x="3076" y="1834"/>
                      <a:pt x="3130" y="1784"/>
                    </a:cubicBezTo>
                    <a:cubicBezTo>
                      <a:pt x="3455" y="1483"/>
                      <a:pt x="3475" y="977"/>
                      <a:pt x="3174" y="652"/>
                    </a:cubicBezTo>
                    <a:cubicBezTo>
                      <a:pt x="2981" y="442"/>
                      <a:pt x="2773" y="318"/>
                      <a:pt x="2561" y="220"/>
                    </a:cubicBezTo>
                    <a:cubicBezTo>
                      <a:pt x="2347" y="124"/>
                      <a:pt x="2128" y="63"/>
                      <a:pt x="1903" y="31"/>
                    </a:cubicBezTo>
                    <a:cubicBezTo>
                      <a:pt x="1767" y="11"/>
                      <a:pt x="1629" y="0"/>
                      <a:pt x="14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1" name="Google Shape;91;p4"/>
              <p:cNvSpPr/>
              <p:nvPr/>
            </p:nvSpPr>
            <p:spPr>
              <a:xfrm>
                <a:off x="3794500" y="2408325"/>
                <a:ext cx="107525" cy="52125"/>
              </a:xfrm>
              <a:custGeom>
                <a:avLst/>
                <a:gdLst/>
                <a:ahLst/>
                <a:cxnLst/>
                <a:rect l="l" t="t" r="r" b="b"/>
                <a:pathLst>
                  <a:path w="4301" h="2085" extrusionOk="0">
                    <a:moveTo>
                      <a:pt x="1812" y="1"/>
                    </a:moveTo>
                    <a:cubicBezTo>
                      <a:pt x="1680" y="1"/>
                      <a:pt x="1548" y="5"/>
                      <a:pt x="1414" y="16"/>
                    </a:cubicBezTo>
                    <a:cubicBezTo>
                      <a:pt x="1139" y="39"/>
                      <a:pt x="861" y="80"/>
                      <a:pt x="555" y="184"/>
                    </a:cubicBezTo>
                    <a:lnTo>
                      <a:pt x="526" y="193"/>
                    </a:lnTo>
                    <a:cubicBezTo>
                      <a:pt x="425" y="227"/>
                      <a:pt x="333" y="286"/>
                      <a:pt x="256" y="368"/>
                    </a:cubicBezTo>
                    <a:cubicBezTo>
                      <a:pt x="0" y="640"/>
                      <a:pt x="13" y="1067"/>
                      <a:pt x="286" y="1323"/>
                    </a:cubicBezTo>
                    <a:cubicBezTo>
                      <a:pt x="538" y="1560"/>
                      <a:pt x="819" y="1711"/>
                      <a:pt x="1110" y="1830"/>
                    </a:cubicBezTo>
                    <a:cubicBezTo>
                      <a:pt x="1400" y="1944"/>
                      <a:pt x="1703" y="2018"/>
                      <a:pt x="2010" y="2056"/>
                    </a:cubicBezTo>
                    <a:cubicBezTo>
                      <a:pt x="2156" y="2075"/>
                      <a:pt x="2303" y="2085"/>
                      <a:pt x="2451" y="2085"/>
                    </a:cubicBezTo>
                    <a:cubicBezTo>
                      <a:pt x="2612" y="2085"/>
                      <a:pt x="2773" y="2073"/>
                      <a:pt x="2934" y="2048"/>
                    </a:cubicBezTo>
                    <a:cubicBezTo>
                      <a:pt x="3243" y="2000"/>
                      <a:pt x="3551" y="1915"/>
                      <a:pt x="3845" y="1734"/>
                    </a:cubicBezTo>
                    <a:cubicBezTo>
                      <a:pt x="3943" y="1673"/>
                      <a:pt x="4032" y="1586"/>
                      <a:pt x="4094" y="1479"/>
                    </a:cubicBezTo>
                    <a:cubicBezTo>
                      <a:pt x="4300" y="1128"/>
                      <a:pt x="4184" y="677"/>
                      <a:pt x="3833" y="471"/>
                    </a:cubicBezTo>
                    <a:lnTo>
                      <a:pt x="3805" y="455"/>
                    </a:lnTo>
                    <a:cubicBezTo>
                      <a:pt x="3528" y="292"/>
                      <a:pt x="3263" y="206"/>
                      <a:pt x="2999" y="139"/>
                    </a:cubicBezTo>
                    <a:cubicBezTo>
                      <a:pt x="2737" y="72"/>
                      <a:pt x="2477" y="34"/>
                      <a:pt x="2213" y="16"/>
                    </a:cubicBezTo>
                    <a:cubicBezTo>
                      <a:pt x="2081" y="6"/>
                      <a:pt x="1947" y="1"/>
                      <a:pt x="18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" name="Google Shape;92;p4"/>
              <p:cNvSpPr/>
              <p:nvPr/>
            </p:nvSpPr>
            <p:spPr>
              <a:xfrm>
                <a:off x="3556725" y="2348600"/>
                <a:ext cx="117600" cy="56950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2278" extrusionOk="0">
                    <a:moveTo>
                      <a:pt x="1096" y="0"/>
                    </a:moveTo>
                    <a:cubicBezTo>
                      <a:pt x="970" y="0"/>
                      <a:pt x="841" y="6"/>
                      <a:pt x="706" y="20"/>
                    </a:cubicBezTo>
                    <a:lnTo>
                      <a:pt x="672" y="24"/>
                    </a:lnTo>
                    <a:cubicBezTo>
                      <a:pt x="548" y="36"/>
                      <a:pt x="425" y="84"/>
                      <a:pt x="322" y="168"/>
                    </a:cubicBezTo>
                    <a:cubicBezTo>
                      <a:pt x="43" y="398"/>
                      <a:pt x="0" y="811"/>
                      <a:pt x="230" y="1092"/>
                    </a:cubicBezTo>
                    <a:cubicBezTo>
                      <a:pt x="473" y="1387"/>
                      <a:pt x="767" y="1599"/>
                      <a:pt x="1079" y="1776"/>
                    </a:cubicBezTo>
                    <a:cubicBezTo>
                      <a:pt x="1392" y="1948"/>
                      <a:pt x="1725" y="2075"/>
                      <a:pt x="2070" y="2161"/>
                    </a:cubicBezTo>
                    <a:cubicBezTo>
                      <a:pt x="2374" y="2237"/>
                      <a:pt x="2688" y="2278"/>
                      <a:pt x="3004" y="2278"/>
                    </a:cubicBezTo>
                    <a:cubicBezTo>
                      <a:pt x="3044" y="2278"/>
                      <a:pt x="3084" y="2277"/>
                      <a:pt x="3124" y="2276"/>
                    </a:cubicBezTo>
                    <a:cubicBezTo>
                      <a:pt x="3481" y="2263"/>
                      <a:pt x="3840" y="2204"/>
                      <a:pt x="4189" y="2043"/>
                    </a:cubicBezTo>
                    <a:cubicBezTo>
                      <a:pt x="4311" y="1986"/>
                      <a:pt x="4420" y="1892"/>
                      <a:pt x="4498" y="1767"/>
                    </a:cubicBezTo>
                    <a:cubicBezTo>
                      <a:pt x="4704" y="1431"/>
                      <a:pt x="4597" y="991"/>
                      <a:pt x="4260" y="785"/>
                    </a:cubicBezTo>
                    <a:lnTo>
                      <a:pt x="4227" y="765"/>
                    </a:lnTo>
                    <a:cubicBezTo>
                      <a:pt x="3931" y="585"/>
                      <a:pt x="3649" y="476"/>
                      <a:pt x="3367" y="382"/>
                    </a:cubicBezTo>
                    <a:cubicBezTo>
                      <a:pt x="3088" y="288"/>
                      <a:pt x="2808" y="216"/>
                      <a:pt x="2525" y="161"/>
                    </a:cubicBezTo>
                    <a:cubicBezTo>
                      <a:pt x="2242" y="103"/>
                      <a:pt x="1956" y="59"/>
                      <a:pt x="1658" y="30"/>
                    </a:cubicBezTo>
                    <a:cubicBezTo>
                      <a:pt x="1476" y="14"/>
                      <a:pt x="1291" y="0"/>
                      <a:pt x="10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>
                <a:off x="3639200" y="2521775"/>
                <a:ext cx="144775" cy="58875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2355" extrusionOk="0">
                    <a:moveTo>
                      <a:pt x="1059" y="0"/>
                    </a:moveTo>
                    <a:cubicBezTo>
                      <a:pt x="935" y="0"/>
                      <a:pt x="808" y="4"/>
                      <a:pt x="677" y="14"/>
                    </a:cubicBezTo>
                    <a:lnTo>
                      <a:pt x="659" y="14"/>
                    </a:lnTo>
                    <a:cubicBezTo>
                      <a:pt x="501" y="25"/>
                      <a:pt x="348" y="95"/>
                      <a:pt x="234" y="222"/>
                    </a:cubicBezTo>
                    <a:cubicBezTo>
                      <a:pt x="1" y="484"/>
                      <a:pt x="24" y="883"/>
                      <a:pt x="284" y="1116"/>
                    </a:cubicBezTo>
                    <a:cubicBezTo>
                      <a:pt x="624" y="1420"/>
                      <a:pt x="1006" y="1637"/>
                      <a:pt x="1401" y="1819"/>
                    </a:cubicBezTo>
                    <a:cubicBezTo>
                      <a:pt x="1799" y="1994"/>
                      <a:pt x="2213" y="2128"/>
                      <a:pt x="2636" y="2219"/>
                    </a:cubicBezTo>
                    <a:cubicBezTo>
                      <a:pt x="3045" y="2308"/>
                      <a:pt x="3463" y="2354"/>
                      <a:pt x="3883" y="2354"/>
                    </a:cubicBezTo>
                    <a:cubicBezTo>
                      <a:pt x="3898" y="2354"/>
                      <a:pt x="3912" y="2354"/>
                      <a:pt x="3926" y="2354"/>
                    </a:cubicBezTo>
                    <a:cubicBezTo>
                      <a:pt x="4361" y="2348"/>
                      <a:pt x="4799" y="2300"/>
                      <a:pt x="5230" y="2149"/>
                    </a:cubicBezTo>
                    <a:cubicBezTo>
                      <a:pt x="5393" y="2092"/>
                      <a:pt x="5537" y="1973"/>
                      <a:pt x="5620" y="1805"/>
                    </a:cubicBezTo>
                    <a:cubicBezTo>
                      <a:pt x="5790" y="1463"/>
                      <a:pt x="5651" y="1049"/>
                      <a:pt x="5309" y="880"/>
                    </a:cubicBezTo>
                    <a:lnTo>
                      <a:pt x="5292" y="871"/>
                    </a:lnTo>
                    <a:cubicBezTo>
                      <a:pt x="4908" y="682"/>
                      <a:pt x="4533" y="562"/>
                      <a:pt x="4159" y="458"/>
                    </a:cubicBezTo>
                    <a:cubicBezTo>
                      <a:pt x="3784" y="355"/>
                      <a:pt x="3411" y="274"/>
                      <a:pt x="3035" y="207"/>
                    </a:cubicBezTo>
                    <a:cubicBezTo>
                      <a:pt x="2658" y="141"/>
                      <a:pt x="2278" y="86"/>
                      <a:pt x="1889" y="47"/>
                    </a:cubicBezTo>
                    <a:cubicBezTo>
                      <a:pt x="1619" y="22"/>
                      <a:pt x="1345" y="0"/>
                      <a:pt x="1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4" name="Google Shape;94;p4"/>
              <p:cNvSpPr/>
              <p:nvPr/>
            </p:nvSpPr>
            <p:spPr>
              <a:xfrm>
                <a:off x="3299200" y="2360575"/>
                <a:ext cx="101075" cy="57550"/>
              </a:xfrm>
              <a:custGeom>
                <a:avLst/>
                <a:gdLst/>
                <a:ahLst/>
                <a:cxnLst/>
                <a:rect l="l" t="t" r="r" b="b"/>
                <a:pathLst>
                  <a:path w="4043" h="2302" extrusionOk="0">
                    <a:moveTo>
                      <a:pt x="1080" y="0"/>
                    </a:moveTo>
                    <a:cubicBezTo>
                      <a:pt x="971" y="0"/>
                      <a:pt x="857" y="6"/>
                      <a:pt x="737" y="20"/>
                    </a:cubicBezTo>
                    <a:lnTo>
                      <a:pt x="693" y="28"/>
                    </a:lnTo>
                    <a:cubicBezTo>
                      <a:pt x="597" y="40"/>
                      <a:pt x="502" y="72"/>
                      <a:pt x="415" y="127"/>
                    </a:cubicBezTo>
                    <a:cubicBezTo>
                      <a:pt x="97" y="327"/>
                      <a:pt x="1" y="746"/>
                      <a:pt x="201" y="1065"/>
                    </a:cubicBezTo>
                    <a:cubicBezTo>
                      <a:pt x="382" y="1352"/>
                      <a:pt x="616" y="1561"/>
                      <a:pt x="868" y="1738"/>
                    </a:cubicBezTo>
                    <a:cubicBezTo>
                      <a:pt x="1121" y="1912"/>
                      <a:pt x="1398" y="2045"/>
                      <a:pt x="1685" y="2141"/>
                    </a:cubicBezTo>
                    <a:cubicBezTo>
                      <a:pt x="1972" y="2237"/>
                      <a:pt x="2274" y="2294"/>
                      <a:pt x="2579" y="2301"/>
                    </a:cubicBezTo>
                    <a:cubicBezTo>
                      <a:pt x="2602" y="2301"/>
                      <a:pt x="2625" y="2301"/>
                      <a:pt x="2648" y="2301"/>
                    </a:cubicBezTo>
                    <a:cubicBezTo>
                      <a:pt x="2933" y="2301"/>
                      <a:pt x="3221" y="2262"/>
                      <a:pt x="3509" y="2138"/>
                    </a:cubicBezTo>
                    <a:cubicBezTo>
                      <a:pt x="3607" y="2095"/>
                      <a:pt x="3700" y="2030"/>
                      <a:pt x="3775" y="1944"/>
                    </a:cubicBezTo>
                    <a:cubicBezTo>
                      <a:pt x="4043" y="1635"/>
                      <a:pt x="4012" y="1168"/>
                      <a:pt x="3702" y="900"/>
                    </a:cubicBezTo>
                    <a:lnTo>
                      <a:pt x="3667" y="869"/>
                    </a:lnTo>
                    <a:cubicBezTo>
                      <a:pt x="3435" y="667"/>
                      <a:pt x="3207" y="540"/>
                      <a:pt x="2979" y="432"/>
                    </a:cubicBezTo>
                    <a:cubicBezTo>
                      <a:pt x="2752" y="324"/>
                      <a:pt x="2523" y="242"/>
                      <a:pt x="2289" y="179"/>
                    </a:cubicBezTo>
                    <a:cubicBezTo>
                      <a:pt x="2054" y="114"/>
                      <a:pt x="1814" y="63"/>
                      <a:pt x="1560" y="31"/>
                    </a:cubicBezTo>
                    <a:cubicBezTo>
                      <a:pt x="1406" y="14"/>
                      <a:pt x="1249" y="0"/>
                      <a:pt x="10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5" name="Google Shape;95;p4"/>
              <p:cNvSpPr/>
              <p:nvPr/>
            </p:nvSpPr>
            <p:spPr>
              <a:xfrm>
                <a:off x="3405250" y="2185150"/>
                <a:ext cx="104975" cy="59075"/>
              </a:xfrm>
              <a:custGeom>
                <a:avLst/>
                <a:gdLst/>
                <a:ahLst/>
                <a:cxnLst/>
                <a:rect l="l" t="t" r="r" b="b"/>
                <a:pathLst>
                  <a:path w="4199" h="2363" extrusionOk="0">
                    <a:moveTo>
                      <a:pt x="1493" y="1"/>
                    </a:moveTo>
                    <a:cubicBezTo>
                      <a:pt x="1479" y="1"/>
                      <a:pt x="1466" y="1"/>
                      <a:pt x="1452" y="1"/>
                    </a:cubicBezTo>
                    <a:cubicBezTo>
                      <a:pt x="1123" y="10"/>
                      <a:pt x="792" y="61"/>
                      <a:pt x="473" y="211"/>
                    </a:cubicBezTo>
                    <a:cubicBezTo>
                      <a:pt x="380" y="256"/>
                      <a:pt x="293" y="322"/>
                      <a:pt x="226" y="411"/>
                    </a:cubicBezTo>
                    <a:cubicBezTo>
                      <a:pt x="0" y="705"/>
                      <a:pt x="58" y="1124"/>
                      <a:pt x="351" y="1350"/>
                    </a:cubicBezTo>
                    <a:lnTo>
                      <a:pt x="391" y="1381"/>
                    </a:lnTo>
                    <a:cubicBezTo>
                      <a:pt x="641" y="1572"/>
                      <a:pt x="876" y="1695"/>
                      <a:pt x="1109" y="1810"/>
                    </a:cubicBezTo>
                    <a:cubicBezTo>
                      <a:pt x="1342" y="1920"/>
                      <a:pt x="1571" y="2012"/>
                      <a:pt x="1803" y="2092"/>
                    </a:cubicBezTo>
                    <a:cubicBezTo>
                      <a:pt x="2034" y="2173"/>
                      <a:pt x="2270" y="2239"/>
                      <a:pt x="2519" y="2288"/>
                    </a:cubicBezTo>
                    <a:cubicBezTo>
                      <a:pt x="2731" y="2329"/>
                      <a:pt x="2950" y="2362"/>
                      <a:pt x="3200" y="2362"/>
                    </a:cubicBezTo>
                    <a:cubicBezTo>
                      <a:pt x="3245" y="2362"/>
                      <a:pt x="3291" y="2361"/>
                      <a:pt x="3339" y="2359"/>
                    </a:cubicBezTo>
                    <a:lnTo>
                      <a:pt x="3403" y="2357"/>
                    </a:lnTo>
                    <a:cubicBezTo>
                      <a:pt x="3514" y="2351"/>
                      <a:pt x="3629" y="2319"/>
                      <a:pt x="3733" y="2257"/>
                    </a:cubicBezTo>
                    <a:cubicBezTo>
                      <a:pt x="4081" y="2054"/>
                      <a:pt x="4198" y="1609"/>
                      <a:pt x="3994" y="1260"/>
                    </a:cubicBezTo>
                    <a:cubicBezTo>
                      <a:pt x="3816" y="954"/>
                      <a:pt x="3567" y="727"/>
                      <a:pt x="3299" y="543"/>
                    </a:cubicBezTo>
                    <a:cubicBezTo>
                      <a:pt x="3028" y="359"/>
                      <a:pt x="2727" y="223"/>
                      <a:pt x="2416" y="134"/>
                    </a:cubicBezTo>
                    <a:cubicBezTo>
                      <a:pt x="2116" y="47"/>
                      <a:pt x="1807" y="1"/>
                      <a:pt x="14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6" name="Google Shape;96;p4"/>
              <p:cNvSpPr/>
              <p:nvPr/>
            </p:nvSpPr>
            <p:spPr>
              <a:xfrm>
                <a:off x="3568250" y="2055225"/>
                <a:ext cx="113675" cy="62875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2515" extrusionOk="0">
                    <a:moveTo>
                      <a:pt x="1085" y="1"/>
                    </a:moveTo>
                    <a:cubicBezTo>
                      <a:pt x="942" y="1"/>
                      <a:pt x="796" y="10"/>
                      <a:pt x="645" y="33"/>
                    </a:cubicBezTo>
                    <a:cubicBezTo>
                      <a:pt x="520" y="53"/>
                      <a:pt x="400" y="107"/>
                      <a:pt x="296" y="196"/>
                    </a:cubicBezTo>
                    <a:cubicBezTo>
                      <a:pt x="22" y="443"/>
                      <a:pt x="0" y="862"/>
                      <a:pt x="245" y="1137"/>
                    </a:cubicBezTo>
                    <a:cubicBezTo>
                      <a:pt x="489" y="1408"/>
                      <a:pt x="759" y="1603"/>
                      <a:pt x="1036" y="1776"/>
                    </a:cubicBezTo>
                    <a:cubicBezTo>
                      <a:pt x="1316" y="1945"/>
                      <a:pt x="1605" y="2085"/>
                      <a:pt x="1906" y="2200"/>
                    </a:cubicBezTo>
                    <a:cubicBezTo>
                      <a:pt x="2205" y="2316"/>
                      <a:pt x="2513" y="2405"/>
                      <a:pt x="2834" y="2459"/>
                    </a:cubicBezTo>
                    <a:cubicBezTo>
                      <a:pt x="3033" y="2491"/>
                      <a:pt x="3237" y="2514"/>
                      <a:pt x="3448" y="2514"/>
                    </a:cubicBezTo>
                    <a:cubicBezTo>
                      <a:pt x="3577" y="2514"/>
                      <a:pt x="3708" y="2506"/>
                      <a:pt x="3844" y="2486"/>
                    </a:cubicBezTo>
                    <a:cubicBezTo>
                      <a:pt x="3983" y="2467"/>
                      <a:pt x="4114" y="2407"/>
                      <a:pt x="4225" y="2307"/>
                    </a:cubicBezTo>
                    <a:cubicBezTo>
                      <a:pt x="4523" y="2038"/>
                      <a:pt x="4546" y="1581"/>
                      <a:pt x="4277" y="1283"/>
                    </a:cubicBezTo>
                    <a:cubicBezTo>
                      <a:pt x="4036" y="1013"/>
                      <a:pt x="3763" y="823"/>
                      <a:pt x="3481" y="661"/>
                    </a:cubicBezTo>
                    <a:cubicBezTo>
                      <a:pt x="3199" y="498"/>
                      <a:pt x="2904" y="369"/>
                      <a:pt x="2601" y="269"/>
                    </a:cubicBezTo>
                    <a:cubicBezTo>
                      <a:pt x="2297" y="167"/>
                      <a:pt x="1985" y="92"/>
                      <a:pt x="1662" y="44"/>
                    </a:cubicBezTo>
                    <a:cubicBezTo>
                      <a:pt x="1474" y="19"/>
                      <a:pt x="1283" y="1"/>
                      <a:pt x="10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7" name="Google Shape;97;p4"/>
              <p:cNvSpPr/>
              <p:nvPr/>
            </p:nvSpPr>
            <p:spPr>
              <a:xfrm>
                <a:off x="3851900" y="2091025"/>
                <a:ext cx="93200" cy="56175"/>
              </a:xfrm>
              <a:custGeom>
                <a:avLst/>
                <a:gdLst/>
                <a:ahLst/>
                <a:cxnLst/>
                <a:rect l="l" t="t" r="r" b="b"/>
                <a:pathLst>
                  <a:path w="3728" h="2247" extrusionOk="0">
                    <a:moveTo>
                      <a:pt x="1282" y="0"/>
                    </a:moveTo>
                    <a:cubicBezTo>
                      <a:pt x="1064" y="0"/>
                      <a:pt x="838" y="22"/>
                      <a:pt x="594" y="98"/>
                    </a:cubicBezTo>
                    <a:cubicBezTo>
                      <a:pt x="516" y="124"/>
                      <a:pt x="437" y="163"/>
                      <a:pt x="366" y="217"/>
                    </a:cubicBezTo>
                    <a:cubicBezTo>
                      <a:pt x="56" y="460"/>
                      <a:pt x="1" y="908"/>
                      <a:pt x="243" y="1218"/>
                    </a:cubicBezTo>
                    <a:cubicBezTo>
                      <a:pt x="428" y="1456"/>
                      <a:pt x="640" y="1619"/>
                      <a:pt x="857" y="1760"/>
                    </a:cubicBezTo>
                    <a:cubicBezTo>
                      <a:pt x="1076" y="1896"/>
                      <a:pt x="1304" y="2001"/>
                      <a:pt x="1539" y="2083"/>
                    </a:cubicBezTo>
                    <a:cubicBezTo>
                      <a:pt x="1774" y="2164"/>
                      <a:pt x="2019" y="2218"/>
                      <a:pt x="2274" y="2239"/>
                    </a:cubicBezTo>
                    <a:cubicBezTo>
                      <a:pt x="2344" y="2244"/>
                      <a:pt x="2414" y="2247"/>
                      <a:pt x="2486" y="2247"/>
                    </a:cubicBezTo>
                    <a:cubicBezTo>
                      <a:pt x="2676" y="2247"/>
                      <a:pt x="2872" y="2225"/>
                      <a:pt x="3082" y="2161"/>
                    </a:cubicBezTo>
                    <a:cubicBezTo>
                      <a:pt x="3169" y="2134"/>
                      <a:pt x="3256" y="2088"/>
                      <a:pt x="3332" y="2029"/>
                    </a:cubicBezTo>
                    <a:cubicBezTo>
                      <a:pt x="3670" y="1763"/>
                      <a:pt x="3728" y="1275"/>
                      <a:pt x="3464" y="938"/>
                    </a:cubicBezTo>
                    <a:cubicBezTo>
                      <a:pt x="3278" y="700"/>
                      <a:pt x="3065" y="545"/>
                      <a:pt x="2844" y="415"/>
                    </a:cubicBezTo>
                    <a:cubicBezTo>
                      <a:pt x="2623" y="286"/>
                      <a:pt x="2392" y="190"/>
                      <a:pt x="2153" y="124"/>
                    </a:cubicBezTo>
                    <a:cubicBezTo>
                      <a:pt x="1912" y="57"/>
                      <a:pt x="1665" y="15"/>
                      <a:pt x="1407" y="3"/>
                    </a:cubicBezTo>
                    <a:cubicBezTo>
                      <a:pt x="1366" y="1"/>
                      <a:pt x="1324" y="0"/>
                      <a:pt x="12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98" name="Google Shape;98;p4"/>
            <p:cNvSpPr/>
            <p:nvPr/>
          </p:nvSpPr>
          <p:spPr>
            <a:xfrm>
              <a:off x="5827825" y="4098600"/>
              <a:ext cx="3487875" cy="1052250"/>
            </a:xfrm>
            <a:custGeom>
              <a:avLst/>
              <a:gdLst/>
              <a:ahLst/>
              <a:cxnLst/>
              <a:rect l="l" t="t" r="r" b="b"/>
              <a:pathLst>
                <a:path w="139515" h="42090" extrusionOk="0">
                  <a:moveTo>
                    <a:pt x="0" y="42090"/>
                  </a:moveTo>
                  <a:cubicBezTo>
                    <a:pt x="10396" y="33294"/>
                    <a:pt x="23921" y="27677"/>
                    <a:pt x="37381" y="25608"/>
                  </a:cubicBezTo>
                  <a:cubicBezTo>
                    <a:pt x="56830" y="22619"/>
                    <a:pt x="76574" y="30395"/>
                    <a:pt x="96248" y="30023"/>
                  </a:cubicBezTo>
                  <a:cubicBezTo>
                    <a:pt x="113799" y="29691"/>
                    <a:pt x="139515" y="17554"/>
                    <a:pt x="139515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4273942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"/>
          <p:cNvSpPr/>
          <p:nvPr/>
        </p:nvSpPr>
        <p:spPr>
          <a:xfrm>
            <a:off x="10309938" y="-57266"/>
            <a:ext cx="1851947" cy="4014303"/>
          </a:xfrm>
          <a:custGeom>
            <a:avLst/>
            <a:gdLst/>
            <a:ahLst/>
            <a:cxnLst/>
            <a:rect l="l" t="t" r="r" b="b"/>
            <a:pathLst>
              <a:path w="30712" h="66407" extrusionOk="0">
                <a:moveTo>
                  <a:pt x="1" y="0"/>
                </a:moveTo>
                <a:lnTo>
                  <a:pt x="1" y="0"/>
                </a:lnTo>
                <a:cubicBezTo>
                  <a:pt x="6629" y="5401"/>
                  <a:pt x="10846" y="13654"/>
                  <a:pt x="11344" y="22189"/>
                </a:cubicBezTo>
                <a:cubicBezTo>
                  <a:pt x="11650" y="27451"/>
                  <a:pt x="10611" y="32717"/>
                  <a:pt x="10855" y="37983"/>
                </a:cubicBezTo>
                <a:cubicBezTo>
                  <a:pt x="11419" y="50163"/>
                  <a:pt x="19469" y="61687"/>
                  <a:pt x="30711" y="66407"/>
                </a:cubicBezTo>
                <a:lnTo>
                  <a:pt x="30711" y="551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1" name="Google Shape;101;p5"/>
          <p:cNvSpPr/>
          <p:nvPr/>
        </p:nvSpPr>
        <p:spPr>
          <a:xfrm>
            <a:off x="10927998" y="-383199"/>
            <a:ext cx="1293725" cy="3851500"/>
          </a:xfrm>
          <a:custGeom>
            <a:avLst/>
            <a:gdLst/>
            <a:ahLst/>
            <a:cxnLst/>
            <a:rect l="l" t="t" r="r" b="b"/>
            <a:pathLst>
              <a:path w="38908" h="115545" extrusionOk="0">
                <a:moveTo>
                  <a:pt x="0" y="0"/>
                </a:moveTo>
                <a:cubicBezTo>
                  <a:pt x="0" y="25343"/>
                  <a:pt x="18300" y="47288"/>
                  <a:pt x="28592" y="70447"/>
                </a:cubicBezTo>
                <a:cubicBezTo>
                  <a:pt x="34855" y="84539"/>
                  <a:pt x="38908" y="100124"/>
                  <a:pt x="38908" y="115545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Google Shape;102;p5"/>
          <p:cNvSpPr/>
          <p:nvPr/>
        </p:nvSpPr>
        <p:spPr>
          <a:xfrm>
            <a:off x="0" y="1"/>
            <a:ext cx="3787349" cy="2832023"/>
          </a:xfrm>
          <a:custGeom>
            <a:avLst/>
            <a:gdLst/>
            <a:ahLst/>
            <a:cxnLst/>
            <a:rect l="l" t="t" r="r" b="b"/>
            <a:pathLst>
              <a:path w="33669" h="25114" extrusionOk="0">
                <a:moveTo>
                  <a:pt x="1" y="0"/>
                </a:moveTo>
                <a:lnTo>
                  <a:pt x="1" y="25047"/>
                </a:lnTo>
                <a:cubicBezTo>
                  <a:pt x="248" y="25092"/>
                  <a:pt x="495" y="25114"/>
                  <a:pt x="740" y="25114"/>
                </a:cubicBezTo>
                <a:cubicBezTo>
                  <a:pt x="3303" y="25114"/>
                  <a:pt x="5757" y="22776"/>
                  <a:pt x="7329" y="20668"/>
                </a:cubicBezTo>
                <a:cubicBezTo>
                  <a:pt x="9052" y="18358"/>
                  <a:pt x="10527" y="15650"/>
                  <a:pt x="13090" y="14351"/>
                </a:cubicBezTo>
                <a:cubicBezTo>
                  <a:pt x="14655" y="13556"/>
                  <a:pt x="16445" y="13390"/>
                  <a:pt x="18173" y="13097"/>
                </a:cubicBezTo>
                <a:cubicBezTo>
                  <a:pt x="21535" y="12528"/>
                  <a:pt x="24857" y="11406"/>
                  <a:pt x="27610" y="9382"/>
                </a:cubicBezTo>
                <a:cubicBezTo>
                  <a:pt x="30362" y="7357"/>
                  <a:pt x="33115" y="3385"/>
                  <a:pt x="336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3" name="Google Shape;103;p5"/>
          <p:cNvSpPr/>
          <p:nvPr/>
        </p:nvSpPr>
        <p:spPr>
          <a:xfrm>
            <a:off x="-60350" y="5114001"/>
            <a:ext cx="2914900" cy="1808508"/>
          </a:xfrm>
          <a:custGeom>
            <a:avLst/>
            <a:gdLst/>
            <a:ahLst/>
            <a:cxnLst/>
            <a:rect l="l" t="t" r="r" b="b"/>
            <a:pathLst>
              <a:path w="34739" h="21500" extrusionOk="0">
                <a:moveTo>
                  <a:pt x="0" y="1"/>
                </a:moveTo>
                <a:lnTo>
                  <a:pt x="0" y="21500"/>
                </a:lnTo>
                <a:lnTo>
                  <a:pt x="34738" y="21500"/>
                </a:lnTo>
                <a:cubicBezTo>
                  <a:pt x="32561" y="18004"/>
                  <a:pt x="27933" y="17078"/>
                  <a:pt x="23822" y="16837"/>
                </a:cubicBezTo>
                <a:cubicBezTo>
                  <a:pt x="19710" y="16597"/>
                  <a:pt x="15235" y="16593"/>
                  <a:pt x="12005" y="14038"/>
                </a:cubicBezTo>
                <a:cubicBezTo>
                  <a:pt x="9541" y="12087"/>
                  <a:pt x="8308" y="9022"/>
                  <a:pt x="6817" y="6255"/>
                </a:cubicBezTo>
                <a:cubicBezTo>
                  <a:pt x="5327" y="3488"/>
                  <a:pt x="3098" y="532"/>
                  <a:pt x="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04" name="Google Shape;104;p5"/>
          <p:cNvGrpSpPr/>
          <p:nvPr/>
        </p:nvGrpSpPr>
        <p:grpSpPr>
          <a:xfrm>
            <a:off x="2275604" y="201319"/>
            <a:ext cx="814157" cy="763613"/>
            <a:chOff x="3145550" y="2696550"/>
            <a:chExt cx="446975" cy="418250"/>
          </a:xfrm>
        </p:grpSpPr>
        <p:sp>
          <p:nvSpPr>
            <p:cNvPr id="105" name="Google Shape;105;p5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12" name="Google Shape;112;p5"/>
          <p:cNvGrpSpPr/>
          <p:nvPr/>
        </p:nvGrpSpPr>
        <p:grpSpPr>
          <a:xfrm rot="1921746">
            <a:off x="10938356" y="2009316"/>
            <a:ext cx="1334488" cy="1086913"/>
            <a:chOff x="2763250" y="3099175"/>
            <a:chExt cx="568025" cy="461500"/>
          </a:xfrm>
        </p:grpSpPr>
        <p:sp>
          <p:nvSpPr>
            <p:cNvPr id="113" name="Google Shape;113;p5"/>
            <p:cNvSpPr/>
            <p:nvPr/>
          </p:nvSpPr>
          <p:spPr>
            <a:xfrm>
              <a:off x="2954500" y="3099175"/>
              <a:ext cx="92250" cy="83100"/>
            </a:xfrm>
            <a:custGeom>
              <a:avLst/>
              <a:gdLst/>
              <a:ahLst/>
              <a:cxnLst/>
              <a:rect l="l" t="t" r="r" b="b"/>
              <a:pathLst>
                <a:path w="3690" h="3324" extrusionOk="0">
                  <a:moveTo>
                    <a:pt x="428" y="1"/>
                  </a:moveTo>
                  <a:cubicBezTo>
                    <a:pt x="363" y="1"/>
                    <a:pt x="298" y="17"/>
                    <a:pt x="240" y="52"/>
                  </a:cubicBezTo>
                  <a:cubicBezTo>
                    <a:pt x="62" y="157"/>
                    <a:pt x="1" y="386"/>
                    <a:pt x="106" y="564"/>
                  </a:cubicBezTo>
                  <a:cubicBezTo>
                    <a:pt x="642" y="1432"/>
                    <a:pt x="1374" y="2140"/>
                    <a:pt x="2180" y="2753"/>
                  </a:cubicBezTo>
                  <a:cubicBezTo>
                    <a:pt x="2451" y="2952"/>
                    <a:pt x="2734" y="3139"/>
                    <a:pt x="3051" y="3285"/>
                  </a:cubicBezTo>
                  <a:cubicBezTo>
                    <a:pt x="3105" y="3310"/>
                    <a:pt x="3165" y="3323"/>
                    <a:pt x="3225" y="3323"/>
                  </a:cubicBezTo>
                  <a:cubicBezTo>
                    <a:pt x="3295" y="3323"/>
                    <a:pt x="3366" y="3306"/>
                    <a:pt x="3430" y="3268"/>
                  </a:cubicBezTo>
                  <a:cubicBezTo>
                    <a:pt x="3625" y="3155"/>
                    <a:pt x="3690" y="2904"/>
                    <a:pt x="3576" y="2710"/>
                  </a:cubicBezTo>
                  <a:cubicBezTo>
                    <a:pt x="2838" y="1571"/>
                    <a:pt x="1787" y="660"/>
                    <a:pt x="587" y="35"/>
                  </a:cubicBezTo>
                  <a:cubicBezTo>
                    <a:pt x="537" y="13"/>
                    <a:pt x="483" y="1"/>
                    <a:pt x="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2994475" y="3240700"/>
              <a:ext cx="51325" cy="42900"/>
            </a:xfrm>
            <a:custGeom>
              <a:avLst/>
              <a:gdLst/>
              <a:ahLst/>
              <a:cxnLst/>
              <a:rect l="l" t="t" r="r" b="b"/>
              <a:pathLst>
                <a:path w="2053" h="1716" extrusionOk="0">
                  <a:moveTo>
                    <a:pt x="476" y="1"/>
                  </a:moveTo>
                  <a:cubicBezTo>
                    <a:pt x="221" y="1"/>
                    <a:pt x="1" y="243"/>
                    <a:pt x="54" y="506"/>
                  </a:cubicBezTo>
                  <a:cubicBezTo>
                    <a:pt x="207" y="1171"/>
                    <a:pt x="821" y="1710"/>
                    <a:pt x="1512" y="1716"/>
                  </a:cubicBezTo>
                  <a:cubicBezTo>
                    <a:pt x="1828" y="1710"/>
                    <a:pt x="2052" y="1365"/>
                    <a:pt x="1926" y="1073"/>
                  </a:cubicBezTo>
                  <a:cubicBezTo>
                    <a:pt x="1861" y="906"/>
                    <a:pt x="1766" y="772"/>
                    <a:pt x="1670" y="660"/>
                  </a:cubicBezTo>
                  <a:cubicBezTo>
                    <a:pt x="1370" y="332"/>
                    <a:pt x="1016" y="103"/>
                    <a:pt x="569" y="12"/>
                  </a:cubicBezTo>
                  <a:cubicBezTo>
                    <a:pt x="538" y="4"/>
                    <a:pt x="506" y="1"/>
                    <a:pt x="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3095200" y="3223075"/>
              <a:ext cx="82225" cy="54400"/>
            </a:xfrm>
            <a:custGeom>
              <a:avLst/>
              <a:gdLst/>
              <a:ahLst/>
              <a:cxnLst/>
              <a:rect l="l" t="t" r="r" b="b"/>
              <a:pathLst>
                <a:path w="3289" h="2176" extrusionOk="0">
                  <a:moveTo>
                    <a:pt x="481" y="0"/>
                  </a:moveTo>
                  <a:cubicBezTo>
                    <a:pt x="223" y="0"/>
                    <a:pt x="0" y="290"/>
                    <a:pt x="128" y="548"/>
                  </a:cubicBezTo>
                  <a:cubicBezTo>
                    <a:pt x="243" y="803"/>
                    <a:pt x="412" y="1016"/>
                    <a:pt x="596" y="1211"/>
                  </a:cubicBezTo>
                  <a:cubicBezTo>
                    <a:pt x="1152" y="1766"/>
                    <a:pt x="1899" y="2175"/>
                    <a:pt x="2701" y="2175"/>
                  </a:cubicBezTo>
                  <a:cubicBezTo>
                    <a:pt x="2717" y="2175"/>
                    <a:pt x="2734" y="2175"/>
                    <a:pt x="2750" y="2175"/>
                  </a:cubicBezTo>
                  <a:cubicBezTo>
                    <a:pt x="3106" y="2169"/>
                    <a:pt x="3289" y="1690"/>
                    <a:pt x="3018" y="1451"/>
                  </a:cubicBezTo>
                  <a:cubicBezTo>
                    <a:pt x="2832" y="1273"/>
                    <a:pt x="2635" y="1132"/>
                    <a:pt x="2443" y="1002"/>
                  </a:cubicBezTo>
                  <a:cubicBezTo>
                    <a:pt x="1853" y="623"/>
                    <a:pt x="1281" y="279"/>
                    <a:pt x="616" y="28"/>
                  </a:cubicBezTo>
                  <a:cubicBezTo>
                    <a:pt x="571" y="9"/>
                    <a:pt x="525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3154350" y="3354600"/>
              <a:ext cx="87275" cy="49425"/>
            </a:xfrm>
            <a:custGeom>
              <a:avLst/>
              <a:gdLst/>
              <a:ahLst/>
              <a:cxnLst/>
              <a:rect l="l" t="t" r="r" b="b"/>
              <a:pathLst>
                <a:path w="3491" h="1977" extrusionOk="0">
                  <a:moveTo>
                    <a:pt x="962" y="1"/>
                  </a:moveTo>
                  <a:cubicBezTo>
                    <a:pt x="892" y="1"/>
                    <a:pt x="820" y="19"/>
                    <a:pt x="756" y="57"/>
                  </a:cubicBezTo>
                  <a:cubicBezTo>
                    <a:pt x="1" y="620"/>
                    <a:pt x="1810" y="1721"/>
                    <a:pt x="2302" y="1844"/>
                  </a:cubicBezTo>
                  <a:cubicBezTo>
                    <a:pt x="2491" y="1893"/>
                    <a:pt x="2722" y="1976"/>
                    <a:pt x="2939" y="1976"/>
                  </a:cubicBezTo>
                  <a:cubicBezTo>
                    <a:pt x="3062" y="1976"/>
                    <a:pt x="3180" y="1950"/>
                    <a:pt x="3285" y="1874"/>
                  </a:cubicBezTo>
                  <a:cubicBezTo>
                    <a:pt x="3467" y="1723"/>
                    <a:pt x="3490" y="1454"/>
                    <a:pt x="3339" y="1272"/>
                  </a:cubicBezTo>
                  <a:cubicBezTo>
                    <a:pt x="3184" y="1084"/>
                    <a:pt x="3007" y="940"/>
                    <a:pt x="2829" y="807"/>
                  </a:cubicBezTo>
                  <a:cubicBezTo>
                    <a:pt x="2279" y="424"/>
                    <a:pt x="1693" y="125"/>
                    <a:pt x="1021" y="5"/>
                  </a:cubicBezTo>
                  <a:cubicBezTo>
                    <a:pt x="1002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2763250" y="3164300"/>
              <a:ext cx="73225" cy="51400"/>
            </a:xfrm>
            <a:custGeom>
              <a:avLst/>
              <a:gdLst/>
              <a:ahLst/>
              <a:cxnLst/>
              <a:rect l="l" t="t" r="r" b="b"/>
              <a:pathLst>
                <a:path w="2929" h="2056" extrusionOk="0">
                  <a:moveTo>
                    <a:pt x="949" y="1"/>
                  </a:moveTo>
                  <a:cubicBezTo>
                    <a:pt x="906" y="1"/>
                    <a:pt x="863" y="7"/>
                    <a:pt x="821" y="20"/>
                  </a:cubicBezTo>
                  <a:cubicBezTo>
                    <a:pt x="1" y="387"/>
                    <a:pt x="1195" y="1573"/>
                    <a:pt x="1629" y="1819"/>
                  </a:cubicBezTo>
                  <a:cubicBezTo>
                    <a:pt x="1807" y="1917"/>
                    <a:pt x="2033" y="2056"/>
                    <a:pt x="2261" y="2056"/>
                  </a:cubicBezTo>
                  <a:cubicBezTo>
                    <a:pt x="2308" y="2056"/>
                    <a:pt x="2355" y="2050"/>
                    <a:pt x="2402" y="2036"/>
                  </a:cubicBezTo>
                  <a:cubicBezTo>
                    <a:pt x="2928" y="1842"/>
                    <a:pt x="2657" y="1259"/>
                    <a:pt x="2411" y="958"/>
                  </a:cubicBezTo>
                  <a:cubicBezTo>
                    <a:pt x="2055" y="510"/>
                    <a:pt x="1600" y="154"/>
                    <a:pt x="1034" y="10"/>
                  </a:cubicBezTo>
                  <a:cubicBezTo>
                    <a:pt x="1007" y="4"/>
                    <a:pt x="978" y="1"/>
                    <a:pt x="9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2939350" y="3373550"/>
              <a:ext cx="89275" cy="61250"/>
            </a:xfrm>
            <a:custGeom>
              <a:avLst/>
              <a:gdLst/>
              <a:ahLst/>
              <a:cxnLst/>
              <a:rect l="l" t="t" r="r" b="b"/>
              <a:pathLst>
                <a:path w="3571" h="2450" extrusionOk="0">
                  <a:moveTo>
                    <a:pt x="994" y="1"/>
                  </a:moveTo>
                  <a:cubicBezTo>
                    <a:pt x="941" y="1"/>
                    <a:pt x="887" y="12"/>
                    <a:pt x="835" y="36"/>
                  </a:cubicBezTo>
                  <a:cubicBezTo>
                    <a:pt x="0" y="488"/>
                    <a:pt x="1805" y="1972"/>
                    <a:pt x="2271" y="2171"/>
                  </a:cubicBezTo>
                  <a:cubicBezTo>
                    <a:pt x="2503" y="2271"/>
                    <a:pt x="2789" y="2449"/>
                    <a:pt x="3062" y="2449"/>
                  </a:cubicBezTo>
                  <a:cubicBezTo>
                    <a:pt x="3151" y="2449"/>
                    <a:pt x="3238" y="2431"/>
                    <a:pt x="3321" y="2385"/>
                  </a:cubicBezTo>
                  <a:cubicBezTo>
                    <a:pt x="3517" y="2257"/>
                    <a:pt x="3571" y="1995"/>
                    <a:pt x="3443" y="1802"/>
                  </a:cubicBezTo>
                  <a:cubicBezTo>
                    <a:pt x="3298" y="1580"/>
                    <a:pt x="3128" y="1399"/>
                    <a:pt x="2953" y="1227"/>
                  </a:cubicBezTo>
                  <a:cubicBezTo>
                    <a:pt x="2412" y="727"/>
                    <a:pt x="1827" y="296"/>
                    <a:pt x="1129" y="26"/>
                  </a:cubicBezTo>
                  <a:cubicBezTo>
                    <a:pt x="1086" y="9"/>
                    <a:pt x="1040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3240125" y="3507025"/>
              <a:ext cx="91150" cy="53650"/>
            </a:xfrm>
            <a:custGeom>
              <a:avLst/>
              <a:gdLst/>
              <a:ahLst/>
              <a:cxnLst/>
              <a:rect l="l" t="t" r="r" b="b"/>
              <a:pathLst>
                <a:path w="3646" h="2146" extrusionOk="0">
                  <a:moveTo>
                    <a:pt x="847" y="1"/>
                  </a:moveTo>
                  <a:cubicBezTo>
                    <a:pt x="778" y="1"/>
                    <a:pt x="708" y="18"/>
                    <a:pt x="646" y="56"/>
                  </a:cubicBezTo>
                  <a:cubicBezTo>
                    <a:pt x="0" y="526"/>
                    <a:pt x="1294" y="1415"/>
                    <a:pt x="1677" y="1655"/>
                  </a:cubicBezTo>
                  <a:cubicBezTo>
                    <a:pt x="2135" y="1923"/>
                    <a:pt x="2628" y="2122"/>
                    <a:pt x="3170" y="2145"/>
                  </a:cubicBezTo>
                  <a:cubicBezTo>
                    <a:pt x="3174" y="2145"/>
                    <a:pt x="3178" y="2145"/>
                    <a:pt x="3182" y="2145"/>
                  </a:cubicBezTo>
                  <a:cubicBezTo>
                    <a:pt x="3284" y="2145"/>
                    <a:pt x="3387" y="2108"/>
                    <a:pt x="3468" y="2032"/>
                  </a:cubicBezTo>
                  <a:cubicBezTo>
                    <a:pt x="3640" y="1872"/>
                    <a:pt x="3645" y="1601"/>
                    <a:pt x="3482" y="1431"/>
                  </a:cubicBezTo>
                  <a:cubicBezTo>
                    <a:pt x="2766" y="742"/>
                    <a:pt x="1893" y="280"/>
                    <a:pt x="938" y="11"/>
                  </a:cubicBezTo>
                  <a:cubicBezTo>
                    <a:pt x="908" y="4"/>
                    <a:pt x="878" y="1"/>
                    <a:pt x="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20" name="Google Shape;120;p5"/>
          <p:cNvSpPr/>
          <p:nvPr/>
        </p:nvSpPr>
        <p:spPr>
          <a:xfrm>
            <a:off x="-137226" y="-393000"/>
            <a:ext cx="2206461" cy="2682267"/>
          </a:xfrm>
          <a:custGeom>
            <a:avLst/>
            <a:gdLst/>
            <a:ahLst/>
            <a:cxnLst/>
            <a:rect l="l" t="t" r="r" b="b"/>
            <a:pathLst>
              <a:path w="66358" h="80468" extrusionOk="0">
                <a:moveTo>
                  <a:pt x="62489" y="0"/>
                </a:moveTo>
                <a:cubicBezTo>
                  <a:pt x="68431" y="13068"/>
                  <a:pt x="68032" y="33338"/>
                  <a:pt x="57183" y="42739"/>
                </a:cubicBezTo>
                <a:cubicBezTo>
                  <a:pt x="49626" y="49287"/>
                  <a:pt x="38873" y="50819"/>
                  <a:pt x="29476" y="54235"/>
                </a:cubicBezTo>
                <a:cubicBezTo>
                  <a:pt x="17115" y="58729"/>
                  <a:pt x="3193" y="67708"/>
                  <a:pt x="0" y="80468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Google Shape;121;p5"/>
          <p:cNvSpPr/>
          <p:nvPr/>
        </p:nvSpPr>
        <p:spPr>
          <a:xfrm>
            <a:off x="-186205" y="5079634"/>
            <a:ext cx="1969981" cy="2073133"/>
          </a:xfrm>
          <a:custGeom>
            <a:avLst/>
            <a:gdLst/>
            <a:ahLst/>
            <a:cxnLst/>
            <a:rect l="l" t="t" r="r" b="b"/>
            <a:pathLst>
              <a:path w="59246" h="62194" extrusionOk="0">
                <a:moveTo>
                  <a:pt x="0" y="0"/>
                </a:moveTo>
                <a:cubicBezTo>
                  <a:pt x="1693" y="10185"/>
                  <a:pt x="2822" y="21179"/>
                  <a:pt x="8548" y="29770"/>
                </a:cubicBezTo>
                <a:cubicBezTo>
                  <a:pt x="19673" y="46462"/>
                  <a:pt x="40623" y="54740"/>
                  <a:pt x="59246" y="62194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957625" y="719333"/>
            <a:ext cx="10246588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7871690" y="4622799"/>
            <a:ext cx="333253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2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2"/>
          </p:nvPr>
        </p:nvSpPr>
        <p:spPr>
          <a:xfrm>
            <a:off x="957625" y="4622799"/>
            <a:ext cx="333253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2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>
            <a:off x="7871678" y="4183867"/>
            <a:ext cx="3332535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4"/>
          </p:nvPr>
        </p:nvSpPr>
        <p:spPr>
          <a:xfrm>
            <a:off x="957625" y="4183867"/>
            <a:ext cx="3332535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5"/>
          </p:nvPr>
        </p:nvSpPr>
        <p:spPr>
          <a:xfrm>
            <a:off x="4414658" y="4622799"/>
            <a:ext cx="333253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2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6"/>
          </p:nvPr>
        </p:nvSpPr>
        <p:spPr>
          <a:xfrm>
            <a:off x="4414658" y="4183867"/>
            <a:ext cx="3332535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5165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/>
          <p:nvPr/>
        </p:nvSpPr>
        <p:spPr>
          <a:xfrm>
            <a:off x="7383422" y="5512734"/>
            <a:ext cx="4879807" cy="1446892"/>
          </a:xfrm>
          <a:custGeom>
            <a:avLst/>
            <a:gdLst/>
            <a:ahLst/>
            <a:cxnLst/>
            <a:rect l="l" t="t" r="r" b="b"/>
            <a:pathLst>
              <a:path w="61642" h="18232" extrusionOk="0">
                <a:moveTo>
                  <a:pt x="58862" y="0"/>
                </a:moveTo>
                <a:cubicBezTo>
                  <a:pt x="56536" y="0"/>
                  <a:pt x="54082" y="1302"/>
                  <a:pt x="52305" y="2952"/>
                </a:cubicBezTo>
                <a:cubicBezTo>
                  <a:pt x="49787" y="5291"/>
                  <a:pt x="47875" y="8333"/>
                  <a:pt x="44937" y="10113"/>
                </a:cubicBezTo>
                <a:cubicBezTo>
                  <a:pt x="42681" y="11480"/>
                  <a:pt x="40035" y="11962"/>
                  <a:pt x="37371" y="11962"/>
                </a:cubicBezTo>
                <a:cubicBezTo>
                  <a:pt x="36321" y="11962"/>
                  <a:pt x="35269" y="11887"/>
                  <a:pt x="34237" y="11762"/>
                </a:cubicBezTo>
                <a:cubicBezTo>
                  <a:pt x="30586" y="11317"/>
                  <a:pt x="27016" y="10301"/>
                  <a:pt x="23351" y="9991"/>
                </a:cubicBezTo>
                <a:cubicBezTo>
                  <a:pt x="22724" y="9938"/>
                  <a:pt x="22086" y="9912"/>
                  <a:pt x="21437" y="9912"/>
                </a:cubicBezTo>
                <a:cubicBezTo>
                  <a:pt x="13988" y="9912"/>
                  <a:pt x="5317" y="13333"/>
                  <a:pt x="1" y="18232"/>
                </a:cubicBezTo>
                <a:lnTo>
                  <a:pt x="61641" y="18000"/>
                </a:lnTo>
                <a:lnTo>
                  <a:pt x="61641" y="745"/>
                </a:lnTo>
                <a:cubicBezTo>
                  <a:pt x="60776" y="226"/>
                  <a:pt x="59830" y="0"/>
                  <a:pt x="5886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1" name="Google Shape;131;p6"/>
          <p:cNvSpPr/>
          <p:nvPr/>
        </p:nvSpPr>
        <p:spPr>
          <a:xfrm rot="10800000">
            <a:off x="0" y="-45315"/>
            <a:ext cx="4879807" cy="1446892"/>
          </a:xfrm>
          <a:custGeom>
            <a:avLst/>
            <a:gdLst/>
            <a:ahLst/>
            <a:cxnLst/>
            <a:rect l="l" t="t" r="r" b="b"/>
            <a:pathLst>
              <a:path w="61642" h="18232" extrusionOk="0">
                <a:moveTo>
                  <a:pt x="58862" y="0"/>
                </a:moveTo>
                <a:cubicBezTo>
                  <a:pt x="56536" y="0"/>
                  <a:pt x="54082" y="1302"/>
                  <a:pt x="52305" y="2952"/>
                </a:cubicBezTo>
                <a:cubicBezTo>
                  <a:pt x="49787" y="5291"/>
                  <a:pt x="47875" y="8333"/>
                  <a:pt x="44937" y="10113"/>
                </a:cubicBezTo>
                <a:cubicBezTo>
                  <a:pt x="42681" y="11480"/>
                  <a:pt x="40035" y="11962"/>
                  <a:pt x="37371" y="11962"/>
                </a:cubicBezTo>
                <a:cubicBezTo>
                  <a:pt x="36321" y="11962"/>
                  <a:pt x="35269" y="11887"/>
                  <a:pt x="34237" y="11762"/>
                </a:cubicBezTo>
                <a:cubicBezTo>
                  <a:pt x="30586" y="11317"/>
                  <a:pt x="27016" y="10301"/>
                  <a:pt x="23351" y="9991"/>
                </a:cubicBezTo>
                <a:cubicBezTo>
                  <a:pt x="22724" y="9938"/>
                  <a:pt x="22086" y="9912"/>
                  <a:pt x="21437" y="9912"/>
                </a:cubicBezTo>
                <a:cubicBezTo>
                  <a:pt x="13988" y="9912"/>
                  <a:pt x="5317" y="13333"/>
                  <a:pt x="1" y="18232"/>
                </a:cubicBezTo>
                <a:lnTo>
                  <a:pt x="61641" y="18000"/>
                </a:lnTo>
                <a:lnTo>
                  <a:pt x="61641" y="745"/>
                </a:lnTo>
                <a:cubicBezTo>
                  <a:pt x="60776" y="226"/>
                  <a:pt x="59830" y="0"/>
                  <a:pt x="5886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32" name="Google Shape;132;p6"/>
          <p:cNvGrpSpPr/>
          <p:nvPr/>
        </p:nvGrpSpPr>
        <p:grpSpPr>
          <a:xfrm rot="2442257">
            <a:off x="11578" y="257551"/>
            <a:ext cx="896813" cy="841183"/>
            <a:chOff x="3145550" y="2696550"/>
            <a:chExt cx="446975" cy="418250"/>
          </a:xfrm>
        </p:grpSpPr>
        <p:sp>
          <p:nvSpPr>
            <p:cNvPr id="133" name="Google Shape;133;p6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0" name="Google Shape;140;p6"/>
          <p:cNvGrpSpPr/>
          <p:nvPr/>
        </p:nvGrpSpPr>
        <p:grpSpPr>
          <a:xfrm rot="2442257">
            <a:off x="11279500" y="5927051"/>
            <a:ext cx="896813" cy="841183"/>
            <a:chOff x="3145550" y="2696550"/>
            <a:chExt cx="446975" cy="418250"/>
          </a:xfrm>
        </p:grpSpPr>
        <p:sp>
          <p:nvSpPr>
            <p:cNvPr id="141" name="Google Shape;141;p6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8" name="Google Shape;148;p6"/>
          <p:cNvSpPr/>
          <p:nvPr/>
        </p:nvSpPr>
        <p:spPr>
          <a:xfrm>
            <a:off x="-127417" y="-49133"/>
            <a:ext cx="4332023" cy="943233"/>
          </a:xfrm>
          <a:custGeom>
            <a:avLst/>
            <a:gdLst/>
            <a:ahLst/>
            <a:cxnLst/>
            <a:rect l="l" t="t" r="r" b="b"/>
            <a:pathLst>
              <a:path w="130283" h="28297" extrusionOk="0">
                <a:moveTo>
                  <a:pt x="130283" y="0"/>
                </a:moveTo>
                <a:cubicBezTo>
                  <a:pt x="119475" y="16202"/>
                  <a:pt x="91624" y="8104"/>
                  <a:pt x="72215" y="6485"/>
                </a:cubicBezTo>
                <a:cubicBezTo>
                  <a:pt x="59289" y="5407"/>
                  <a:pt x="46102" y="3761"/>
                  <a:pt x="33308" y="5895"/>
                </a:cubicBezTo>
                <a:cubicBezTo>
                  <a:pt x="20110" y="8097"/>
                  <a:pt x="8027" y="17592"/>
                  <a:pt x="0" y="28297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Google Shape;149;p6"/>
          <p:cNvSpPr/>
          <p:nvPr/>
        </p:nvSpPr>
        <p:spPr>
          <a:xfrm>
            <a:off x="7968139" y="5944267"/>
            <a:ext cx="4488801" cy="1002167"/>
          </a:xfrm>
          <a:custGeom>
            <a:avLst/>
            <a:gdLst/>
            <a:ahLst/>
            <a:cxnLst/>
            <a:rect l="l" t="t" r="r" b="b"/>
            <a:pathLst>
              <a:path w="134998" h="30065" extrusionOk="0">
                <a:moveTo>
                  <a:pt x="134998" y="0"/>
                </a:moveTo>
                <a:cubicBezTo>
                  <a:pt x="115876" y="0"/>
                  <a:pt x="100218" y="16188"/>
                  <a:pt x="81942" y="21812"/>
                </a:cubicBezTo>
                <a:cubicBezTo>
                  <a:pt x="63061" y="27623"/>
                  <a:pt x="42370" y="21495"/>
                  <a:pt x="22696" y="23285"/>
                </a:cubicBezTo>
                <a:cubicBezTo>
                  <a:pt x="14833" y="24000"/>
                  <a:pt x="7896" y="30065"/>
                  <a:pt x="0" y="30065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Google Shape;150;p6"/>
          <p:cNvSpPr txBox="1">
            <a:spLocks noGrp="1"/>
          </p:cNvSpPr>
          <p:nvPr>
            <p:ph type="title"/>
          </p:nvPr>
        </p:nvSpPr>
        <p:spPr>
          <a:xfrm>
            <a:off x="957625" y="719333"/>
            <a:ext cx="10255765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636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/>
          <p:nvPr/>
        </p:nvSpPr>
        <p:spPr>
          <a:xfrm>
            <a:off x="-101293" y="3887067"/>
            <a:ext cx="7513006" cy="3064419"/>
          </a:xfrm>
          <a:custGeom>
            <a:avLst/>
            <a:gdLst/>
            <a:ahLst/>
            <a:cxnLst/>
            <a:rect l="l" t="t" r="r" b="b"/>
            <a:pathLst>
              <a:path w="52439" h="21336" extrusionOk="0">
                <a:moveTo>
                  <a:pt x="0" y="0"/>
                </a:moveTo>
                <a:lnTo>
                  <a:pt x="65" y="21336"/>
                </a:lnTo>
                <a:lnTo>
                  <a:pt x="52438" y="21336"/>
                </a:lnTo>
                <a:cubicBezTo>
                  <a:pt x="50832" y="19428"/>
                  <a:pt x="48528" y="17879"/>
                  <a:pt x="45868" y="16922"/>
                </a:cubicBezTo>
                <a:cubicBezTo>
                  <a:pt x="41665" y="15408"/>
                  <a:pt x="36870" y="15406"/>
                  <a:pt x="32253" y="15140"/>
                </a:cubicBezTo>
                <a:cubicBezTo>
                  <a:pt x="27634" y="14874"/>
                  <a:pt x="22731" y="14206"/>
                  <a:pt x="19363" y="11733"/>
                </a:cubicBezTo>
                <a:cubicBezTo>
                  <a:pt x="17526" y="10383"/>
                  <a:pt x="16314" y="8611"/>
                  <a:pt x="14793" y="7044"/>
                </a:cubicBezTo>
                <a:cubicBezTo>
                  <a:pt x="11228" y="3367"/>
                  <a:pt x="5829" y="797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3" name="Google Shape;153;p7"/>
          <p:cNvSpPr/>
          <p:nvPr/>
        </p:nvSpPr>
        <p:spPr>
          <a:xfrm>
            <a:off x="10522405" y="-98699"/>
            <a:ext cx="1708367" cy="3703076"/>
          </a:xfrm>
          <a:custGeom>
            <a:avLst/>
            <a:gdLst/>
            <a:ahLst/>
            <a:cxnLst/>
            <a:rect l="l" t="t" r="r" b="b"/>
            <a:pathLst>
              <a:path w="30712" h="66407" extrusionOk="0">
                <a:moveTo>
                  <a:pt x="1" y="0"/>
                </a:moveTo>
                <a:lnTo>
                  <a:pt x="1" y="0"/>
                </a:lnTo>
                <a:cubicBezTo>
                  <a:pt x="6629" y="5401"/>
                  <a:pt x="10846" y="13654"/>
                  <a:pt x="11344" y="22189"/>
                </a:cubicBezTo>
                <a:cubicBezTo>
                  <a:pt x="11650" y="27451"/>
                  <a:pt x="10611" y="32717"/>
                  <a:pt x="10855" y="37983"/>
                </a:cubicBezTo>
                <a:cubicBezTo>
                  <a:pt x="11419" y="50163"/>
                  <a:pt x="19469" y="61687"/>
                  <a:pt x="30711" y="66407"/>
                </a:cubicBezTo>
                <a:lnTo>
                  <a:pt x="30711" y="551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4" name="Google Shape;154;p7"/>
          <p:cNvGrpSpPr/>
          <p:nvPr/>
        </p:nvGrpSpPr>
        <p:grpSpPr>
          <a:xfrm rot="4385623">
            <a:off x="11062176" y="2171224"/>
            <a:ext cx="1300420" cy="545926"/>
            <a:chOff x="1958550" y="3085300"/>
            <a:chExt cx="579425" cy="243850"/>
          </a:xfrm>
        </p:grpSpPr>
        <p:sp>
          <p:nvSpPr>
            <p:cNvPr id="155" name="Google Shape;155;p7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rgbClr val="9864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rgbClr val="9864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rgbClr val="9864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rgbClr val="9864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rgbClr val="9864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61" name="Google Shape;161;p7"/>
          <p:cNvGrpSpPr/>
          <p:nvPr/>
        </p:nvGrpSpPr>
        <p:grpSpPr>
          <a:xfrm>
            <a:off x="187725" y="5585051"/>
            <a:ext cx="1269242" cy="1190619"/>
            <a:chOff x="3145550" y="2696550"/>
            <a:chExt cx="446975" cy="418250"/>
          </a:xfrm>
        </p:grpSpPr>
        <p:sp>
          <p:nvSpPr>
            <p:cNvPr id="162" name="Google Shape;162;p7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69" name="Google Shape;169;p7"/>
          <p:cNvSpPr/>
          <p:nvPr/>
        </p:nvSpPr>
        <p:spPr>
          <a:xfrm>
            <a:off x="-275617" y="4499634"/>
            <a:ext cx="6841034" cy="2434167"/>
          </a:xfrm>
          <a:custGeom>
            <a:avLst/>
            <a:gdLst/>
            <a:ahLst/>
            <a:cxnLst/>
            <a:rect l="l" t="t" r="r" b="b"/>
            <a:pathLst>
              <a:path w="205740" h="73025" extrusionOk="0">
                <a:moveTo>
                  <a:pt x="0" y="0"/>
                </a:moveTo>
                <a:cubicBezTo>
                  <a:pt x="21497" y="0"/>
                  <a:pt x="43118" y="12331"/>
                  <a:pt x="58318" y="27531"/>
                </a:cubicBezTo>
                <a:cubicBezTo>
                  <a:pt x="70415" y="39628"/>
                  <a:pt x="75307" y="60120"/>
                  <a:pt x="90881" y="67199"/>
                </a:cubicBezTo>
                <a:cubicBezTo>
                  <a:pt x="125736" y="83042"/>
                  <a:pt x="168197" y="60282"/>
                  <a:pt x="205740" y="67791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Google Shape;170;p7"/>
          <p:cNvSpPr/>
          <p:nvPr/>
        </p:nvSpPr>
        <p:spPr>
          <a:xfrm>
            <a:off x="10925969" y="-98666"/>
            <a:ext cx="1397734" cy="2486633"/>
          </a:xfrm>
          <a:custGeom>
            <a:avLst/>
            <a:gdLst/>
            <a:ahLst/>
            <a:cxnLst/>
            <a:rect l="l" t="t" r="r" b="b"/>
            <a:pathLst>
              <a:path w="42036" h="74599" extrusionOk="0">
                <a:moveTo>
                  <a:pt x="0" y="0"/>
                </a:moveTo>
                <a:cubicBezTo>
                  <a:pt x="1398" y="12581"/>
                  <a:pt x="10207" y="24010"/>
                  <a:pt x="19538" y="32563"/>
                </a:cubicBezTo>
                <a:cubicBezTo>
                  <a:pt x="26019" y="38504"/>
                  <a:pt x="33918" y="43528"/>
                  <a:pt x="38188" y="51213"/>
                </a:cubicBezTo>
                <a:cubicBezTo>
                  <a:pt x="42025" y="58119"/>
                  <a:pt x="42036" y="66699"/>
                  <a:pt x="42036" y="74599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Google Shape;171;p7"/>
          <p:cNvSpPr txBox="1">
            <a:spLocks noGrp="1"/>
          </p:cNvSpPr>
          <p:nvPr>
            <p:ph type="title"/>
          </p:nvPr>
        </p:nvSpPr>
        <p:spPr>
          <a:xfrm>
            <a:off x="953037" y="728183"/>
            <a:ext cx="10255765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7"/>
          <p:cNvSpPr txBox="1">
            <a:spLocks noGrp="1"/>
          </p:cNvSpPr>
          <p:nvPr>
            <p:ph type="subTitle" idx="1"/>
          </p:nvPr>
        </p:nvSpPr>
        <p:spPr>
          <a:xfrm>
            <a:off x="5522038" y="2263167"/>
            <a:ext cx="5460458" cy="27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99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9758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1602227" y="1742800"/>
            <a:ext cx="8957385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2502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  <p:sp>
        <p:nvSpPr>
          <p:cNvPr id="175" name="Google Shape;175;p8"/>
          <p:cNvSpPr/>
          <p:nvPr/>
        </p:nvSpPr>
        <p:spPr>
          <a:xfrm rot="10800000">
            <a:off x="4796247" y="-58993"/>
            <a:ext cx="7415103" cy="2654192"/>
          </a:xfrm>
          <a:custGeom>
            <a:avLst/>
            <a:gdLst/>
            <a:ahLst/>
            <a:cxnLst/>
            <a:rect l="l" t="t" r="r" b="b"/>
            <a:pathLst>
              <a:path w="83849" h="29939" extrusionOk="0">
                <a:moveTo>
                  <a:pt x="1969" y="1"/>
                </a:moveTo>
                <a:cubicBezTo>
                  <a:pt x="1378" y="1"/>
                  <a:pt x="791" y="19"/>
                  <a:pt x="209" y="56"/>
                </a:cubicBezTo>
                <a:lnTo>
                  <a:pt x="1" y="29938"/>
                </a:lnTo>
                <a:lnTo>
                  <a:pt x="83849" y="29471"/>
                </a:lnTo>
                <a:cubicBezTo>
                  <a:pt x="79605" y="24167"/>
                  <a:pt x="70957" y="21938"/>
                  <a:pt x="63965" y="21938"/>
                </a:cubicBezTo>
                <a:cubicBezTo>
                  <a:pt x="63574" y="21938"/>
                  <a:pt x="63188" y="21945"/>
                  <a:pt x="62808" y="21959"/>
                </a:cubicBezTo>
                <a:cubicBezTo>
                  <a:pt x="59582" y="22076"/>
                  <a:pt x="56283" y="22353"/>
                  <a:pt x="53034" y="22353"/>
                </a:cubicBezTo>
                <a:cubicBezTo>
                  <a:pt x="49064" y="22353"/>
                  <a:pt x="45168" y="21940"/>
                  <a:pt x="41572" y="20320"/>
                </a:cubicBezTo>
                <a:cubicBezTo>
                  <a:pt x="36564" y="18064"/>
                  <a:pt x="32840" y="13758"/>
                  <a:pt x="28588" y="10282"/>
                </a:cubicBezTo>
                <a:cubicBezTo>
                  <a:pt x="21487" y="4478"/>
                  <a:pt x="11257" y="1"/>
                  <a:pt x="19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6" name="Google Shape;176;p8"/>
          <p:cNvSpPr/>
          <p:nvPr/>
        </p:nvSpPr>
        <p:spPr>
          <a:xfrm>
            <a:off x="-52835" y="3773567"/>
            <a:ext cx="8823070" cy="3158165"/>
          </a:xfrm>
          <a:custGeom>
            <a:avLst/>
            <a:gdLst/>
            <a:ahLst/>
            <a:cxnLst/>
            <a:rect l="l" t="t" r="r" b="b"/>
            <a:pathLst>
              <a:path w="83849" h="29939" extrusionOk="0">
                <a:moveTo>
                  <a:pt x="1969" y="1"/>
                </a:moveTo>
                <a:cubicBezTo>
                  <a:pt x="1378" y="1"/>
                  <a:pt x="791" y="19"/>
                  <a:pt x="209" y="56"/>
                </a:cubicBezTo>
                <a:lnTo>
                  <a:pt x="1" y="29938"/>
                </a:lnTo>
                <a:lnTo>
                  <a:pt x="83849" y="29471"/>
                </a:lnTo>
                <a:cubicBezTo>
                  <a:pt x="79605" y="24167"/>
                  <a:pt x="70957" y="21938"/>
                  <a:pt x="63965" y="21938"/>
                </a:cubicBezTo>
                <a:cubicBezTo>
                  <a:pt x="63574" y="21938"/>
                  <a:pt x="63188" y="21945"/>
                  <a:pt x="62808" y="21959"/>
                </a:cubicBezTo>
                <a:cubicBezTo>
                  <a:pt x="59582" y="22076"/>
                  <a:pt x="56283" y="22353"/>
                  <a:pt x="53034" y="22353"/>
                </a:cubicBezTo>
                <a:cubicBezTo>
                  <a:pt x="49064" y="22353"/>
                  <a:pt x="45168" y="21940"/>
                  <a:pt x="41572" y="20320"/>
                </a:cubicBezTo>
                <a:cubicBezTo>
                  <a:pt x="36564" y="18064"/>
                  <a:pt x="32840" y="13758"/>
                  <a:pt x="28588" y="10282"/>
                </a:cubicBezTo>
                <a:cubicBezTo>
                  <a:pt x="21487" y="4478"/>
                  <a:pt x="11257" y="1"/>
                  <a:pt x="19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7" name="Google Shape;177;p8"/>
          <p:cNvGrpSpPr/>
          <p:nvPr/>
        </p:nvGrpSpPr>
        <p:grpSpPr>
          <a:xfrm rot="7042405">
            <a:off x="11185408" y="1590837"/>
            <a:ext cx="835747" cy="633324"/>
            <a:chOff x="2040064" y="3058489"/>
            <a:chExt cx="356286" cy="270661"/>
          </a:xfrm>
        </p:grpSpPr>
        <p:sp>
          <p:nvSpPr>
            <p:cNvPr id="178" name="Google Shape;178;p8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2040064" y="3058489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3" name="Google Shape;183;p8"/>
          <p:cNvGrpSpPr/>
          <p:nvPr/>
        </p:nvGrpSpPr>
        <p:grpSpPr>
          <a:xfrm rot="9207917">
            <a:off x="4148734" y="6219839"/>
            <a:ext cx="1055885" cy="864959"/>
            <a:chOff x="2580775" y="1984675"/>
            <a:chExt cx="587375" cy="479975"/>
          </a:xfrm>
        </p:grpSpPr>
        <p:sp>
          <p:nvSpPr>
            <p:cNvPr id="184" name="Google Shape;184;p8"/>
            <p:cNvSpPr/>
            <p:nvPr/>
          </p:nvSpPr>
          <p:spPr>
            <a:xfrm>
              <a:off x="2653200" y="2188150"/>
              <a:ext cx="90275" cy="79725"/>
            </a:xfrm>
            <a:custGeom>
              <a:avLst/>
              <a:gdLst/>
              <a:ahLst/>
              <a:cxnLst/>
              <a:rect l="l" t="t" r="r" b="b"/>
              <a:pathLst>
                <a:path w="3611" h="3189" extrusionOk="0">
                  <a:moveTo>
                    <a:pt x="631" y="0"/>
                  </a:moveTo>
                  <a:cubicBezTo>
                    <a:pt x="561" y="0"/>
                    <a:pt x="490" y="13"/>
                    <a:pt x="422" y="40"/>
                  </a:cubicBezTo>
                  <a:cubicBezTo>
                    <a:pt x="136" y="156"/>
                    <a:pt x="0" y="481"/>
                    <a:pt x="117" y="767"/>
                  </a:cubicBezTo>
                  <a:cubicBezTo>
                    <a:pt x="241" y="1074"/>
                    <a:pt x="413" y="1331"/>
                    <a:pt x="596" y="1572"/>
                  </a:cubicBezTo>
                  <a:cubicBezTo>
                    <a:pt x="782" y="1809"/>
                    <a:pt x="986" y="2028"/>
                    <a:pt x="1205" y="2230"/>
                  </a:cubicBezTo>
                  <a:cubicBezTo>
                    <a:pt x="1424" y="2433"/>
                    <a:pt x="1657" y="2616"/>
                    <a:pt x="1913" y="2777"/>
                  </a:cubicBezTo>
                  <a:cubicBezTo>
                    <a:pt x="2169" y="2936"/>
                    <a:pt x="2439" y="3079"/>
                    <a:pt x="2760" y="3167"/>
                  </a:cubicBezTo>
                  <a:cubicBezTo>
                    <a:pt x="2812" y="3181"/>
                    <a:pt x="2866" y="3188"/>
                    <a:pt x="2920" y="3188"/>
                  </a:cubicBezTo>
                  <a:cubicBezTo>
                    <a:pt x="2998" y="3188"/>
                    <a:pt x="3076" y="3173"/>
                    <a:pt x="3152" y="3142"/>
                  </a:cubicBezTo>
                  <a:cubicBezTo>
                    <a:pt x="3462" y="3014"/>
                    <a:pt x="3610" y="2660"/>
                    <a:pt x="3483" y="2349"/>
                  </a:cubicBezTo>
                  <a:cubicBezTo>
                    <a:pt x="3356" y="2043"/>
                    <a:pt x="3183" y="1791"/>
                    <a:pt x="2992" y="1557"/>
                  </a:cubicBezTo>
                  <a:cubicBezTo>
                    <a:pt x="2801" y="1324"/>
                    <a:pt x="2590" y="1112"/>
                    <a:pt x="2363" y="920"/>
                  </a:cubicBezTo>
                  <a:cubicBezTo>
                    <a:pt x="2137" y="728"/>
                    <a:pt x="1894" y="553"/>
                    <a:pt x="1635" y="398"/>
                  </a:cubicBezTo>
                  <a:cubicBezTo>
                    <a:pt x="1374" y="245"/>
                    <a:pt x="1098" y="106"/>
                    <a:pt x="778" y="20"/>
                  </a:cubicBezTo>
                  <a:cubicBezTo>
                    <a:pt x="731" y="7"/>
                    <a:pt x="681" y="0"/>
                    <a:pt x="6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2854275" y="2346450"/>
              <a:ext cx="102750" cy="87500"/>
            </a:xfrm>
            <a:custGeom>
              <a:avLst/>
              <a:gdLst/>
              <a:ahLst/>
              <a:cxnLst/>
              <a:rect l="l" t="t" r="r" b="b"/>
              <a:pathLst>
                <a:path w="4110" h="3500" extrusionOk="0">
                  <a:moveTo>
                    <a:pt x="612" y="1"/>
                  </a:moveTo>
                  <a:cubicBezTo>
                    <a:pt x="550" y="1"/>
                    <a:pt x="488" y="11"/>
                    <a:pt x="427" y="33"/>
                  </a:cubicBezTo>
                  <a:cubicBezTo>
                    <a:pt x="146" y="135"/>
                    <a:pt x="1" y="444"/>
                    <a:pt x="100" y="725"/>
                  </a:cubicBezTo>
                  <a:cubicBezTo>
                    <a:pt x="231" y="1088"/>
                    <a:pt x="430" y="1400"/>
                    <a:pt x="649" y="1694"/>
                  </a:cubicBezTo>
                  <a:cubicBezTo>
                    <a:pt x="871" y="1985"/>
                    <a:pt x="1123" y="2249"/>
                    <a:pt x="1399" y="2487"/>
                  </a:cubicBezTo>
                  <a:cubicBezTo>
                    <a:pt x="1674" y="2726"/>
                    <a:pt x="1974" y="2936"/>
                    <a:pt x="2295" y="3109"/>
                  </a:cubicBezTo>
                  <a:cubicBezTo>
                    <a:pt x="2616" y="3283"/>
                    <a:pt x="2958" y="3425"/>
                    <a:pt x="3338" y="3492"/>
                  </a:cubicBezTo>
                  <a:cubicBezTo>
                    <a:pt x="3371" y="3497"/>
                    <a:pt x="3404" y="3500"/>
                    <a:pt x="3437" y="3500"/>
                  </a:cubicBezTo>
                  <a:cubicBezTo>
                    <a:pt x="3551" y="3500"/>
                    <a:pt x="3667" y="3467"/>
                    <a:pt x="3769" y="3398"/>
                  </a:cubicBezTo>
                  <a:cubicBezTo>
                    <a:pt x="4039" y="3216"/>
                    <a:pt x="4109" y="2850"/>
                    <a:pt x="3927" y="2581"/>
                  </a:cubicBezTo>
                  <a:lnTo>
                    <a:pt x="3918" y="2567"/>
                  </a:lnTo>
                  <a:cubicBezTo>
                    <a:pt x="3715" y="2267"/>
                    <a:pt x="3487" y="2024"/>
                    <a:pt x="3252" y="1792"/>
                  </a:cubicBezTo>
                  <a:cubicBezTo>
                    <a:pt x="3018" y="1560"/>
                    <a:pt x="2774" y="1347"/>
                    <a:pt x="2521" y="1144"/>
                  </a:cubicBezTo>
                  <a:cubicBezTo>
                    <a:pt x="2268" y="940"/>
                    <a:pt x="2009" y="746"/>
                    <a:pt x="1734" y="560"/>
                  </a:cubicBezTo>
                  <a:cubicBezTo>
                    <a:pt x="1455" y="378"/>
                    <a:pt x="1173" y="198"/>
                    <a:pt x="839" y="51"/>
                  </a:cubicBezTo>
                  <a:lnTo>
                    <a:pt x="826" y="46"/>
                  </a:lnTo>
                  <a:cubicBezTo>
                    <a:pt x="759" y="16"/>
                    <a:pt x="686" y="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2889925" y="2165900"/>
              <a:ext cx="100325" cy="94250"/>
            </a:xfrm>
            <a:custGeom>
              <a:avLst/>
              <a:gdLst/>
              <a:ahLst/>
              <a:cxnLst/>
              <a:rect l="l" t="t" r="r" b="b"/>
              <a:pathLst>
                <a:path w="4013" h="3770" extrusionOk="0">
                  <a:moveTo>
                    <a:pt x="617" y="0"/>
                  </a:moveTo>
                  <a:cubicBezTo>
                    <a:pt x="545" y="0"/>
                    <a:pt x="473" y="14"/>
                    <a:pt x="403" y="43"/>
                  </a:cubicBezTo>
                  <a:cubicBezTo>
                    <a:pt x="129" y="161"/>
                    <a:pt x="0" y="479"/>
                    <a:pt x="118" y="754"/>
                  </a:cubicBezTo>
                  <a:cubicBezTo>
                    <a:pt x="268" y="1106"/>
                    <a:pt x="468" y="1406"/>
                    <a:pt x="678" y="1695"/>
                  </a:cubicBezTo>
                  <a:cubicBezTo>
                    <a:pt x="895" y="1979"/>
                    <a:pt x="1127" y="2244"/>
                    <a:pt x="1377" y="2494"/>
                  </a:cubicBezTo>
                  <a:cubicBezTo>
                    <a:pt x="1625" y="2744"/>
                    <a:pt x="1892" y="2976"/>
                    <a:pt x="2178" y="3186"/>
                  </a:cubicBezTo>
                  <a:cubicBezTo>
                    <a:pt x="2466" y="3395"/>
                    <a:pt x="2770" y="3587"/>
                    <a:pt x="3125" y="3728"/>
                  </a:cubicBezTo>
                  <a:cubicBezTo>
                    <a:pt x="3193" y="3755"/>
                    <a:pt x="3267" y="3770"/>
                    <a:pt x="3343" y="3770"/>
                  </a:cubicBezTo>
                  <a:cubicBezTo>
                    <a:pt x="3421" y="3770"/>
                    <a:pt x="3501" y="3754"/>
                    <a:pt x="3577" y="3721"/>
                  </a:cubicBezTo>
                  <a:cubicBezTo>
                    <a:pt x="3874" y="3592"/>
                    <a:pt x="4013" y="3244"/>
                    <a:pt x="3883" y="2945"/>
                  </a:cubicBezTo>
                  <a:cubicBezTo>
                    <a:pt x="3730" y="2594"/>
                    <a:pt x="3528" y="2297"/>
                    <a:pt x="3310" y="2016"/>
                  </a:cubicBezTo>
                  <a:cubicBezTo>
                    <a:pt x="3090" y="1735"/>
                    <a:pt x="2850" y="1477"/>
                    <a:pt x="2592" y="1237"/>
                  </a:cubicBezTo>
                  <a:cubicBezTo>
                    <a:pt x="2335" y="996"/>
                    <a:pt x="2062" y="771"/>
                    <a:pt x="1770" y="567"/>
                  </a:cubicBezTo>
                  <a:cubicBezTo>
                    <a:pt x="1474" y="367"/>
                    <a:pt x="1169" y="176"/>
                    <a:pt x="813" y="37"/>
                  </a:cubicBezTo>
                  <a:cubicBezTo>
                    <a:pt x="751" y="13"/>
                    <a:pt x="684" y="0"/>
                    <a:pt x="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2580775" y="1984675"/>
              <a:ext cx="85025" cy="94225"/>
            </a:xfrm>
            <a:custGeom>
              <a:avLst/>
              <a:gdLst/>
              <a:ahLst/>
              <a:cxnLst/>
              <a:rect l="l" t="t" r="r" b="b"/>
              <a:pathLst>
                <a:path w="3401" h="3769" extrusionOk="0">
                  <a:moveTo>
                    <a:pt x="607" y="1"/>
                  </a:moveTo>
                  <a:cubicBezTo>
                    <a:pt x="562" y="1"/>
                    <a:pt x="517" y="6"/>
                    <a:pt x="471" y="17"/>
                  </a:cubicBezTo>
                  <a:cubicBezTo>
                    <a:pt x="178" y="92"/>
                    <a:pt x="0" y="392"/>
                    <a:pt x="75" y="686"/>
                  </a:cubicBezTo>
                  <a:cubicBezTo>
                    <a:pt x="163" y="1029"/>
                    <a:pt x="306" y="1326"/>
                    <a:pt x="462" y="1614"/>
                  </a:cubicBezTo>
                  <a:cubicBezTo>
                    <a:pt x="622" y="1898"/>
                    <a:pt x="802" y="2166"/>
                    <a:pt x="1000" y="2418"/>
                  </a:cubicBezTo>
                  <a:cubicBezTo>
                    <a:pt x="1199" y="2672"/>
                    <a:pt x="1415" y="2910"/>
                    <a:pt x="1655" y="3129"/>
                  </a:cubicBezTo>
                  <a:cubicBezTo>
                    <a:pt x="1896" y="3347"/>
                    <a:pt x="2155" y="3551"/>
                    <a:pt x="2471" y="3707"/>
                  </a:cubicBezTo>
                  <a:cubicBezTo>
                    <a:pt x="2553" y="3747"/>
                    <a:pt x="2644" y="3769"/>
                    <a:pt x="2738" y="3769"/>
                  </a:cubicBezTo>
                  <a:cubicBezTo>
                    <a:pt x="2788" y="3769"/>
                    <a:pt x="2838" y="3763"/>
                    <a:pt x="2889" y="3750"/>
                  </a:cubicBezTo>
                  <a:cubicBezTo>
                    <a:pt x="3209" y="3666"/>
                    <a:pt x="3401" y="3339"/>
                    <a:pt x="3317" y="3018"/>
                  </a:cubicBezTo>
                  <a:cubicBezTo>
                    <a:pt x="3228" y="2678"/>
                    <a:pt x="3082" y="2383"/>
                    <a:pt x="2919" y="2101"/>
                  </a:cubicBezTo>
                  <a:cubicBezTo>
                    <a:pt x="2754" y="1822"/>
                    <a:pt x="2565" y="1560"/>
                    <a:pt x="2358" y="1315"/>
                  </a:cubicBezTo>
                  <a:cubicBezTo>
                    <a:pt x="2150" y="1071"/>
                    <a:pt x="1925" y="838"/>
                    <a:pt x="1681" y="624"/>
                  </a:cubicBezTo>
                  <a:cubicBezTo>
                    <a:pt x="1430" y="414"/>
                    <a:pt x="1169" y="212"/>
                    <a:pt x="852" y="57"/>
                  </a:cubicBezTo>
                  <a:cubicBezTo>
                    <a:pt x="777" y="21"/>
                    <a:pt x="693" y="1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3083950" y="2383900"/>
              <a:ext cx="84200" cy="80750"/>
            </a:xfrm>
            <a:custGeom>
              <a:avLst/>
              <a:gdLst/>
              <a:ahLst/>
              <a:cxnLst/>
              <a:rect l="l" t="t" r="r" b="b"/>
              <a:pathLst>
                <a:path w="3368" h="3230" extrusionOk="0">
                  <a:moveTo>
                    <a:pt x="631" y="1"/>
                  </a:moveTo>
                  <a:cubicBezTo>
                    <a:pt x="574" y="1"/>
                    <a:pt x="516" y="10"/>
                    <a:pt x="459" y="29"/>
                  </a:cubicBezTo>
                  <a:cubicBezTo>
                    <a:pt x="164" y="122"/>
                    <a:pt x="1" y="440"/>
                    <a:pt x="96" y="735"/>
                  </a:cubicBezTo>
                  <a:cubicBezTo>
                    <a:pt x="194" y="1040"/>
                    <a:pt x="341" y="1298"/>
                    <a:pt x="502" y="1544"/>
                  </a:cubicBezTo>
                  <a:cubicBezTo>
                    <a:pt x="665" y="1786"/>
                    <a:pt x="847" y="2008"/>
                    <a:pt x="1045" y="2215"/>
                  </a:cubicBezTo>
                  <a:cubicBezTo>
                    <a:pt x="1243" y="2423"/>
                    <a:pt x="1457" y="2613"/>
                    <a:pt x="1694" y="2782"/>
                  </a:cubicBezTo>
                  <a:cubicBezTo>
                    <a:pt x="1932" y="2949"/>
                    <a:pt x="2186" y="3100"/>
                    <a:pt x="2491" y="3200"/>
                  </a:cubicBezTo>
                  <a:cubicBezTo>
                    <a:pt x="2551" y="3219"/>
                    <a:pt x="2615" y="3230"/>
                    <a:pt x="2680" y="3230"/>
                  </a:cubicBezTo>
                  <a:cubicBezTo>
                    <a:pt x="2743" y="3230"/>
                    <a:pt x="2807" y="3220"/>
                    <a:pt x="2869" y="3200"/>
                  </a:cubicBezTo>
                  <a:cubicBezTo>
                    <a:pt x="3190" y="3095"/>
                    <a:pt x="3367" y="2750"/>
                    <a:pt x="3262" y="2428"/>
                  </a:cubicBezTo>
                  <a:cubicBezTo>
                    <a:pt x="3164" y="2123"/>
                    <a:pt x="3014" y="1868"/>
                    <a:pt x="2845" y="1631"/>
                  </a:cubicBezTo>
                  <a:cubicBezTo>
                    <a:pt x="2677" y="1393"/>
                    <a:pt x="2489" y="1177"/>
                    <a:pt x="2281" y="979"/>
                  </a:cubicBezTo>
                  <a:cubicBezTo>
                    <a:pt x="2074" y="780"/>
                    <a:pt x="1851" y="598"/>
                    <a:pt x="1610" y="435"/>
                  </a:cubicBezTo>
                  <a:cubicBezTo>
                    <a:pt x="1365" y="274"/>
                    <a:pt x="1108" y="127"/>
                    <a:pt x="802" y="28"/>
                  </a:cubicBezTo>
                  <a:cubicBezTo>
                    <a:pt x="747" y="10"/>
                    <a:pt x="689" y="1"/>
                    <a:pt x="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89" name="Google Shape;189;p8"/>
          <p:cNvSpPr/>
          <p:nvPr/>
        </p:nvSpPr>
        <p:spPr>
          <a:xfrm>
            <a:off x="-541556" y="5170634"/>
            <a:ext cx="8691545" cy="1687367"/>
          </a:xfrm>
          <a:custGeom>
            <a:avLst/>
            <a:gdLst/>
            <a:ahLst/>
            <a:cxnLst/>
            <a:rect l="l" t="t" r="r" b="b"/>
            <a:pathLst>
              <a:path w="261393" h="50621" extrusionOk="0">
                <a:moveTo>
                  <a:pt x="261393" y="50621"/>
                </a:moveTo>
                <a:cubicBezTo>
                  <a:pt x="254566" y="41518"/>
                  <a:pt x="240983" y="39501"/>
                  <a:pt x="229718" y="37892"/>
                </a:cubicBezTo>
                <a:cubicBezTo>
                  <a:pt x="200828" y="33765"/>
                  <a:pt x="171101" y="38882"/>
                  <a:pt x="142390" y="44109"/>
                </a:cubicBezTo>
                <a:cubicBezTo>
                  <a:pt x="118439" y="48470"/>
                  <a:pt x="92743" y="43841"/>
                  <a:pt x="69863" y="35524"/>
                </a:cubicBezTo>
                <a:cubicBezTo>
                  <a:pt x="60050" y="31957"/>
                  <a:pt x="51878" y="24910"/>
                  <a:pt x="42924" y="19538"/>
                </a:cubicBezTo>
                <a:cubicBezTo>
                  <a:pt x="29444" y="11450"/>
                  <a:pt x="13080" y="8720"/>
                  <a:pt x="0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0" name="Google Shape;190;p8"/>
          <p:cNvSpPr/>
          <p:nvPr/>
        </p:nvSpPr>
        <p:spPr>
          <a:xfrm>
            <a:off x="5453143" y="-69067"/>
            <a:ext cx="6959141" cy="1608400"/>
          </a:xfrm>
          <a:custGeom>
            <a:avLst/>
            <a:gdLst/>
            <a:ahLst/>
            <a:cxnLst/>
            <a:rect l="l" t="t" r="r" b="b"/>
            <a:pathLst>
              <a:path w="209292" h="48252" extrusionOk="0">
                <a:moveTo>
                  <a:pt x="209292" y="48252"/>
                </a:moveTo>
                <a:cubicBezTo>
                  <a:pt x="205782" y="37722"/>
                  <a:pt x="194606" y="31051"/>
                  <a:pt x="185018" y="25458"/>
                </a:cubicBezTo>
                <a:cubicBezTo>
                  <a:pt x="176974" y="20766"/>
                  <a:pt x="168929" y="15414"/>
                  <a:pt x="159855" y="13321"/>
                </a:cubicBezTo>
                <a:cubicBezTo>
                  <a:pt x="145220" y="9945"/>
                  <a:pt x="129855" y="11786"/>
                  <a:pt x="114859" y="10953"/>
                </a:cubicBezTo>
                <a:cubicBezTo>
                  <a:pt x="90524" y="9601"/>
                  <a:pt x="65964" y="13645"/>
                  <a:pt x="41740" y="10953"/>
                </a:cubicBezTo>
                <a:cubicBezTo>
                  <a:pt x="30060" y="9655"/>
                  <a:pt x="18469" y="6913"/>
                  <a:pt x="7401" y="2960"/>
                </a:cubicBezTo>
                <a:cubicBezTo>
                  <a:pt x="4899" y="2066"/>
                  <a:pt x="2657" y="0"/>
                  <a:pt x="0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75461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"/>
          <p:cNvSpPr/>
          <p:nvPr/>
        </p:nvSpPr>
        <p:spPr>
          <a:xfrm>
            <a:off x="4468818" y="4780167"/>
            <a:ext cx="7692952" cy="2281005"/>
          </a:xfrm>
          <a:custGeom>
            <a:avLst/>
            <a:gdLst/>
            <a:ahLst/>
            <a:cxnLst/>
            <a:rect l="l" t="t" r="r" b="b"/>
            <a:pathLst>
              <a:path w="61642" h="18232" extrusionOk="0">
                <a:moveTo>
                  <a:pt x="58862" y="0"/>
                </a:moveTo>
                <a:cubicBezTo>
                  <a:pt x="56536" y="0"/>
                  <a:pt x="54082" y="1302"/>
                  <a:pt x="52305" y="2952"/>
                </a:cubicBezTo>
                <a:cubicBezTo>
                  <a:pt x="49787" y="5291"/>
                  <a:pt x="47875" y="8333"/>
                  <a:pt x="44937" y="10113"/>
                </a:cubicBezTo>
                <a:cubicBezTo>
                  <a:pt x="42681" y="11480"/>
                  <a:pt x="40035" y="11962"/>
                  <a:pt x="37371" y="11962"/>
                </a:cubicBezTo>
                <a:cubicBezTo>
                  <a:pt x="36321" y="11962"/>
                  <a:pt x="35269" y="11887"/>
                  <a:pt x="34237" y="11762"/>
                </a:cubicBezTo>
                <a:cubicBezTo>
                  <a:pt x="30586" y="11317"/>
                  <a:pt x="27016" y="10301"/>
                  <a:pt x="23351" y="9991"/>
                </a:cubicBezTo>
                <a:cubicBezTo>
                  <a:pt x="22724" y="9938"/>
                  <a:pt x="22086" y="9912"/>
                  <a:pt x="21437" y="9912"/>
                </a:cubicBezTo>
                <a:cubicBezTo>
                  <a:pt x="13988" y="9912"/>
                  <a:pt x="5317" y="13333"/>
                  <a:pt x="1" y="18232"/>
                </a:cubicBezTo>
                <a:lnTo>
                  <a:pt x="61641" y="18000"/>
                </a:lnTo>
                <a:lnTo>
                  <a:pt x="61641" y="745"/>
                </a:lnTo>
                <a:cubicBezTo>
                  <a:pt x="60776" y="226"/>
                  <a:pt x="59830" y="0"/>
                  <a:pt x="588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3" name="Google Shape;193;p9"/>
          <p:cNvSpPr/>
          <p:nvPr/>
        </p:nvSpPr>
        <p:spPr>
          <a:xfrm>
            <a:off x="-57823" y="-54600"/>
            <a:ext cx="5877553" cy="3863461"/>
          </a:xfrm>
          <a:custGeom>
            <a:avLst/>
            <a:gdLst/>
            <a:ahLst/>
            <a:cxnLst/>
            <a:rect l="l" t="t" r="r" b="b"/>
            <a:pathLst>
              <a:path w="47897" h="31406" extrusionOk="0">
                <a:moveTo>
                  <a:pt x="47897" y="0"/>
                </a:moveTo>
                <a:lnTo>
                  <a:pt x="1" y="244"/>
                </a:lnTo>
                <a:lnTo>
                  <a:pt x="1" y="31405"/>
                </a:lnTo>
                <a:cubicBezTo>
                  <a:pt x="3742" y="31122"/>
                  <a:pt x="8421" y="27653"/>
                  <a:pt x="10405" y="24467"/>
                </a:cubicBezTo>
                <a:cubicBezTo>
                  <a:pt x="12390" y="21281"/>
                  <a:pt x="13980" y="17701"/>
                  <a:pt x="16916" y="15363"/>
                </a:cubicBezTo>
                <a:cubicBezTo>
                  <a:pt x="19861" y="13016"/>
                  <a:pt x="23748" y="12262"/>
                  <a:pt x="27493" y="11863"/>
                </a:cubicBezTo>
                <a:cubicBezTo>
                  <a:pt x="31237" y="11463"/>
                  <a:pt x="35082" y="11329"/>
                  <a:pt x="38588" y="9957"/>
                </a:cubicBezTo>
                <a:cubicBezTo>
                  <a:pt x="42095" y="8584"/>
                  <a:pt x="47534" y="3747"/>
                  <a:pt x="4789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4" name="Google Shape;194;p9"/>
          <p:cNvGrpSpPr/>
          <p:nvPr/>
        </p:nvGrpSpPr>
        <p:grpSpPr>
          <a:xfrm>
            <a:off x="218456" y="233336"/>
            <a:ext cx="1460314" cy="616128"/>
            <a:chOff x="1958550" y="3085300"/>
            <a:chExt cx="579425" cy="243850"/>
          </a:xfrm>
        </p:grpSpPr>
        <p:sp>
          <p:nvSpPr>
            <p:cNvPr id="195" name="Google Shape;195;p9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" name="Google Shape;199;p9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01" name="Google Shape;201;p9"/>
          <p:cNvGrpSpPr/>
          <p:nvPr/>
        </p:nvGrpSpPr>
        <p:grpSpPr>
          <a:xfrm rot="-4722960">
            <a:off x="10928147" y="5517499"/>
            <a:ext cx="1058699" cy="988221"/>
            <a:chOff x="3145550" y="2696550"/>
            <a:chExt cx="446975" cy="418250"/>
          </a:xfrm>
        </p:grpSpPr>
        <p:sp>
          <p:nvSpPr>
            <p:cNvPr id="202" name="Google Shape;202;p9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09" name="Google Shape;209;p9"/>
          <p:cNvSpPr/>
          <p:nvPr/>
        </p:nvSpPr>
        <p:spPr>
          <a:xfrm>
            <a:off x="-206720" y="-108533"/>
            <a:ext cx="4862574" cy="2713600"/>
          </a:xfrm>
          <a:custGeom>
            <a:avLst/>
            <a:gdLst/>
            <a:ahLst/>
            <a:cxnLst/>
            <a:rect l="l" t="t" r="r" b="b"/>
            <a:pathLst>
              <a:path w="146239" h="81408" extrusionOk="0">
                <a:moveTo>
                  <a:pt x="146239" y="0"/>
                </a:moveTo>
                <a:cubicBezTo>
                  <a:pt x="146239" y="16395"/>
                  <a:pt x="121934" y="25660"/>
                  <a:pt x="105683" y="27826"/>
                </a:cubicBezTo>
                <a:cubicBezTo>
                  <a:pt x="89274" y="30013"/>
                  <a:pt x="71951" y="27328"/>
                  <a:pt x="56246" y="32563"/>
                </a:cubicBezTo>
                <a:cubicBezTo>
                  <a:pt x="50508" y="34476"/>
                  <a:pt x="44537" y="36871"/>
                  <a:pt x="40260" y="41148"/>
                </a:cubicBezTo>
                <a:cubicBezTo>
                  <a:pt x="32384" y="49024"/>
                  <a:pt x="31015" y="61775"/>
                  <a:pt x="23683" y="70159"/>
                </a:cubicBezTo>
                <a:cubicBezTo>
                  <a:pt x="17929" y="76737"/>
                  <a:pt x="8740" y="81408"/>
                  <a:pt x="0" y="81408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" name="Google Shape;210;p9"/>
          <p:cNvSpPr/>
          <p:nvPr/>
        </p:nvSpPr>
        <p:spPr>
          <a:xfrm>
            <a:off x="5226738" y="6492900"/>
            <a:ext cx="7195388" cy="700600"/>
          </a:xfrm>
          <a:custGeom>
            <a:avLst/>
            <a:gdLst/>
            <a:ahLst/>
            <a:cxnLst/>
            <a:rect l="l" t="t" r="r" b="b"/>
            <a:pathLst>
              <a:path w="216397" h="21018" extrusionOk="0">
                <a:moveTo>
                  <a:pt x="216397" y="0"/>
                </a:moveTo>
                <a:cubicBezTo>
                  <a:pt x="198635" y="17762"/>
                  <a:pt x="166882" y="11977"/>
                  <a:pt x="141798" y="10657"/>
                </a:cubicBezTo>
                <a:cubicBezTo>
                  <a:pt x="111813" y="9079"/>
                  <a:pt x="82045" y="150"/>
                  <a:pt x="52101" y="2368"/>
                </a:cubicBezTo>
                <a:cubicBezTo>
                  <a:pt x="41675" y="3140"/>
                  <a:pt x="32205" y="8847"/>
                  <a:pt x="22498" y="12729"/>
                </a:cubicBezTo>
                <a:cubicBezTo>
                  <a:pt x="15077" y="15697"/>
                  <a:pt x="6650" y="16585"/>
                  <a:pt x="0" y="21018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1" name="Google Shape;211;p9"/>
          <p:cNvSpPr txBox="1">
            <a:spLocks noGrp="1"/>
          </p:cNvSpPr>
          <p:nvPr>
            <p:ph type="title"/>
          </p:nvPr>
        </p:nvSpPr>
        <p:spPr>
          <a:xfrm>
            <a:off x="1685819" y="1585400"/>
            <a:ext cx="8790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8753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9"/>
          <p:cNvSpPr txBox="1">
            <a:spLocks noGrp="1"/>
          </p:cNvSpPr>
          <p:nvPr>
            <p:ph type="subTitle" idx="1"/>
          </p:nvPr>
        </p:nvSpPr>
        <p:spPr>
          <a:xfrm>
            <a:off x="1685819" y="4204600"/>
            <a:ext cx="8790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2333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"/>
          <p:cNvSpPr txBox="1">
            <a:spLocks noGrp="1"/>
          </p:cNvSpPr>
          <p:nvPr>
            <p:ph type="title"/>
          </p:nvPr>
        </p:nvSpPr>
        <p:spPr>
          <a:xfrm>
            <a:off x="5828977" y="3274133"/>
            <a:ext cx="5384247" cy="286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4389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0"/>
          <p:cNvSpPr/>
          <p:nvPr/>
        </p:nvSpPr>
        <p:spPr>
          <a:xfrm>
            <a:off x="9036057" y="-63833"/>
            <a:ext cx="3224701" cy="2632237"/>
          </a:xfrm>
          <a:custGeom>
            <a:avLst/>
            <a:gdLst/>
            <a:ahLst/>
            <a:cxnLst/>
            <a:rect l="l" t="t" r="r" b="b"/>
            <a:pathLst>
              <a:path w="42515" h="34618" extrusionOk="0">
                <a:moveTo>
                  <a:pt x="1026" y="1"/>
                </a:moveTo>
                <a:lnTo>
                  <a:pt x="1026" y="1"/>
                </a:lnTo>
                <a:cubicBezTo>
                  <a:pt x="0" y="5472"/>
                  <a:pt x="5454" y="13408"/>
                  <a:pt x="10762" y="15085"/>
                </a:cubicBezTo>
                <a:cubicBezTo>
                  <a:pt x="15830" y="16686"/>
                  <a:pt x="21947" y="14809"/>
                  <a:pt x="26257" y="17922"/>
                </a:cubicBezTo>
                <a:cubicBezTo>
                  <a:pt x="29199" y="20048"/>
                  <a:pt x="30292" y="23826"/>
                  <a:pt x="31756" y="27147"/>
                </a:cubicBezTo>
                <a:cubicBezTo>
                  <a:pt x="33210" y="30442"/>
                  <a:pt x="35792" y="34403"/>
                  <a:pt x="39375" y="34403"/>
                </a:cubicBezTo>
                <a:cubicBezTo>
                  <a:pt x="39404" y="34403"/>
                  <a:pt x="39434" y="34402"/>
                  <a:pt x="39463" y="34402"/>
                </a:cubicBezTo>
                <a:lnTo>
                  <a:pt x="42180" y="34618"/>
                </a:lnTo>
                <a:lnTo>
                  <a:pt x="42514" y="77"/>
                </a:lnTo>
                <a:lnTo>
                  <a:pt x="10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6" name="Google Shape;216;p10"/>
          <p:cNvSpPr/>
          <p:nvPr/>
        </p:nvSpPr>
        <p:spPr>
          <a:xfrm>
            <a:off x="-54398" y="5091367"/>
            <a:ext cx="3312566" cy="1851148"/>
          </a:xfrm>
          <a:custGeom>
            <a:avLst/>
            <a:gdLst/>
            <a:ahLst/>
            <a:cxnLst/>
            <a:rect l="l" t="t" r="r" b="b"/>
            <a:pathLst>
              <a:path w="43260" h="24115" extrusionOk="0">
                <a:moveTo>
                  <a:pt x="0" y="0"/>
                </a:moveTo>
                <a:lnTo>
                  <a:pt x="0" y="23598"/>
                </a:lnTo>
                <a:lnTo>
                  <a:pt x="43259" y="24115"/>
                </a:lnTo>
                <a:cubicBezTo>
                  <a:pt x="42561" y="18745"/>
                  <a:pt x="37894" y="11560"/>
                  <a:pt x="32804" y="9709"/>
                </a:cubicBezTo>
                <a:cubicBezTo>
                  <a:pt x="30355" y="8817"/>
                  <a:pt x="27767" y="8592"/>
                  <a:pt x="25135" y="8592"/>
                </a:cubicBezTo>
                <a:cubicBezTo>
                  <a:pt x="22448" y="8592"/>
                  <a:pt x="19715" y="8827"/>
                  <a:pt x="17039" y="8827"/>
                </a:cubicBezTo>
                <a:cubicBezTo>
                  <a:pt x="14091" y="8827"/>
                  <a:pt x="11211" y="8542"/>
                  <a:pt x="8535" y="7346"/>
                </a:cubicBezTo>
                <a:cubicBezTo>
                  <a:pt x="5078" y="5800"/>
                  <a:pt x="2427" y="2909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17" name="Google Shape;217;p10"/>
          <p:cNvGrpSpPr/>
          <p:nvPr/>
        </p:nvGrpSpPr>
        <p:grpSpPr>
          <a:xfrm rot="5684652">
            <a:off x="11234873" y="1392781"/>
            <a:ext cx="1399277" cy="340345"/>
            <a:chOff x="1958550" y="3085300"/>
            <a:chExt cx="579425" cy="141275"/>
          </a:xfrm>
        </p:grpSpPr>
        <p:sp>
          <p:nvSpPr>
            <p:cNvPr id="218" name="Google Shape;218;p10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" name="Google Shape;219;p10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" name="Google Shape;220;p10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" name="Google Shape;221;p10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" name="Google Shape;222;p10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23" name="Google Shape;223;p10"/>
          <p:cNvGrpSpPr/>
          <p:nvPr/>
        </p:nvGrpSpPr>
        <p:grpSpPr>
          <a:xfrm rot="7233804">
            <a:off x="2289991" y="6322534"/>
            <a:ext cx="605004" cy="574425"/>
            <a:chOff x="2854275" y="2165900"/>
            <a:chExt cx="313875" cy="298750"/>
          </a:xfrm>
        </p:grpSpPr>
        <p:sp>
          <p:nvSpPr>
            <p:cNvPr id="224" name="Google Shape;224;p10"/>
            <p:cNvSpPr/>
            <p:nvPr/>
          </p:nvSpPr>
          <p:spPr>
            <a:xfrm>
              <a:off x="2854275" y="2346450"/>
              <a:ext cx="102750" cy="87500"/>
            </a:xfrm>
            <a:custGeom>
              <a:avLst/>
              <a:gdLst/>
              <a:ahLst/>
              <a:cxnLst/>
              <a:rect l="l" t="t" r="r" b="b"/>
              <a:pathLst>
                <a:path w="4110" h="3500" extrusionOk="0">
                  <a:moveTo>
                    <a:pt x="612" y="1"/>
                  </a:moveTo>
                  <a:cubicBezTo>
                    <a:pt x="550" y="1"/>
                    <a:pt x="488" y="11"/>
                    <a:pt x="427" y="33"/>
                  </a:cubicBezTo>
                  <a:cubicBezTo>
                    <a:pt x="146" y="135"/>
                    <a:pt x="1" y="444"/>
                    <a:pt x="100" y="725"/>
                  </a:cubicBezTo>
                  <a:cubicBezTo>
                    <a:pt x="231" y="1088"/>
                    <a:pt x="430" y="1400"/>
                    <a:pt x="649" y="1694"/>
                  </a:cubicBezTo>
                  <a:cubicBezTo>
                    <a:pt x="871" y="1985"/>
                    <a:pt x="1123" y="2249"/>
                    <a:pt x="1399" y="2487"/>
                  </a:cubicBezTo>
                  <a:cubicBezTo>
                    <a:pt x="1674" y="2726"/>
                    <a:pt x="1974" y="2936"/>
                    <a:pt x="2295" y="3109"/>
                  </a:cubicBezTo>
                  <a:cubicBezTo>
                    <a:pt x="2616" y="3283"/>
                    <a:pt x="2958" y="3425"/>
                    <a:pt x="3338" y="3492"/>
                  </a:cubicBezTo>
                  <a:cubicBezTo>
                    <a:pt x="3371" y="3497"/>
                    <a:pt x="3404" y="3500"/>
                    <a:pt x="3437" y="3500"/>
                  </a:cubicBezTo>
                  <a:cubicBezTo>
                    <a:pt x="3551" y="3500"/>
                    <a:pt x="3667" y="3467"/>
                    <a:pt x="3769" y="3398"/>
                  </a:cubicBezTo>
                  <a:cubicBezTo>
                    <a:pt x="4039" y="3216"/>
                    <a:pt x="4109" y="2850"/>
                    <a:pt x="3927" y="2581"/>
                  </a:cubicBezTo>
                  <a:lnTo>
                    <a:pt x="3918" y="2567"/>
                  </a:lnTo>
                  <a:cubicBezTo>
                    <a:pt x="3715" y="2267"/>
                    <a:pt x="3487" y="2024"/>
                    <a:pt x="3252" y="1792"/>
                  </a:cubicBezTo>
                  <a:cubicBezTo>
                    <a:pt x="3018" y="1560"/>
                    <a:pt x="2774" y="1347"/>
                    <a:pt x="2521" y="1144"/>
                  </a:cubicBezTo>
                  <a:cubicBezTo>
                    <a:pt x="2268" y="940"/>
                    <a:pt x="2009" y="746"/>
                    <a:pt x="1734" y="560"/>
                  </a:cubicBezTo>
                  <a:cubicBezTo>
                    <a:pt x="1455" y="378"/>
                    <a:pt x="1173" y="198"/>
                    <a:pt x="839" y="51"/>
                  </a:cubicBezTo>
                  <a:lnTo>
                    <a:pt x="826" y="46"/>
                  </a:lnTo>
                  <a:cubicBezTo>
                    <a:pt x="759" y="16"/>
                    <a:pt x="686" y="1"/>
                    <a:pt x="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" name="Google Shape;225;p10"/>
            <p:cNvSpPr/>
            <p:nvPr/>
          </p:nvSpPr>
          <p:spPr>
            <a:xfrm>
              <a:off x="2889925" y="2165900"/>
              <a:ext cx="100325" cy="94250"/>
            </a:xfrm>
            <a:custGeom>
              <a:avLst/>
              <a:gdLst/>
              <a:ahLst/>
              <a:cxnLst/>
              <a:rect l="l" t="t" r="r" b="b"/>
              <a:pathLst>
                <a:path w="4013" h="3770" extrusionOk="0">
                  <a:moveTo>
                    <a:pt x="617" y="0"/>
                  </a:moveTo>
                  <a:cubicBezTo>
                    <a:pt x="545" y="0"/>
                    <a:pt x="473" y="14"/>
                    <a:pt x="403" y="43"/>
                  </a:cubicBezTo>
                  <a:cubicBezTo>
                    <a:pt x="129" y="161"/>
                    <a:pt x="0" y="479"/>
                    <a:pt x="118" y="754"/>
                  </a:cubicBezTo>
                  <a:cubicBezTo>
                    <a:pt x="268" y="1106"/>
                    <a:pt x="468" y="1406"/>
                    <a:pt x="678" y="1695"/>
                  </a:cubicBezTo>
                  <a:cubicBezTo>
                    <a:pt x="895" y="1979"/>
                    <a:pt x="1127" y="2244"/>
                    <a:pt x="1377" y="2494"/>
                  </a:cubicBezTo>
                  <a:cubicBezTo>
                    <a:pt x="1625" y="2744"/>
                    <a:pt x="1892" y="2976"/>
                    <a:pt x="2178" y="3186"/>
                  </a:cubicBezTo>
                  <a:cubicBezTo>
                    <a:pt x="2466" y="3395"/>
                    <a:pt x="2770" y="3587"/>
                    <a:pt x="3125" y="3728"/>
                  </a:cubicBezTo>
                  <a:cubicBezTo>
                    <a:pt x="3193" y="3755"/>
                    <a:pt x="3267" y="3770"/>
                    <a:pt x="3343" y="3770"/>
                  </a:cubicBezTo>
                  <a:cubicBezTo>
                    <a:pt x="3421" y="3770"/>
                    <a:pt x="3501" y="3754"/>
                    <a:pt x="3577" y="3721"/>
                  </a:cubicBezTo>
                  <a:cubicBezTo>
                    <a:pt x="3874" y="3592"/>
                    <a:pt x="4013" y="3244"/>
                    <a:pt x="3883" y="2945"/>
                  </a:cubicBezTo>
                  <a:cubicBezTo>
                    <a:pt x="3730" y="2594"/>
                    <a:pt x="3528" y="2297"/>
                    <a:pt x="3310" y="2016"/>
                  </a:cubicBezTo>
                  <a:cubicBezTo>
                    <a:pt x="3090" y="1735"/>
                    <a:pt x="2850" y="1477"/>
                    <a:pt x="2592" y="1237"/>
                  </a:cubicBezTo>
                  <a:cubicBezTo>
                    <a:pt x="2335" y="996"/>
                    <a:pt x="2062" y="771"/>
                    <a:pt x="1770" y="567"/>
                  </a:cubicBezTo>
                  <a:cubicBezTo>
                    <a:pt x="1474" y="367"/>
                    <a:pt x="1169" y="176"/>
                    <a:pt x="813" y="37"/>
                  </a:cubicBezTo>
                  <a:cubicBezTo>
                    <a:pt x="751" y="13"/>
                    <a:pt x="684" y="0"/>
                    <a:pt x="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6" name="Google Shape;226;p10"/>
            <p:cNvSpPr/>
            <p:nvPr/>
          </p:nvSpPr>
          <p:spPr>
            <a:xfrm>
              <a:off x="3083950" y="2383900"/>
              <a:ext cx="84200" cy="80750"/>
            </a:xfrm>
            <a:custGeom>
              <a:avLst/>
              <a:gdLst/>
              <a:ahLst/>
              <a:cxnLst/>
              <a:rect l="l" t="t" r="r" b="b"/>
              <a:pathLst>
                <a:path w="3368" h="3230" extrusionOk="0">
                  <a:moveTo>
                    <a:pt x="631" y="1"/>
                  </a:moveTo>
                  <a:cubicBezTo>
                    <a:pt x="574" y="1"/>
                    <a:pt x="516" y="10"/>
                    <a:pt x="459" y="29"/>
                  </a:cubicBezTo>
                  <a:cubicBezTo>
                    <a:pt x="164" y="122"/>
                    <a:pt x="1" y="440"/>
                    <a:pt x="96" y="735"/>
                  </a:cubicBezTo>
                  <a:cubicBezTo>
                    <a:pt x="194" y="1040"/>
                    <a:pt x="341" y="1298"/>
                    <a:pt x="502" y="1544"/>
                  </a:cubicBezTo>
                  <a:cubicBezTo>
                    <a:pt x="665" y="1786"/>
                    <a:pt x="847" y="2008"/>
                    <a:pt x="1045" y="2215"/>
                  </a:cubicBezTo>
                  <a:cubicBezTo>
                    <a:pt x="1243" y="2423"/>
                    <a:pt x="1457" y="2613"/>
                    <a:pt x="1694" y="2782"/>
                  </a:cubicBezTo>
                  <a:cubicBezTo>
                    <a:pt x="1932" y="2949"/>
                    <a:pt x="2186" y="3100"/>
                    <a:pt x="2491" y="3200"/>
                  </a:cubicBezTo>
                  <a:cubicBezTo>
                    <a:pt x="2551" y="3219"/>
                    <a:pt x="2615" y="3230"/>
                    <a:pt x="2680" y="3230"/>
                  </a:cubicBezTo>
                  <a:cubicBezTo>
                    <a:pt x="2743" y="3230"/>
                    <a:pt x="2807" y="3220"/>
                    <a:pt x="2869" y="3200"/>
                  </a:cubicBezTo>
                  <a:cubicBezTo>
                    <a:pt x="3190" y="3095"/>
                    <a:pt x="3367" y="2750"/>
                    <a:pt x="3262" y="2428"/>
                  </a:cubicBezTo>
                  <a:cubicBezTo>
                    <a:pt x="3164" y="2123"/>
                    <a:pt x="3014" y="1868"/>
                    <a:pt x="2845" y="1631"/>
                  </a:cubicBezTo>
                  <a:cubicBezTo>
                    <a:pt x="2677" y="1393"/>
                    <a:pt x="2489" y="1177"/>
                    <a:pt x="2281" y="979"/>
                  </a:cubicBezTo>
                  <a:cubicBezTo>
                    <a:pt x="2074" y="780"/>
                    <a:pt x="1851" y="598"/>
                    <a:pt x="1610" y="435"/>
                  </a:cubicBezTo>
                  <a:cubicBezTo>
                    <a:pt x="1365" y="274"/>
                    <a:pt x="1108" y="127"/>
                    <a:pt x="802" y="28"/>
                  </a:cubicBezTo>
                  <a:cubicBezTo>
                    <a:pt x="747" y="10"/>
                    <a:pt x="689" y="1"/>
                    <a:pt x="6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27" name="Google Shape;227;p10"/>
          <p:cNvSpPr/>
          <p:nvPr/>
        </p:nvSpPr>
        <p:spPr>
          <a:xfrm>
            <a:off x="9479025" y="-459499"/>
            <a:ext cx="2903732" cy="1178833"/>
          </a:xfrm>
          <a:custGeom>
            <a:avLst/>
            <a:gdLst/>
            <a:ahLst/>
            <a:cxnLst/>
            <a:rect l="l" t="t" r="r" b="b"/>
            <a:pathLst>
              <a:path w="87328" h="35365" extrusionOk="0">
                <a:moveTo>
                  <a:pt x="0" y="0"/>
                </a:moveTo>
                <a:cubicBezTo>
                  <a:pt x="0" y="12987"/>
                  <a:pt x="6716" y="29676"/>
                  <a:pt x="18946" y="34043"/>
                </a:cubicBezTo>
                <a:cubicBezTo>
                  <a:pt x="31904" y="38670"/>
                  <a:pt x="46095" y="29368"/>
                  <a:pt x="59798" y="28123"/>
                </a:cubicBezTo>
                <a:cubicBezTo>
                  <a:pt x="65891" y="27569"/>
                  <a:pt x="72178" y="26500"/>
                  <a:pt x="78151" y="27827"/>
                </a:cubicBezTo>
                <a:cubicBezTo>
                  <a:pt x="81353" y="28539"/>
                  <a:pt x="84048" y="31379"/>
                  <a:pt x="87328" y="31379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8" name="Google Shape;228;p10"/>
          <p:cNvSpPr/>
          <p:nvPr/>
        </p:nvSpPr>
        <p:spPr>
          <a:xfrm>
            <a:off x="-275617" y="5900833"/>
            <a:ext cx="2858777" cy="1253200"/>
          </a:xfrm>
          <a:custGeom>
            <a:avLst/>
            <a:gdLst/>
            <a:ahLst/>
            <a:cxnLst/>
            <a:rect l="l" t="t" r="r" b="b"/>
            <a:pathLst>
              <a:path w="85976" h="37596" extrusionOk="0">
                <a:moveTo>
                  <a:pt x="82000" y="37596"/>
                </a:moveTo>
                <a:cubicBezTo>
                  <a:pt x="87226" y="34983"/>
                  <a:pt x="86721" y="24992"/>
                  <a:pt x="83480" y="20130"/>
                </a:cubicBezTo>
                <a:cubicBezTo>
                  <a:pt x="80468" y="15612"/>
                  <a:pt x="73926" y="14722"/>
                  <a:pt x="68679" y="13322"/>
                </a:cubicBezTo>
                <a:cubicBezTo>
                  <a:pt x="50635" y="8506"/>
                  <a:pt x="30961" y="20332"/>
                  <a:pt x="12729" y="16282"/>
                </a:cubicBezTo>
                <a:cubicBezTo>
                  <a:pt x="6004" y="14788"/>
                  <a:pt x="0" y="6889"/>
                  <a:pt x="0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79387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"/>
          <p:cNvSpPr/>
          <p:nvPr/>
        </p:nvSpPr>
        <p:spPr>
          <a:xfrm>
            <a:off x="9587423" y="1"/>
            <a:ext cx="2574406" cy="4738609"/>
          </a:xfrm>
          <a:custGeom>
            <a:avLst/>
            <a:gdLst/>
            <a:ahLst/>
            <a:cxnLst/>
            <a:rect l="l" t="t" r="r" b="b"/>
            <a:pathLst>
              <a:path w="30459" h="55926" extrusionOk="0">
                <a:moveTo>
                  <a:pt x="374" y="1"/>
                </a:moveTo>
                <a:cubicBezTo>
                  <a:pt x="1" y="9422"/>
                  <a:pt x="4462" y="18906"/>
                  <a:pt x="11956" y="24626"/>
                </a:cubicBezTo>
                <a:cubicBezTo>
                  <a:pt x="16922" y="28418"/>
                  <a:pt x="23451" y="31053"/>
                  <a:pt x="25769" y="36855"/>
                </a:cubicBezTo>
                <a:cubicBezTo>
                  <a:pt x="27525" y="41250"/>
                  <a:pt x="26299" y="46323"/>
                  <a:pt x="27603" y="50872"/>
                </a:cubicBezTo>
                <a:cubicBezTo>
                  <a:pt x="28142" y="52754"/>
                  <a:pt x="29144" y="54480"/>
                  <a:pt x="30459" y="55925"/>
                </a:cubicBezTo>
                <a:lnTo>
                  <a:pt x="3045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31" name="Google Shape;231;p11"/>
          <p:cNvSpPr/>
          <p:nvPr/>
        </p:nvSpPr>
        <p:spPr>
          <a:xfrm>
            <a:off x="0" y="-101599"/>
            <a:ext cx="7083901" cy="1559081"/>
          </a:xfrm>
          <a:custGeom>
            <a:avLst/>
            <a:gdLst/>
            <a:ahLst/>
            <a:cxnLst/>
            <a:rect l="l" t="t" r="r" b="b"/>
            <a:pathLst>
              <a:path w="93289" h="20481" extrusionOk="0">
                <a:moveTo>
                  <a:pt x="1" y="0"/>
                </a:moveTo>
                <a:cubicBezTo>
                  <a:pt x="1100" y="3168"/>
                  <a:pt x="5654" y="7687"/>
                  <a:pt x="9433" y="8346"/>
                </a:cubicBezTo>
                <a:cubicBezTo>
                  <a:pt x="10872" y="8596"/>
                  <a:pt x="12329" y="8686"/>
                  <a:pt x="13795" y="8686"/>
                </a:cubicBezTo>
                <a:cubicBezTo>
                  <a:pt x="16177" y="8686"/>
                  <a:pt x="18581" y="8450"/>
                  <a:pt x="20962" y="8291"/>
                </a:cubicBezTo>
                <a:cubicBezTo>
                  <a:pt x="22141" y="8212"/>
                  <a:pt x="23338" y="8155"/>
                  <a:pt x="24531" y="8155"/>
                </a:cubicBezTo>
                <a:cubicBezTo>
                  <a:pt x="27228" y="8155"/>
                  <a:pt x="29906" y="8447"/>
                  <a:pt x="32318" y="9436"/>
                </a:cubicBezTo>
                <a:cubicBezTo>
                  <a:pt x="35660" y="10808"/>
                  <a:pt x="38102" y="13356"/>
                  <a:pt x="40991" y="15346"/>
                </a:cubicBezTo>
                <a:cubicBezTo>
                  <a:pt x="46129" y="18884"/>
                  <a:pt x="52599" y="20480"/>
                  <a:pt x="59199" y="20480"/>
                </a:cubicBezTo>
                <a:cubicBezTo>
                  <a:pt x="65230" y="20480"/>
                  <a:pt x="71369" y="19148"/>
                  <a:pt x="76701" y="16746"/>
                </a:cubicBezTo>
                <a:cubicBezTo>
                  <a:pt x="83409" y="13724"/>
                  <a:pt x="90682" y="6701"/>
                  <a:pt x="93288" y="604"/>
                </a:cubicBezTo>
                <a:lnTo>
                  <a:pt x="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32" name="Google Shape;232;p11"/>
          <p:cNvSpPr/>
          <p:nvPr/>
        </p:nvSpPr>
        <p:spPr>
          <a:xfrm>
            <a:off x="7224914" y="4224201"/>
            <a:ext cx="4936919" cy="2633816"/>
          </a:xfrm>
          <a:custGeom>
            <a:avLst/>
            <a:gdLst/>
            <a:ahLst/>
            <a:cxnLst/>
            <a:rect l="l" t="t" r="r" b="b"/>
            <a:pathLst>
              <a:path w="34562" h="18393" extrusionOk="0">
                <a:moveTo>
                  <a:pt x="34561" y="0"/>
                </a:moveTo>
                <a:cubicBezTo>
                  <a:pt x="28360" y="467"/>
                  <a:pt x="22385" y="3443"/>
                  <a:pt x="18276" y="8113"/>
                </a:cubicBezTo>
                <a:cubicBezTo>
                  <a:pt x="16620" y="9993"/>
                  <a:pt x="15184" y="12195"/>
                  <a:pt x="12972" y="13372"/>
                </a:cubicBezTo>
                <a:cubicBezTo>
                  <a:pt x="10850" y="14500"/>
                  <a:pt x="8340" y="14511"/>
                  <a:pt x="5964" y="14882"/>
                </a:cubicBezTo>
                <a:cubicBezTo>
                  <a:pt x="3589" y="15251"/>
                  <a:pt x="1022" y="16216"/>
                  <a:pt x="1" y="18393"/>
                </a:cubicBezTo>
                <a:lnTo>
                  <a:pt x="34561" y="18393"/>
                </a:lnTo>
                <a:lnTo>
                  <a:pt x="3456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33" name="Google Shape;233;p11"/>
          <p:cNvSpPr/>
          <p:nvPr/>
        </p:nvSpPr>
        <p:spPr>
          <a:xfrm>
            <a:off x="-101348" y="4961868"/>
            <a:ext cx="5581123" cy="1997729"/>
          </a:xfrm>
          <a:custGeom>
            <a:avLst/>
            <a:gdLst/>
            <a:ahLst/>
            <a:cxnLst/>
            <a:rect l="l" t="t" r="r" b="b"/>
            <a:pathLst>
              <a:path w="83849" h="29939" extrusionOk="0">
                <a:moveTo>
                  <a:pt x="1969" y="1"/>
                </a:moveTo>
                <a:cubicBezTo>
                  <a:pt x="1378" y="1"/>
                  <a:pt x="791" y="19"/>
                  <a:pt x="209" y="56"/>
                </a:cubicBezTo>
                <a:lnTo>
                  <a:pt x="1" y="29938"/>
                </a:lnTo>
                <a:lnTo>
                  <a:pt x="83849" y="29471"/>
                </a:lnTo>
                <a:cubicBezTo>
                  <a:pt x="79605" y="24167"/>
                  <a:pt x="70957" y="21938"/>
                  <a:pt x="63965" y="21938"/>
                </a:cubicBezTo>
                <a:cubicBezTo>
                  <a:pt x="63574" y="21938"/>
                  <a:pt x="63188" y="21945"/>
                  <a:pt x="62808" y="21959"/>
                </a:cubicBezTo>
                <a:cubicBezTo>
                  <a:pt x="59582" y="22076"/>
                  <a:pt x="56283" y="22353"/>
                  <a:pt x="53034" y="22353"/>
                </a:cubicBezTo>
                <a:cubicBezTo>
                  <a:pt x="49064" y="22353"/>
                  <a:pt x="45168" y="21940"/>
                  <a:pt x="41572" y="20320"/>
                </a:cubicBezTo>
                <a:cubicBezTo>
                  <a:pt x="36564" y="18064"/>
                  <a:pt x="32840" y="13758"/>
                  <a:pt x="28588" y="10282"/>
                </a:cubicBezTo>
                <a:cubicBezTo>
                  <a:pt x="21487" y="4478"/>
                  <a:pt x="11257" y="1"/>
                  <a:pt x="19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34" name="Google Shape;234;p11"/>
          <p:cNvGrpSpPr/>
          <p:nvPr/>
        </p:nvGrpSpPr>
        <p:grpSpPr>
          <a:xfrm>
            <a:off x="4241580" y="412848"/>
            <a:ext cx="1840634" cy="776581"/>
            <a:chOff x="1958550" y="3085300"/>
            <a:chExt cx="579425" cy="243850"/>
          </a:xfrm>
        </p:grpSpPr>
        <p:sp>
          <p:nvSpPr>
            <p:cNvPr id="235" name="Google Shape;235;p11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41" name="Google Shape;241;p11"/>
          <p:cNvGrpSpPr/>
          <p:nvPr/>
        </p:nvGrpSpPr>
        <p:grpSpPr>
          <a:xfrm>
            <a:off x="10783548" y="110277"/>
            <a:ext cx="1252229" cy="1019915"/>
            <a:chOff x="2763250" y="3099175"/>
            <a:chExt cx="568025" cy="461500"/>
          </a:xfrm>
        </p:grpSpPr>
        <p:sp>
          <p:nvSpPr>
            <p:cNvPr id="242" name="Google Shape;242;p11"/>
            <p:cNvSpPr/>
            <p:nvPr/>
          </p:nvSpPr>
          <p:spPr>
            <a:xfrm>
              <a:off x="2954500" y="3099175"/>
              <a:ext cx="92250" cy="83100"/>
            </a:xfrm>
            <a:custGeom>
              <a:avLst/>
              <a:gdLst/>
              <a:ahLst/>
              <a:cxnLst/>
              <a:rect l="l" t="t" r="r" b="b"/>
              <a:pathLst>
                <a:path w="3690" h="3324" extrusionOk="0">
                  <a:moveTo>
                    <a:pt x="428" y="1"/>
                  </a:moveTo>
                  <a:cubicBezTo>
                    <a:pt x="363" y="1"/>
                    <a:pt x="298" y="17"/>
                    <a:pt x="240" y="52"/>
                  </a:cubicBezTo>
                  <a:cubicBezTo>
                    <a:pt x="62" y="157"/>
                    <a:pt x="1" y="386"/>
                    <a:pt x="106" y="564"/>
                  </a:cubicBezTo>
                  <a:cubicBezTo>
                    <a:pt x="642" y="1432"/>
                    <a:pt x="1374" y="2140"/>
                    <a:pt x="2180" y="2753"/>
                  </a:cubicBezTo>
                  <a:cubicBezTo>
                    <a:pt x="2451" y="2952"/>
                    <a:pt x="2734" y="3139"/>
                    <a:pt x="3051" y="3285"/>
                  </a:cubicBezTo>
                  <a:cubicBezTo>
                    <a:pt x="3105" y="3310"/>
                    <a:pt x="3165" y="3323"/>
                    <a:pt x="3225" y="3323"/>
                  </a:cubicBezTo>
                  <a:cubicBezTo>
                    <a:pt x="3295" y="3323"/>
                    <a:pt x="3366" y="3306"/>
                    <a:pt x="3430" y="3268"/>
                  </a:cubicBezTo>
                  <a:cubicBezTo>
                    <a:pt x="3625" y="3155"/>
                    <a:pt x="3690" y="2904"/>
                    <a:pt x="3576" y="2710"/>
                  </a:cubicBezTo>
                  <a:cubicBezTo>
                    <a:pt x="2838" y="1571"/>
                    <a:pt x="1787" y="660"/>
                    <a:pt x="587" y="35"/>
                  </a:cubicBezTo>
                  <a:cubicBezTo>
                    <a:pt x="537" y="13"/>
                    <a:pt x="483" y="1"/>
                    <a:pt x="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2994475" y="3240700"/>
              <a:ext cx="51325" cy="42900"/>
            </a:xfrm>
            <a:custGeom>
              <a:avLst/>
              <a:gdLst/>
              <a:ahLst/>
              <a:cxnLst/>
              <a:rect l="l" t="t" r="r" b="b"/>
              <a:pathLst>
                <a:path w="2053" h="1716" extrusionOk="0">
                  <a:moveTo>
                    <a:pt x="476" y="1"/>
                  </a:moveTo>
                  <a:cubicBezTo>
                    <a:pt x="221" y="1"/>
                    <a:pt x="1" y="243"/>
                    <a:pt x="54" y="506"/>
                  </a:cubicBezTo>
                  <a:cubicBezTo>
                    <a:pt x="207" y="1171"/>
                    <a:pt x="821" y="1710"/>
                    <a:pt x="1512" y="1716"/>
                  </a:cubicBezTo>
                  <a:cubicBezTo>
                    <a:pt x="1828" y="1710"/>
                    <a:pt x="2052" y="1365"/>
                    <a:pt x="1926" y="1073"/>
                  </a:cubicBezTo>
                  <a:cubicBezTo>
                    <a:pt x="1861" y="906"/>
                    <a:pt x="1766" y="772"/>
                    <a:pt x="1670" y="660"/>
                  </a:cubicBezTo>
                  <a:cubicBezTo>
                    <a:pt x="1370" y="332"/>
                    <a:pt x="1016" y="103"/>
                    <a:pt x="569" y="12"/>
                  </a:cubicBezTo>
                  <a:cubicBezTo>
                    <a:pt x="538" y="4"/>
                    <a:pt x="506" y="1"/>
                    <a:pt x="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3095200" y="3223075"/>
              <a:ext cx="82225" cy="54400"/>
            </a:xfrm>
            <a:custGeom>
              <a:avLst/>
              <a:gdLst/>
              <a:ahLst/>
              <a:cxnLst/>
              <a:rect l="l" t="t" r="r" b="b"/>
              <a:pathLst>
                <a:path w="3289" h="2176" extrusionOk="0">
                  <a:moveTo>
                    <a:pt x="481" y="0"/>
                  </a:moveTo>
                  <a:cubicBezTo>
                    <a:pt x="223" y="0"/>
                    <a:pt x="0" y="290"/>
                    <a:pt x="128" y="548"/>
                  </a:cubicBezTo>
                  <a:cubicBezTo>
                    <a:pt x="243" y="803"/>
                    <a:pt x="412" y="1016"/>
                    <a:pt x="596" y="1211"/>
                  </a:cubicBezTo>
                  <a:cubicBezTo>
                    <a:pt x="1152" y="1766"/>
                    <a:pt x="1899" y="2175"/>
                    <a:pt x="2701" y="2175"/>
                  </a:cubicBezTo>
                  <a:cubicBezTo>
                    <a:pt x="2717" y="2175"/>
                    <a:pt x="2734" y="2175"/>
                    <a:pt x="2750" y="2175"/>
                  </a:cubicBezTo>
                  <a:cubicBezTo>
                    <a:pt x="3106" y="2169"/>
                    <a:pt x="3289" y="1690"/>
                    <a:pt x="3018" y="1451"/>
                  </a:cubicBezTo>
                  <a:cubicBezTo>
                    <a:pt x="2832" y="1273"/>
                    <a:pt x="2635" y="1132"/>
                    <a:pt x="2443" y="1002"/>
                  </a:cubicBezTo>
                  <a:cubicBezTo>
                    <a:pt x="1853" y="623"/>
                    <a:pt x="1281" y="279"/>
                    <a:pt x="616" y="28"/>
                  </a:cubicBezTo>
                  <a:cubicBezTo>
                    <a:pt x="571" y="9"/>
                    <a:pt x="525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3154350" y="3354600"/>
              <a:ext cx="87275" cy="49425"/>
            </a:xfrm>
            <a:custGeom>
              <a:avLst/>
              <a:gdLst/>
              <a:ahLst/>
              <a:cxnLst/>
              <a:rect l="l" t="t" r="r" b="b"/>
              <a:pathLst>
                <a:path w="3491" h="1977" extrusionOk="0">
                  <a:moveTo>
                    <a:pt x="962" y="1"/>
                  </a:moveTo>
                  <a:cubicBezTo>
                    <a:pt x="892" y="1"/>
                    <a:pt x="820" y="19"/>
                    <a:pt x="756" y="57"/>
                  </a:cubicBezTo>
                  <a:cubicBezTo>
                    <a:pt x="1" y="620"/>
                    <a:pt x="1810" y="1721"/>
                    <a:pt x="2302" y="1844"/>
                  </a:cubicBezTo>
                  <a:cubicBezTo>
                    <a:pt x="2491" y="1893"/>
                    <a:pt x="2722" y="1976"/>
                    <a:pt x="2939" y="1976"/>
                  </a:cubicBezTo>
                  <a:cubicBezTo>
                    <a:pt x="3062" y="1976"/>
                    <a:pt x="3180" y="1950"/>
                    <a:pt x="3285" y="1874"/>
                  </a:cubicBezTo>
                  <a:cubicBezTo>
                    <a:pt x="3467" y="1723"/>
                    <a:pt x="3490" y="1454"/>
                    <a:pt x="3339" y="1272"/>
                  </a:cubicBezTo>
                  <a:cubicBezTo>
                    <a:pt x="3184" y="1084"/>
                    <a:pt x="3007" y="940"/>
                    <a:pt x="2829" y="807"/>
                  </a:cubicBezTo>
                  <a:cubicBezTo>
                    <a:pt x="2279" y="424"/>
                    <a:pt x="1693" y="125"/>
                    <a:pt x="1021" y="5"/>
                  </a:cubicBezTo>
                  <a:cubicBezTo>
                    <a:pt x="1002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2763250" y="3164300"/>
              <a:ext cx="73225" cy="51400"/>
            </a:xfrm>
            <a:custGeom>
              <a:avLst/>
              <a:gdLst/>
              <a:ahLst/>
              <a:cxnLst/>
              <a:rect l="l" t="t" r="r" b="b"/>
              <a:pathLst>
                <a:path w="2929" h="2056" extrusionOk="0">
                  <a:moveTo>
                    <a:pt x="949" y="1"/>
                  </a:moveTo>
                  <a:cubicBezTo>
                    <a:pt x="906" y="1"/>
                    <a:pt x="863" y="7"/>
                    <a:pt x="821" y="20"/>
                  </a:cubicBezTo>
                  <a:cubicBezTo>
                    <a:pt x="1" y="387"/>
                    <a:pt x="1195" y="1573"/>
                    <a:pt x="1629" y="1819"/>
                  </a:cubicBezTo>
                  <a:cubicBezTo>
                    <a:pt x="1807" y="1917"/>
                    <a:pt x="2033" y="2056"/>
                    <a:pt x="2261" y="2056"/>
                  </a:cubicBezTo>
                  <a:cubicBezTo>
                    <a:pt x="2308" y="2056"/>
                    <a:pt x="2355" y="2050"/>
                    <a:pt x="2402" y="2036"/>
                  </a:cubicBezTo>
                  <a:cubicBezTo>
                    <a:pt x="2928" y="1842"/>
                    <a:pt x="2657" y="1259"/>
                    <a:pt x="2411" y="958"/>
                  </a:cubicBezTo>
                  <a:cubicBezTo>
                    <a:pt x="2055" y="510"/>
                    <a:pt x="1600" y="154"/>
                    <a:pt x="1034" y="10"/>
                  </a:cubicBezTo>
                  <a:cubicBezTo>
                    <a:pt x="1007" y="4"/>
                    <a:pt x="978" y="1"/>
                    <a:pt x="9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" name="Google Shape;247;p11"/>
            <p:cNvSpPr/>
            <p:nvPr/>
          </p:nvSpPr>
          <p:spPr>
            <a:xfrm>
              <a:off x="2939350" y="3373550"/>
              <a:ext cx="89275" cy="61250"/>
            </a:xfrm>
            <a:custGeom>
              <a:avLst/>
              <a:gdLst/>
              <a:ahLst/>
              <a:cxnLst/>
              <a:rect l="l" t="t" r="r" b="b"/>
              <a:pathLst>
                <a:path w="3571" h="2450" extrusionOk="0">
                  <a:moveTo>
                    <a:pt x="994" y="1"/>
                  </a:moveTo>
                  <a:cubicBezTo>
                    <a:pt x="941" y="1"/>
                    <a:pt x="887" y="12"/>
                    <a:pt x="835" y="36"/>
                  </a:cubicBezTo>
                  <a:cubicBezTo>
                    <a:pt x="0" y="488"/>
                    <a:pt x="1805" y="1972"/>
                    <a:pt x="2271" y="2171"/>
                  </a:cubicBezTo>
                  <a:cubicBezTo>
                    <a:pt x="2503" y="2271"/>
                    <a:pt x="2789" y="2449"/>
                    <a:pt x="3062" y="2449"/>
                  </a:cubicBezTo>
                  <a:cubicBezTo>
                    <a:pt x="3151" y="2449"/>
                    <a:pt x="3238" y="2431"/>
                    <a:pt x="3321" y="2385"/>
                  </a:cubicBezTo>
                  <a:cubicBezTo>
                    <a:pt x="3517" y="2257"/>
                    <a:pt x="3571" y="1995"/>
                    <a:pt x="3443" y="1802"/>
                  </a:cubicBezTo>
                  <a:cubicBezTo>
                    <a:pt x="3298" y="1580"/>
                    <a:pt x="3128" y="1399"/>
                    <a:pt x="2953" y="1227"/>
                  </a:cubicBezTo>
                  <a:cubicBezTo>
                    <a:pt x="2412" y="727"/>
                    <a:pt x="1827" y="296"/>
                    <a:pt x="1129" y="26"/>
                  </a:cubicBezTo>
                  <a:cubicBezTo>
                    <a:pt x="1086" y="9"/>
                    <a:pt x="1040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3240125" y="3507025"/>
              <a:ext cx="91150" cy="53650"/>
            </a:xfrm>
            <a:custGeom>
              <a:avLst/>
              <a:gdLst/>
              <a:ahLst/>
              <a:cxnLst/>
              <a:rect l="l" t="t" r="r" b="b"/>
              <a:pathLst>
                <a:path w="3646" h="2146" extrusionOk="0">
                  <a:moveTo>
                    <a:pt x="847" y="1"/>
                  </a:moveTo>
                  <a:cubicBezTo>
                    <a:pt x="778" y="1"/>
                    <a:pt x="708" y="18"/>
                    <a:pt x="646" y="56"/>
                  </a:cubicBezTo>
                  <a:cubicBezTo>
                    <a:pt x="0" y="526"/>
                    <a:pt x="1294" y="1415"/>
                    <a:pt x="1677" y="1655"/>
                  </a:cubicBezTo>
                  <a:cubicBezTo>
                    <a:pt x="2135" y="1923"/>
                    <a:pt x="2628" y="2122"/>
                    <a:pt x="3170" y="2145"/>
                  </a:cubicBezTo>
                  <a:cubicBezTo>
                    <a:pt x="3174" y="2145"/>
                    <a:pt x="3178" y="2145"/>
                    <a:pt x="3182" y="2145"/>
                  </a:cubicBezTo>
                  <a:cubicBezTo>
                    <a:pt x="3284" y="2145"/>
                    <a:pt x="3387" y="2108"/>
                    <a:pt x="3468" y="2032"/>
                  </a:cubicBezTo>
                  <a:cubicBezTo>
                    <a:pt x="3640" y="1872"/>
                    <a:pt x="3645" y="1601"/>
                    <a:pt x="3482" y="1431"/>
                  </a:cubicBezTo>
                  <a:cubicBezTo>
                    <a:pt x="2766" y="742"/>
                    <a:pt x="1893" y="280"/>
                    <a:pt x="938" y="11"/>
                  </a:cubicBezTo>
                  <a:cubicBezTo>
                    <a:pt x="908" y="4"/>
                    <a:pt x="878" y="1"/>
                    <a:pt x="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49" name="Google Shape;249;p11"/>
          <p:cNvGrpSpPr/>
          <p:nvPr/>
        </p:nvGrpSpPr>
        <p:grpSpPr>
          <a:xfrm>
            <a:off x="42911" y="5641040"/>
            <a:ext cx="948022" cy="776600"/>
            <a:chOff x="2580775" y="1984675"/>
            <a:chExt cx="587375" cy="479975"/>
          </a:xfrm>
        </p:grpSpPr>
        <p:sp>
          <p:nvSpPr>
            <p:cNvPr id="250" name="Google Shape;250;p11"/>
            <p:cNvSpPr/>
            <p:nvPr/>
          </p:nvSpPr>
          <p:spPr>
            <a:xfrm>
              <a:off x="2653200" y="2188150"/>
              <a:ext cx="90275" cy="79725"/>
            </a:xfrm>
            <a:custGeom>
              <a:avLst/>
              <a:gdLst/>
              <a:ahLst/>
              <a:cxnLst/>
              <a:rect l="l" t="t" r="r" b="b"/>
              <a:pathLst>
                <a:path w="3611" h="3189" extrusionOk="0">
                  <a:moveTo>
                    <a:pt x="631" y="0"/>
                  </a:moveTo>
                  <a:cubicBezTo>
                    <a:pt x="561" y="0"/>
                    <a:pt x="490" y="13"/>
                    <a:pt x="422" y="40"/>
                  </a:cubicBezTo>
                  <a:cubicBezTo>
                    <a:pt x="136" y="156"/>
                    <a:pt x="0" y="481"/>
                    <a:pt x="117" y="767"/>
                  </a:cubicBezTo>
                  <a:cubicBezTo>
                    <a:pt x="241" y="1074"/>
                    <a:pt x="413" y="1331"/>
                    <a:pt x="596" y="1572"/>
                  </a:cubicBezTo>
                  <a:cubicBezTo>
                    <a:pt x="782" y="1809"/>
                    <a:pt x="986" y="2028"/>
                    <a:pt x="1205" y="2230"/>
                  </a:cubicBezTo>
                  <a:cubicBezTo>
                    <a:pt x="1424" y="2433"/>
                    <a:pt x="1657" y="2616"/>
                    <a:pt x="1913" y="2777"/>
                  </a:cubicBezTo>
                  <a:cubicBezTo>
                    <a:pt x="2169" y="2936"/>
                    <a:pt x="2439" y="3079"/>
                    <a:pt x="2760" y="3167"/>
                  </a:cubicBezTo>
                  <a:cubicBezTo>
                    <a:pt x="2812" y="3181"/>
                    <a:pt x="2866" y="3188"/>
                    <a:pt x="2920" y="3188"/>
                  </a:cubicBezTo>
                  <a:cubicBezTo>
                    <a:pt x="2998" y="3188"/>
                    <a:pt x="3076" y="3173"/>
                    <a:pt x="3152" y="3142"/>
                  </a:cubicBezTo>
                  <a:cubicBezTo>
                    <a:pt x="3462" y="3014"/>
                    <a:pt x="3610" y="2660"/>
                    <a:pt x="3483" y="2349"/>
                  </a:cubicBezTo>
                  <a:cubicBezTo>
                    <a:pt x="3356" y="2043"/>
                    <a:pt x="3183" y="1791"/>
                    <a:pt x="2992" y="1557"/>
                  </a:cubicBezTo>
                  <a:cubicBezTo>
                    <a:pt x="2801" y="1324"/>
                    <a:pt x="2590" y="1112"/>
                    <a:pt x="2363" y="920"/>
                  </a:cubicBezTo>
                  <a:cubicBezTo>
                    <a:pt x="2137" y="728"/>
                    <a:pt x="1894" y="553"/>
                    <a:pt x="1635" y="398"/>
                  </a:cubicBezTo>
                  <a:cubicBezTo>
                    <a:pt x="1374" y="245"/>
                    <a:pt x="1098" y="106"/>
                    <a:pt x="778" y="20"/>
                  </a:cubicBezTo>
                  <a:cubicBezTo>
                    <a:pt x="731" y="7"/>
                    <a:pt x="681" y="0"/>
                    <a:pt x="6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2611525" y="2346125"/>
              <a:ext cx="102950" cy="82275"/>
            </a:xfrm>
            <a:custGeom>
              <a:avLst/>
              <a:gdLst/>
              <a:ahLst/>
              <a:cxnLst/>
              <a:rect l="l" t="t" r="r" b="b"/>
              <a:pathLst>
                <a:path w="4118" h="3291" extrusionOk="0">
                  <a:moveTo>
                    <a:pt x="624" y="0"/>
                  </a:moveTo>
                  <a:cubicBezTo>
                    <a:pt x="535" y="0"/>
                    <a:pt x="445" y="21"/>
                    <a:pt x="363" y="66"/>
                  </a:cubicBezTo>
                  <a:cubicBezTo>
                    <a:pt x="98" y="210"/>
                    <a:pt x="1" y="542"/>
                    <a:pt x="145" y="808"/>
                  </a:cubicBezTo>
                  <a:cubicBezTo>
                    <a:pt x="319" y="1128"/>
                    <a:pt x="538" y="1390"/>
                    <a:pt x="767" y="1642"/>
                  </a:cubicBezTo>
                  <a:cubicBezTo>
                    <a:pt x="998" y="1888"/>
                    <a:pt x="1245" y="2113"/>
                    <a:pt x="1507" y="2321"/>
                  </a:cubicBezTo>
                  <a:cubicBezTo>
                    <a:pt x="1768" y="2528"/>
                    <a:pt x="2043" y="2717"/>
                    <a:pt x="2338" y="2880"/>
                  </a:cubicBezTo>
                  <a:cubicBezTo>
                    <a:pt x="2633" y="3042"/>
                    <a:pt x="2942" y="3186"/>
                    <a:pt x="3296" y="3273"/>
                  </a:cubicBezTo>
                  <a:cubicBezTo>
                    <a:pt x="3342" y="3285"/>
                    <a:pt x="3390" y="3290"/>
                    <a:pt x="3438" y="3290"/>
                  </a:cubicBezTo>
                  <a:cubicBezTo>
                    <a:pt x="3536" y="3290"/>
                    <a:pt x="3635" y="3267"/>
                    <a:pt x="3725" y="3216"/>
                  </a:cubicBezTo>
                  <a:cubicBezTo>
                    <a:pt x="4013" y="3058"/>
                    <a:pt x="4117" y="2696"/>
                    <a:pt x="3959" y="2408"/>
                  </a:cubicBezTo>
                  <a:cubicBezTo>
                    <a:pt x="3783" y="2089"/>
                    <a:pt x="3562" y="1829"/>
                    <a:pt x="3328" y="1586"/>
                  </a:cubicBezTo>
                  <a:cubicBezTo>
                    <a:pt x="3092" y="1345"/>
                    <a:pt x="2839" y="1129"/>
                    <a:pt x="2569" y="932"/>
                  </a:cubicBezTo>
                  <a:cubicBezTo>
                    <a:pt x="2302" y="736"/>
                    <a:pt x="2020" y="555"/>
                    <a:pt x="1721" y="396"/>
                  </a:cubicBezTo>
                  <a:cubicBezTo>
                    <a:pt x="1418" y="243"/>
                    <a:pt x="1107" y="99"/>
                    <a:pt x="753" y="15"/>
                  </a:cubicBezTo>
                  <a:cubicBezTo>
                    <a:pt x="711" y="5"/>
                    <a:pt x="667" y="0"/>
                    <a:pt x="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2854275" y="2346450"/>
              <a:ext cx="102750" cy="87500"/>
            </a:xfrm>
            <a:custGeom>
              <a:avLst/>
              <a:gdLst/>
              <a:ahLst/>
              <a:cxnLst/>
              <a:rect l="l" t="t" r="r" b="b"/>
              <a:pathLst>
                <a:path w="4110" h="3500" extrusionOk="0">
                  <a:moveTo>
                    <a:pt x="612" y="1"/>
                  </a:moveTo>
                  <a:cubicBezTo>
                    <a:pt x="550" y="1"/>
                    <a:pt x="488" y="11"/>
                    <a:pt x="427" y="33"/>
                  </a:cubicBezTo>
                  <a:cubicBezTo>
                    <a:pt x="146" y="135"/>
                    <a:pt x="1" y="444"/>
                    <a:pt x="100" y="725"/>
                  </a:cubicBezTo>
                  <a:cubicBezTo>
                    <a:pt x="231" y="1088"/>
                    <a:pt x="430" y="1400"/>
                    <a:pt x="649" y="1694"/>
                  </a:cubicBezTo>
                  <a:cubicBezTo>
                    <a:pt x="871" y="1985"/>
                    <a:pt x="1123" y="2249"/>
                    <a:pt x="1399" y="2487"/>
                  </a:cubicBezTo>
                  <a:cubicBezTo>
                    <a:pt x="1674" y="2726"/>
                    <a:pt x="1974" y="2936"/>
                    <a:pt x="2295" y="3109"/>
                  </a:cubicBezTo>
                  <a:cubicBezTo>
                    <a:pt x="2616" y="3283"/>
                    <a:pt x="2958" y="3425"/>
                    <a:pt x="3338" y="3492"/>
                  </a:cubicBezTo>
                  <a:cubicBezTo>
                    <a:pt x="3371" y="3497"/>
                    <a:pt x="3404" y="3500"/>
                    <a:pt x="3437" y="3500"/>
                  </a:cubicBezTo>
                  <a:cubicBezTo>
                    <a:pt x="3551" y="3500"/>
                    <a:pt x="3667" y="3467"/>
                    <a:pt x="3769" y="3398"/>
                  </a:cubicBezTo>
                  <a:cubicBezTo>
                    <a:pt x="4039" y="3216"/>
                    <a:pt x="4109" y="2850"/>
                    <a:pt x="3927" y="2581"/>
                  </a:cubicBezTo>
                  <a:lnTo>
                    <a:pt x="3918" y="2567"/>
                  </a:lnTo>
                  <a:cubicBezTo>
                    <a:pt x="3715" y="2267"/>
                    <a:pt x="3487" y="2024"/>
                    <a:pt x="3252" y="1792"/>
                  </a:cubicBezTo>
                  <a:cubicBezTo>
                    <a:pt x="3018" y="1560"/>
                    <a:pt x="2774" y="1347"/>
                    <a:pt x="2521" y="1144"/>
                  </a:cubicBezTo>
                  <a:cubicBezTo>
                    <a:pt x="2268" y="940"/>
                    <a:pt x="2009" y="746"/>
                    <a:pt x="1734" y="560"/>
                  </a:cubicBezTo>
                  <a:cubicBezTo>
                    <a:pt x="1455" y="378"/>
                    <a:pt x="1173" y="198"/>
                    <a:pt x="839" y="51"/>
                  </a:cubicBezTo>
                  <a:lnTo>
                    <a:pt x="826" y="46"/>
                  </a:lnTo>
                  <a:cubicBezTo>
                    <a:pt x="759" y="16"/>
                    <a:pt x="686" y="1"/>
                    <a:pt x="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2889925" y="2165900"/>
              <a:ext cx="100325" cy="94250"/>
            </a:xfrm>
            <a:custGeom>
              <a:avLst/>
              <a:gdLst/>
              <a:ahLst/>
              <a:cxnLst/>
              <a:rect l="l" t="t" r="r" b="b"/>
              <a:pathLst>
                <a:path w="4013" h="3770" extrusionOk="0">
                  <a:moveTo>
                    <a:pt x="617" y="0"/>
                  </a:moveTo>
                  <a:cubicBezTo>
                    <a:pt x="545" y="0"/>
                    <a:pt x="473" y="14"/>
                    <a:pt x="403" y="43"/>
                  </a:cubicBezTo>
                  <a:cubicBezTo>
                    <a:pt x="129" y="161"/>
                    <a:pt x="0" y="479"/>
                    <a:pt x="118" y="754"/>
                  </a:cubicBezTo>
                  <a:cubicBezTo>
                    <a:pt x="268" y="1106"/>
                    <a:pt x="468" y="1406"/>
                    <a:pt x="678" y="1695"/>
                  </a:cubicBezTo>
                  <a:cubicBezTo>
                    <a:pt x="895" y="1979"/>
                    <a:pt x="1127" y="2244"/>
                    <a:pt x="1377" y="2494"/>
                  </a:cubicBezTo>
                  <a:cubicBezTo>
                    <a:pt x="1625" y="2744"/>
                    <a:pt x="1892" y="2976"/>
                    <a:pt x="2178" y="3186"/>
                  </a:cubicBezTo>
                  <a:cubicBezTo>
                    <a:pt x="2466" y="3395"/>
                    <a:pt x="2770" y="3587"/>
                    <a:pt x="3125" y="3728"/>
                  </a:cubicBezTo>
                  <a:cubicBezTo>
                    <a:pt x="3193" y="3755"/>
                    <a:pt x="3267" y="3770"/>
                    <a:pt x="3343" y="3770"/>
                  </a:cubicBezTo>
                  <a:cubicBezTo>
                    <a:pt x="3421" y="3770"/>
                    <a:pt x="3501" y="3754"/>
                    <a:pt x="3577" y="3721"/>
                  </a:cubicBezTo>
                  <a:cubicBezTo>
                    <a:pt x="3874" y="3592"/>
                    <a:pt x="4013" y="3244"/>
                    <a:pt x="3883" y="2945"/>
                  </a:cubicBezTo>
                  <a:cubicBezTo>
                    <a:pt x="3730" y="2594"/>
                    <a:pt x="3528" y="2297"/>
                    <a:pt x="3310" y="2016"/>
                  </a:cubicBezTo>
                  <a:cubicBezTo>
                    <a:pt x="3090" y="1735"/>
                    <a:pt x="2850" y="1477"/>
                    <a:pt x="2592" y="1237"/>
                  </a:cubicBezTo>
                  <a:cubicBezTo>
                    <a:pt x="2335" y="996"/>
                    <a:pt x="2062" y="771"/>
                    <a:pt x="1770" y="567"/>
                  </a:cubicBezTo>
                  <a:cubicBezTo>
                    <a:pt x="1474" y="367"/>
                    <a:pt x="1169" y="176"/>
                    <a:pt x="813" y="37"/>
                  </a:cubicBezTo>
                  <a:cubicBezTo>
                    <a:pt x="751" y="13"/>
                    <a:pt x="684" y="0"/>
                    <a:pt x="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2580775" y="1984675"/>
              <a:ext cx="85025" cy="94225"/>
            </a:xfrm>
            <a:custGeom>
              <a:avLst/>
              <a:gdLst/>
              <a:ahLst/>
              <a:cxnLst/>
              <a:rect l="l" t="t" r="r" b="b"/>
              <a:pathLst>
                <a:path w="3401" h="3769" extrusionOk="0">
                  <a:moveTo>
                    <a:pt x="607" y="1"/>
                  </a:moveTo>
                  <a:cubicBezTo>
                    <a:pt x="562" y="1"/>
                    <a:pt x="517" y="6"/>
                    <a:pt x="471" y="17"/>
                  </a:cubicBezTo>
                  <a:cubicBezTo>
                    <a:pt x="178" y="92"/>
                    <a:pt x="0" y="392"/>
                    <a:pt x="75" y="686"/>
                  </a:cubicBezTo>
                  <a:cubicBezTo>
                    <a:pt x="163" y="1029"/>
                    <a:pt x="306" y="1326"/>
                    <a:pt x="462" y="1614"/>
                  </a:cubicBezTo>
                  <a:cubicBezTo>
                    <a:pt x="622" y="1898"/>
                    <a:pt x="802" y="2166"/>
                    <a:pt x="1000" y="2418"/>
                  </a:cubicBezTo>
                  <a:cubicBezTo>
                    <a:pt x="1199" y="2672"/>
                    <a:pt x="1415" y="2910"/>
                    <a:pt x="1655" y="3129"/>
                  </a:cubicBezTo>
                  <a:cubicBezTo>
                    <a:pt x="1896" y="3347"/>
                    <a:pt x="2155" y="3551"/>
                    <a:pt x="2471" y="3707"/>
                  </a:cubicBezTo>
                  <a:cubicBezTo>
                    <a:pt x="2553" y="3747"/>
                    <a:pt x="2644" y="3769"/>
                    <a:pt x="2738" y="3769"/>
                  </a:cubicBezTo>
                  <a:cubicBezTo>
                    <a:pt x="2788" y="3769"/>
                    <a:pt x="2838" y="3763"/>
                    <a:pt x="2889" y="3750"/>
                  </a:cubicBezTo>
                  <a:cubicBezTo>
                    <a:pt x="3209" y="3666"/>
                    <a:pt x="3401" y="3339"/>
                    <a:pt x="3317" y="3018"/>
                  </a:cubicBezTo>
                  <a:cubicBezTo>
                    <a:pt x="3228" y="2678"/>
                    <a:pt x="3082" y="2383"/>
                    <a:pt x="2919" y="2101"/>
                  </a:cubicBezTo>
                  <a:cubicBezTo>
                    <a:pt x="2754" y="1822"/>
                    <a:pt x="2565" y="1560"/>
                    <a:pt x="2358" y="1315"/>
                  </a:cubicBezTo>
                  <a:cubicBezTo>
                    <a:pt x="2150" y="1071"/>
                    <a:pt x="1925" y="838"/>
                    <a:pt x="1681" y="624"/>
                  </a:cubicBezTo>
                  <a:cubicBezTo>
                    <a:pt x="1430" y="414"/>
                    <a:pt x="1169" y="212"/>
                    <a:pt x="852" y="57"/>
                  </a:cubicBezTo>
                  <a:cubicBezTo>
                    <a:pt x="777" y="21"/>
                    <a:pt x="693" y="1"/>
                    <a:pt x="6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" name="Google Shape;255;p11"/>
            <p:cNvSpPr/>
            <p:nvPr/>
          </p:nvSpPr>
          <p:spPr>
            <a:xfrm>
              <a:off x="3083950" y="2383900"/>
              <a:ext cx="84200" cy="80750"/>
            </a:xfrm>
            <a:custGeom>
              <a:avLst/>
              <a:gdLst/>
              <a:ahLst/>
              <a:cxnLst/>
              <a:rect l="l" t="t" r="r" b="b"/>
              <a:pathLst>
                <a:path w="3368" h="3230" extrusionOk="0">
                  <a:moveTo>
                    <a:pt x="631" y="1"/>
                  </a:moveTo>
                  <a:cubicBezTo>
                    <a:pt x="574" y="1"/>
                    <a:pt x="516" y="10"/>
                    <a:pt x="459" y="29"/>
                  </a:cubicBezTo>
                  <a:cubicBezTo>
                    <a:pt x="164" y="122"/>
                    <a:pt x="1" y="440"/>
                    <a:pt x="96" y="735"/>
                  </a:cubicBezTo>
                  <a:cubicBezTo>
                    <a:pt x="194" y="1040"/>
                    <a:pt x="341" y="1298"/>
                    <a:pt x="502" y="1544"/>
                  </a:cubicBezTo>
                  <a:cubicBezTo>
                    <a:pt x="665" y="1786"/>
                    <a:pt x="847" y="2008"/>
                    <a:pt x="1045" y="2215"/>
                  </a:cubicBezTo>
                  <a:cubicBezTo>
                    <a:pt x="1243" y="2423"/>
                    <a:pt x="1457" y="2613"/>
                    <a:pt x="1694" y="2782"/>
                  </a:cubicBezTo>
                  <a:cubicBezTo>
                    <a:pt x="1932" y="2949"/>
                    <a:pt x="2186" y="3100"/>
                    <a:pt x="2491" y="3200"/>
                  </a:cubicBezTo>
                  <a:cubicBezTo>
                    <a:pt x="2551" y="3219"/>
                    <a:pt x="2615" y="3230"/>
                    <a:pt x="2680" y="3230"/>
                  </a:cubicBezTo>
                  <a:cubicBezTo>
                    <a:pt x="2743" y="3230"/>
                    <a:pt x="2807" y="3220"/>
                    <a:pt x="2869" y="3200"/>
                  </a:cubicBezTo>
                  <a:cubicBezTo>
                    <a:pt x="3190" y="3095"/>
                    <a:pt x="3367" y="2750"/>
                    <a:pt x="3262" y="2428"/>
                  </a:cubicBezTo>
                  <a:cubicBezTo>
                    <a:pt x="3164" y="2123"/>
                    <a:pt x="3014" y="1868"/>
                    <a:pt x="2845" y="1631"/>
                  </a:cubicBezTo>
                  <a:cubicBezTo>
                    <a:pt x="2677" y="1393"/>
                    <a:pt x="2489" y="1177"/>
                    <a:pt x="2281" y="979"/>
                  </a:cubicBezTo>
                  <a:cubicBezTo>
                    <a:pt x="2074" y="780"/>
                    <a:pt x="1851" y="598"/>
                    <a:pt x="1610" y="435"/>
                  </a:cubicBezTo>
                  <a:cubicBezTo>
                    <a:pt x="1365" y="274"/>
                    <a:pt x="1108" y="127"/>
                    <a:pt x="802" y="28"/>
                  </a:cubicBezTo>
                  <a:cubicBezTo>
                    <a:pt x="747" y="10"/>
                    <a:pt x="689" y="1"/>
                    <a:pt x="6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56" name="Google Shape;256;p11"/>
          <p:cNvSpPr/>
          <p:nvPr/>
        </p:nvSpPr>
        <p:spPr>
          <a:xfrm>
            <a:off x="570917" y="-355233"/>
            <a:ext cx="6161852" cy="605433"/>
          </a:xfrm>
          <a:custGeom>
            <a:avLst/>
            <a:gdLst/>
            <a:ahLst/>
            <a:cxnLst/>
            <a:rect l="l" t="t" r="r" b="b"/>
            <a:pathLst>
              <a:path w="185314" h="18163" extrusionOk="0">
                <a:moveTo>
                  <a:pt x="0" y="0"/>
                </a:moveTo>
                <a:cubicBezTo>
                  <a:pt x="20480" y="24576"/>
                  <a:pt x="62833" y="17847"/>
                  <a:pt x="94729" y="15393"/>
                </a:cubicBezTo>
                <a:cubicBezTo>
                  <a:pt x="111750" y="14084"/>
                  <a:pt x="128871" y="15393"/>
                  <a:pt x="145942" y="15393"/>
                </a:cubicBezTo>
                <a:cubicBezTo>
                  <a:pt x="152850" y="15393"/>
                  <a:pt x="160110" y="17282"/>
                  <a:pt x="166664" y="15097"/>
                </a:cubicBezTo>
                <a:cubicBezTo>
                  <a:pt x="174022" y="12644"/>
                  <a:pt x="179830" y="6668"/>
                  <a:pt x="185314" y="1184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7" name="Google Shape;257;p11"/>
          <p:cNvSpPr/>
          <p:nvPr/>
        </p:nvSpPr>
        <p:spPr>
          <a:xfrm>
            <a:off x="10629941" y="-315766"/>
            <a:ext cx="1742977" cy="2703733"/>
          </a:xfrm>
          <a:custGeom>
            <a:avLst/>
            <a:gdLst/>
            <a:ahLst/>
            <a:cxnLst/>
            <a:rect l="l" t="t" r="r" b="b"/>
            <a:pathLst>
              <a:path w="52419" h="81112" extrusionOk="0">
                <a:moveTo>
                  <a:pt x="7423" y="0"/>
                </a:moveTo>
                <a:cubicBezTo>
                  <a:pt x="5153" y="4539"/>
                  <a:pt x="1522" y="8624"/>
                  <a:pt x="614" y="13617"/>
                </a:cubicBezTo>
                <a:cubicBezTo>
                  <a:pt x="-1730" y="26512"/>
                  <a:pt x="3184" y="42287"/>
                  <a:pt x="13047" y="50917"/>
                </a:cubicBezTo>
                <a:cubicBezTo>
                  <a:pt x="25494" y="61808"/>
                  <a:pt x="52419" y="64573"/>
                  <a:pt x="52419" y="81112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8" name="Google Shape;258;p11"/>
          <p:cNvSpPr/>
          <p:nvPr/>
        </p:nvSpPr>
        <p:spPr>
          <a:xfrm>
            <a:off x="-432610" y="5242885"/>
            <a:ext cx="4773960" cy="1969167"/>
          </a:xfrm>
          <a:custGeom>
            <a:avLst/>
            <a:gdLst/>
            <a:ahLst/>
            <a:cxnLst/>
            <a:rect l="l" t="t" r="r" b="b"/>
            <a:pathLst>
              <a:path w="143574" h="59075" extrusionOk="0">
                <a:moveTo>
                  <a:pt x="143574" y="56837"/>
                </a:moveTo>
                <a:cubicBezTo>
                  <a:pt x="118915" y="62527"/>
                  <a:pt x="90736" y="56811"/>
                  <a:pt x="68679" y="44404"/>
                </a:cubicBezTo>
                <a:cubicBezTo>
                  <a:pt x="56819" y="37733"/>
                  <a:pt x="50501" y="24058"/>
                  <a:pt x="40260" y="15097"/>
                </a:cubicBezTo>
                <a:cubicBezTo>
                  <a:pt x="32057" y="7919"/>
                  <a:pt x="21160" y="4418"/>
                  <a:pt x="10953" y="592"/>
                </a:cubicBezTo>
                <a:cubicBezTo>
                  <a:pt x="7529" y="-691"/>
                  <a:pt x="3469" y="1156"/>
                  <a:pt x="0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9" name="Google Shape;259;p11"/>
          <p:cNvSpPr txBox="1">
            <a:spLocks noGrp="1"/>
          </p:cNvSpPr>
          <p:nvPr>
            <p:ph type="title" hasCustomPrompt="1"/>
          </p:nvPr>
        </p:nvSpPr>
        <p:spPr>
          <a:xfrm>
            <a:off x="948614" y="2001797"/>
            <a:ext cx="10264543" cy="19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177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9pPr>
          </a:lstStyle>
          <a:p>
            <a:r>
              <a:t>xx%</a:t>
            </a:r>
          </a:p>
        </p:txBody>
      </p:sp>
      <p:sp>
        <p:nvSpPr>
          <p:cNvPr id="260" name="Google Shape;260;p11"/>
          <p:cNvSpPr txBox="1">
            <a:spLocks noGrp="1"/>
          </p:cNvSpPr>
          <p:nvPr>
            <p:ph type="subTitle" idx="1"/>
          </p:nvPr>
        </p:nvSpPr>
        <p:spPr>
          <a:xfrm>
            <a:off x="1707765" y="4411817"/>
            <a:ext cx="8746309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2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600"/>
              <a:buNone/>
              <a:defRPr sz="2128"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600"/>
              <a:buNone/>
              <a:defRPr sz="2128"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600"/>
              <a:buNone/>
              <a:defRPr sz="2128"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600"/>
              <a:buNone/>
              <a:defRPr sz="2128"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600"/>
              <a:buNone/>
              <a:defRPr sz="2128"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600"/>
              <a:buNone/>
              <a:defRPr sz="2128"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600"/>
              <a:buNone/>
              <a:defRPr sz="2128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6712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402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"/>
          <p:cNvSpPr/>
          <p:nvPr/>
        </p:nvSpPr>
        <p:spPr>
          <a:xfrm>
            <a:off x="9200117" y="0"/>
            <a:ext cx="3024386" cy="2468725"/>
          </a:xfrm>
          <a:custGeom>
            <a:avLst/>
            <a:gdLst/>
            <a:ahLst/>
            <a:cxnLst/>
            <a:rect l="l" t="t" r="r" b="b"/>
            <a:pathLst>
              <a:path w="42515" h="34618" extrusionOk="0">
                <a:moveTo>
                  <a:pt x="1026" y="1"/>
                </a:moveTo>
                <a:lnTo>
                  <a:pt x="1026" y="1"/>
                </a:lnTo>
                <a:cubicBezTo>
                  <a:pt x="0" y="5472"/>
                  <a:pt x="5454" y="13408"/>
                  <a:pt x="10762" y="15085"/>
                </a:cubicBezTo>
                <a:cubicBezTo>
                  <a:pt x="15830" y="16686"/>
                  <a:pt x="21947" y="14809"/>
                  <a:pt x="26257" y="17922"/>
                </a:cubicBezTo>
                <a:cubicBezTo>
                  <a:pt x="29199" y="20048"/>
                  <a:pt x="30292" y="23826"/>
                  <a:pt x="31756" y="27147"/>
                </a:cubicBezTo>
                <a:cubicBezTo>
                  <a:pt x="33210" y="30442"/>
                  <a:pt x="35792" y="34403"/>
                  <a:pt x="39375" y="34403"/>
                </a:cubicBezTo>
                <a:cubicBezTo>
                  <a:pt x="39404" y="34403"/>
                  <a:pt x="39434" y="34402"/>
                  <a:pt x="39463" y="34402"/>
                </a:cubicBezTo>
                <a:lnTo>
                  <a:pt x="42180" y="34618"/>
                </a:lnTo>
                <a:lnTo>
                  <a:pt x="42514" y="77"/>
                </a:lnTo>
                <a:lnTo>
                  <a:pt x="102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64" name="Google Shape;264;p13"/>
          <p:cNvSpPr/>
          <p:nvPr/>
        </p:nvSpPr>
        <p:spPr>
          <a:xfrm>
            <a:off x="-49211" y="5620434"/>
            <a:ext cx="3677998" cy="1316517"/>
          </a:xfrm>
          <a:custGeom>
            <a:avLst/>
            <a:gdLst/>
            <a:ahLst/>
            <a:cxnLst/>
            <a:rect l="l" t="t" r="r" b="b"/>
            <a:pathLst>
              <a:path w="83849" h="29939" extrusionOk="0">
                <a:moveTo>
                  <a:pt x="1969" y="1"/>
                </a:moveTo>
                <a:cubicBezTo>
                  <a:pt x="1378" y="1"/>
                  <a:pt x="791" y="19"/>
                  <a:pt x="209" y="56"/>
                </a:cubicBezTo>
                <a:lnTo>
                  <a:pt x="1" y="29938"/>
                </a:lnTo>
                <a:lnTo>
                  <a:pt x="83849" y="29471"/>
                </a:lnTo>
                <a:cubicBezTo>
                  <a:pt x="79605" y="24167"/>
                  <a:pt x="70957" y="21938"/>
                  <a:pt x="63965" y="21938"/>
                </a:cubicBezTo>
                <a:cubicBezTo>
                  <a:pt x="63574" y="21938"/>
                  <a:pt x="63188" y="21945"/>
                  <a:pt x="62808" y="21959"/>
                </a:cubicBezTo>
                <a:cubicBezTo>
                  <a:pt x="59582" y="22076"/>
                  <a:pt x="56283" y="22353"/>
                  <a:pt x="53034" y="22353"/>
                </a:cubicBezTo>
                <a:cubicBezTo>
                  <a:pt x="49064" y="22353"/>
                  <a:pt x="45168" y="21940"/>
                  <a:pt x="41572" y="20320"/>
                </a:cubicBezTo>
                <a:cubicBezTo>
                  <a:pt x="36564" y="18064"/>
                  <a:pt x="32840" y="13758"/>
                  <a:pt x="28588" y="10282"/>
                </a:cubicBezTo>
                <a:cubicBezTo>
                  <a:pt x="21487" y="4478"/>
                  <a:pt x="11257" y="1"/>
                  <a:pt x="19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65" name="Google Shape;265;p13"/>
          <p:cNvSpPr/>
          <p:nvPr/>
        </p:nvSpPr>
        <p:spPr>
          <a:xfrm rot="5400000">
            <a:off x="-1526020" y="1407724"/>
            <a:ext cx="4587659" cy="1634010"/>
          </a:xfrm>
          <a:custGeom>
            <a:avLst/>
            <a:gdLst/>
            <a:ahLst/>
            <a:cxnLst/>
            <a:rect l="l" t="t" r="r" b="b"/>
            <a:pathLst>
              <a:path w="83849" h="29939" extrusionOk="0">
                <a:moveTo>
                  <a:pt x="1969" y="1"/>
                </a:moveTo>
                <a:cubicBezTo>
                  <a:pt x="1378" y="1"/>
                  <a:pt x="791" y="19"/>
                  <a:pt x="209" y="56"/>
                </a:cubicBezTo>
                <a:lnTo>
                  <a:pt x="1" y="29938"/>
                </a:lnTo>
                <a:lnTo>
                  <a:pt x="83849" y="29471"/>
                </a:lnTo>
                <a:cubicBezTo>
                  <a:pt x="79605" y="24167"/>
                  <a:pt x="70957" y="21938"/>
                  <a:pt x="63965" y="21938"/>
                </a:cubicBezTo>
                <a:cubicBezTo>
                  <a:pt x="63574" y="21938"/>
                  <a:pt x="63188" y="21945"/>
                  <a:pt x="62808" y="21959"/>
                </a:cubicBezTo>
                <a:cubicBezTo>
                  <a:pt x="59582" y="22076"/>
                  <a:pt x="56283" y="22353"/>
                  <a:pt x="53034" y="22353"/>
                </a:cubicBezTo>
                <a:cubicBezTo>
                  <a:pt x="49064" y="22353"/>
                  <a:pt x="45168" y="21940"/>
                  <a:pt x="41572" y="20320"/>
                </a:cubicBezTo>
                <a:cubicBezTo>
                  <a:pt x="36564" y="18064"/>
                  <a:pt x="32840" y="13758"/>
                  <a:pt x="28588" y="10282"/>
                </a:cubicBezTo>
                <a:cubicBezTo>
                  <a:pt x="21487" y="4478"/>
                  <a:pt x="11257" y="1"/>
                  <a:pt x="19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66" name="Google Shape;266;p13"/>
          <p:cNvSpPr/>
          <p:nvPr/>
        </p:nvSpPr>
        <p:spPr>
          <a:xfrm>
            <a:off x="9385495" y="5376833"/>
            <a:ext cx="2776392" cy="1481188"/>
          </a:xfrm>
          <a:custGeom>
            <a:avLst/>
            <a:gdLst/>
            <a:ahLst/>
            <a:cxnLst/>
            <a:rect l="l" t="t" r="r" b="b"/>
            <a:pathLst>
              <a:path w="34562" h="18393" extrusionOk="0">
                <a:moveTo>
                  <a:pt x="34561" y="0"/>
                </a:moveTo>
                <a:cubicBezTo>
                  <a:pt x="28360" y="467"/>
                  <a:pt x="22385" y="3443"/>
                  <a:pt x="18276" y="8113"/>
                </a:cubicBezTo>
                <a:cubicBezTo>
                  <a:pt x="16620" y="9993"/>
                  <a:pt x="15184" y="12195"/>
                  <a:pt x="12972" y="13372"/>
                </a:cubicBezTo>
                <a:cubicBezTo>
                  <a:pt x="10850" y="14500"/>
                  <a:pt x="8340" y="14511"/>
                  <a:pt x="5964" y="14882"/>
                </a:cubicBezTo>
                <a:cubicBezTo>
                  <a:pt x="3589" y="15251"/>
                  <a:pt x="1022" y="16216"/>
                  <a:pt x="1" y="18393"/>
                </a:cubicBezTo>
                <a:lnTo>
                  <a:pt x="34561" y="18393"/>
                </a:lnTo>
                <a:lnTo>
                  <a:pt x="345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67" name="Google Shape;267;p13"/>
          <p:cNvSpPr/>
          <p:nvPr/>
        </p:nvSpPr>
        <p:spPr>
          <a:xfrm>
            <a:off x="-196878" y="-128267"/>
            <a:ext cx="1535824" cy="2950400"/>
          </a:xfrm>
          <a:custGeom>
            <a:avLst/>
            <a:gdLst/>
            <a:ahLst/>
            <a:cxnLst/>
            <a:rect l="l" t="t" r="r" b="b"/>
            <a:pathLst>
              <a:path w="46189" h="88512" extrusionOk="0">
                <a:moveTo>
                  <a:pt x="44405" y="0"/>
                </a:moveTo>
                <a:cubicBezTo>
                  <a:pt x="47634" y="6457"/>
                  <a:pt x="46194" y="16804"/>
                  <a:pt x="40556" y="21314"/>
                </a:cubicBezTo>
                <a:cubicBezTo>
                  <a:pt x="34806" y="25914"/>
                  <a:pt x="25696" y="26841"/>
                  <a:pt x="21907" y="33155"/>
                </a:cubicBezTo>
                <a:cubicBezTo>
                  <a:pt x="17770" y="40050"/>
                  <a:pt x="18195" y="48809"/>
                  <a:pt x="15986" y="56541"/>
                </a:cubicBezTo>
                <a:cubicBezTo>
                  <a:pt x="13998" y="63500"/>
                  <a:pt x="10104" y="69795"/>
                  <a:pt x="6513" y="76079"/>
                </a:cubicBezTo>
                <a:cubicBezTo>
                  <a:pt x="4192" y="80141"/>
                  <a:pt x="3310" y="85206"/>
                  <a:pt x="0" y="88512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Google Shape;268;p13"/>
          <p:cNvSpPr/>
          <p:nvPr/>
        </p:nvSpPr>
        <p:spPr>
          <a:xfrm>
            <a:off x="10227103" y="5624533"/>
            <a:ext cx="2008020" cy="1312400"/>
          </a:xfrm>
          <a:custGeom>
            <a:avLst/>
            <a:gdLst/>
            <a:ahLst/>
            <a:cxnLst/>
            <a:rect l="l" t="t" r="r" b="b"/>
            <a:pathLst>
              <a:path w="60390" h="39372" extrusionOk="0">
                <a:moveTo>
                  <a:pt x="60390" y="0"/>
                </a:moveTo>
                <a:cubicBezTo>
                  <a:pt x="51611" y="2194"/>
                  <a:pt x="41587" y="2792"/>
                  <a:pt x="34635" y="8585"/>
                </a:cubicBezTo>
                <a:cubicBezTo>
                  <a:pt x="28802" y="13445"/>
                  <a:pt x="29907" y="23972"/>
                  <a:pt x="23978" y="28715"/>
                </a:cubicBezTo>
                <a:cubicBezTo>
                  <a:pt x="17148" y="34179"/>
                  <a:pt x="6185" y="33187"/>
                  <a:pt x="0" y="39372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69" name="Google Shape;269;p13"/>
          <p:cNvGrpSpPr/>
          <p:nvPr/>
        </p:nvGrpSpPr>
        <p:grpSpPr>
          <a:xfrm>
            <a:off x="9891052" y="188517"/>
            <a:ext cx="1535839" cy="647959"/>
            <a:chOff x="1958550" y="3085300"/>
            <a:chExt cx="579425" cy="243850"/>
          </a:xfrm>
        </p:grpSpPr>
        <p:sp>
          <p:nvSpPr>
            <p:cNvPr id="270" name="Google Shape;270;p13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76" name="Google Shape;276;p13"/>
          <p:cNvGrpSpPr/>
          <p:nvPr/>
        </p:nvGrpSpPr>
        <p:grpSpPr>
          <a:xfrm>
            <a:off x="6" y="5831843"/>
            <a:ext cx="1259935" cy="1026192"/>
            <a:chOff x="2763250" y="3099175"/>
            <a:chExt cx="568025" cy="461500"/>
          </a:xfrm>
        </p:grpSpPr>
        <p:sp>
          <p:nvSpPr>
            <p:cNvPr id="277" name="Google Shape;277;p13"/>
            <p:cNvSpPr/>
            <p:nvPr/>
          </p:nvSpPr>
          <p:spPr>
            <a:xfrm>
              <a:off x="2954500" y="3099175"/>
              <a:ext cx="92250" cy="83100"/>
            </a:xfrm>
            <a:custGeom>
              <a:avLst/>
              <a:gdLst/>
              <a:ahLst/>
              <a:cxnLst/>
              <a:rect l="l" t="t" r="r" b="b"/>
              <a:pathLst>
                <a:path w="3690" h="3324" extrusionOk="0">
                  <a:moveTo>
                    <a:pt x="428" y="1"/>
                  </a:moveTo>
                  <a:cubicBezTo>
                    <a:pt x="363" y="1"/>
                    <a:pt x="298" y="17"/>
                    <a:pt x="240" y="52"/>
                  </a:cubicBezTo>
                  <a:cubicBezTo>
                    <a:pt x="62" y="157"/>
                    <a:pt x="1" y="386"/>
                    <a:pt x="106" y="564"/>
                  </a:cubicBezTo>
                  <a:cubicBezTo>
                    <a:pt x="642" y="1432"/>
                    <a:pt x="1374" y="2140"/>
                    <a:pt x="2180" y="2753"/>
                  </a:cubicBezTo>
                  <a:cubicBezTo>
                    <a:pt x="2451" y="2952"/>
                    <a:pt x="2734" y="3139"/>
                    <a:pt x="3051" y="3285"/>
                  </a:cubicBezTo>
                  <a:cubicBezTo>
                    <a:pt x="3105" y="3310"/>
                    <a:pt x="3165" y="3323"/>
                    <a:pt x="3225" y="3323"/>
                  </a:cubicBezTo>
                  <a:cubicBezTo>
                    <a:pt x="3295" y="3323"/>
                    <a:pt x="3366" y="3306"/>
                    <a:pt x="3430" y="3268"/>
                  </a:cubicBezTo>
                  <a:cubicBezTo>
                    <a:pt x="3625" y="3155"/>
                    <a:pt x="3690" y="2904"/>
                    <a:pt x="3576" y="2710"/>
                  </a:cubicBezTo>
                  <a:cubicBezTo>
                    <a:pt x="2838" y="1571"/>
                    <a:pt x="1787" y="660"/>
                    <a:pt x="587" y="35"/>
                  </a:cubicBezTo>
                  <a:cubicBezTo>
                    <a:pt x="537" y="13"/>
                    <a:pt x="483" y="1"/>
                    <a:pt x="4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2994475" y="3240700"/>
              <a:ext cx="51325" cy="42900"/>
            </a:xfrm>
            <a:custGeom>
              <a:avLst/>
              <a:gdLst/>
              <a:ahLst/>
              <a:cxnLst/>
              <a:rect l="l" t="t" r="r" b="b"/>
              <a:pathLst>
                <a:path w="2053" h="1716" extrusionOk="0">
                  <a:moveTo>
                    <a:pt x="476" y="1"/>
                  </a:moveTo>
                  <a:cubicBezTo>
                    <a:pt x="221" y="1"/>
                    <a:pt x="1" y="243"/>
                    <a:pt x="54" y="506"/>
                  </a:cubicBezTo>
                  <a:cubicBezTo>
                    <a:pt x="207" y="1171"/>
                    <a:pt x="821" y="1710"/>
                    <a:pt x="1512" y="1716"/>
                  </a:cubicBezTo>
                  <a:cubicBezTo>
                    <a:pt x="1828" y="1710"/>
                    <a:pt x="2052" y="1365"/>
                    <a:pt x="1926" y="1073"/>
                  </a:cubicBezTo>
                  <a:cubicBezTo>
                    <a:pt x="1861" y="906"/>
                    <a:pt x="1766" y="772"/>
                    <a:pt x="1670" y="660"/>
                  </a:cubicBezTo>
                  <a:cubicBezTo>
                    <a:pt x="1370" y="332"/>
                    <a:pt x="1016" y="103"/>
                    <a:pt x="569" y="12"/>
                  </a:cubicBezTo>
                  <a:cubicBezTo>
                    <a:pt x="538" y="4"/>
                    <a:pt x="506" y="1"/>
                    <a:pt x="4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3095200" y="3223075"/>
              <a:ext cx="82225" cy="54400"/>
            </a:xfrm>
            <a:custGeom>
              <a:avLst/>
              <a:gdLst/>
              <a:ahLst/>
              <a:cxnLst/>
              <a:rect l="l" t="t" r="r" b="b"/>
              <a:pathLst>
                <a:path w="3289" h="2176" extrusionOk="0">
                  <a:moveTo>
                    <a:pt x="481" y="0"/>
                  </a:moveTo>
                  <a:cubicBezTo>
                    <a:pt x="223" y="0"/>
                    <a:pt x="0" y="290"/>
                    <a:pt x="128" y="548"/>
                  </a:cubicBezTo>
                  <a:cubicBezTo>
                    <a:pt x="243" y="803"/>
                    <a:pt x="412" y="1016"/>
                    <a:pt x="596" y="1211"/>
                  </a:cubicBezTo>
                  <a:cubicBezTo>
                    <a:pt x="1152" y="1766"/>
                    <a:pt x="1899" y="2175"/>
                    <a:pt x="2701" y="2175"/>
                  </a:cubicBezTo>
                  <a:cubicBezTo>
                    <a:pt x="2717" y="2175"/>
                    <a:pt x="2734" y="2175"/>
                    <a:pt x="2750" y="2175"/>
                  </a:cubicBezTo>
                  <a:cubicBezTo>
                    <a:pt x="3106" y="2169"/>
                    <a:pt x="3289" y="1690"/>
                    <a:pt x="3018" y="1451"/>
                  </a:cubicBezTo>
                  <a:cubicBezTo>
                    <a:pt x="2832" y="1273"/>
                    <a:pt x="2635" y="1132"/>
                    <a:pt x="2443" y="1002"/>
                  </a:cubicBezTo>
                  <a:cubicBezTo>
                    <a:pt x="1853" y="623"/>
                    <a:pt x="1281" y="279"/>
                    <a:pt x="616" y="28"/>
                  </a:cubicBezTo>
                  <a:cubicBezTo>
                    <a:pt x="571" y="9"/>
                    <a:pt x="525" y="0"/>
                    <a:pt x="4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3154350" y="3354600"/>
              <a:ext cx="87275" cy="49425"/>
            </a:xfrm>
            <a:custGeom>
              <a:avLst/>
              <a:gdLst/>
              <a:ahLst/>
              <a:cxnLst/>
              <a:rect l="l" t="t" r="r" b="b"/>
              <a:pathLst>
                <a:path w="3491" h="1977" extrusionOk="0">
                  <a:moveTo>
                    <a:pt x="962" y="1"/>
                  </a:moveTo>
                  <a:cubicBezTo>
                    <a:pt x="892" y="1"/>
                    <a:pt x="820" y="19"/>
                    <a:pt x="756" y="57"/>
                  </a:cubicBezTo>
                  <a:cubicBezTo>
                    <a:pt x="1" y="620"/>
                    <a:pt x="1810" y="1721"/>
                    <a:pt x="2302" y="1844"/>
                  </a:cubicBezTo>
                  <a:cubicBezTo>
                    <a:pt x="2491" y="1893"/>
                    <a:pt x="2722" y="1976"/>
                    <a:pt x="2939" y="1976"/>
                  </a:cubicBezTo>
                  <a:cubicBezTo>
                    <a:pt x="3062" y="1976"/>
                    <a:pt x="3180" y="1950"/>
                    <a:pt x="3285" y="1874"/>
                  </a:cubicBezTo>
                  <a:cubicBezTo>
                    <a:pt x="3467" y="1723"/>
                    <a:pt x="3490" y="1454"/>
                    <a:pt x="3339" y="1272"/>
                  </a:cubicBezTo>
                  <a:cubicBezTo>
                    <a:pt x="3184" y="1084"/>
                    <a:pt x="3007" y="940"/>
                    <a:pt x="2829" y="807"/>
                  </a:cubicBezTo>
                  <a:cubicBezTo>
                    <a:pt x="2279" y="424"/>
                    <a:pt x="1693" y="125"/>
                    <a:pt x="1021" y="5"/>
                  </a:cubicBezTo>
                  <a:cubicBezTo>
                    <a:pt x="1002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2763250" y="3164300"/>
              <a:ext cx="73225" cy="51400"/>
            </a:xfrm>
            <a:custGeom>
              <a:avLst/>
              <a:gdLst/>
              <a:ahLst/>
              <a:cxnLst/>
              <a:rect l="l" t="t" r="r" b="b"/>
              <a:pathLst>
                <a:path w="2929" h="2056" extrusionOk="0">
                  <a:moveTo>
                    <a:pt x="949" y="1"/>
                  </a:moveTo>
                  <a:cubicBezTo>
                    <a:pt x="906" y="1"/>
                    <a:pt x="863" y="7"/>
                    <a:pt x="821" y="20"/>
                  </a:cubicBezTo>
                  <a:cubicBezTo>
                    <a:pt x="1" y="387"/>
                    <a:pt x="1195" y="1573"/>
                    <a:pt x="1629" y="1819"/>
                  </a:cubicBezTo>
                  <a:cubicBezTo>
                    <a:pt x="1807" y="1917"/>
                    <a:pt x="2033" y="2056"/>
                    <a:pt x="2261" y="2056"/>
                  </a:cubicBezTo>
                  <a:cubicBezTo>
                    <a:pt x="2308" y="2056"/>
                    <a:pt x="2355" y="2050"/>
                    <a:pt x="2402" y="2036"/>
                  </a:cubicBezTo>
                  <a:cubicBezTo>
                    <a:pt x="2928" y="1842"/>
                    <a:pt x="2657" y="1259"/>
                    <a:pt x="2411" y="958"/>
                  </a:cubicBezTo>
                  <a:cubicBezTo>
                    <a:pt x="2055" y="510"/>
                    <a:pt x="1600" y="154"/>
                    <a:pt x="1034" y="10"/>
                  </a:cubicBezTo>
                  <a:cubicBezTo>
                    <a:pt x="1007" y="4"/>
                    <a:pt x="978" y="1"/>
                    <a:pt x="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2939350" y="3373550"/>
              <a:ext cx="89275" cy="61250"/>
            </a:xfrm>
            <a:custGeom>
              <a:avLst/>
              <a:gdLst/>
              <a:ahLst/>
              <a:cxnLst/>
              <a:rect l="l" t="t" r="r" b="b"/>
              <a:pathLst>
                <a:path w="3571" h="2450" extrusionOk="0">
                  <a:moveTo>
                    <a:pt x="994" y="1"/>
                  </a:moveTo>
                  <a:cubicBezTo>
                    <a:pt x="941" y="1"/>
                    <a:pt x="887" y="12"/>
                    <a:pt x="835" y="36"/>
                  </a:cubicBezTo>
                  <a:cubicBezTo>
                    <a:pt x="0" y="488"/>
                    <a:pt x="1805" y="1972"/>
                    <a:pt x="2271" y="2171"/>
                  </a:cubicBezTo>
                  <a:cubicBezTo>
                    <a:pt x="2503" y="2271"/>
                    <a:pt x="2789" y="2449"/>
                    <a:pt x="3062" y="2449"/>
                  </a:cubicBezTo>
                  <a:cubicBezTo>
                    <a:pt x="3151" y="2449"/>
                    <a:pt x="3238" y="2431"/>
                    <a:pt x="3321" y="2385"/>
                  </a:cubicBezTo>
                  <a:cubicBezTo>
                    <a:pt x="3517" y="2257"/>
                    <a:pt x="3571" y="1995"/>
                    <a:pt x="3443" y="1802"/>
                  </a:cubicBezTo>
                  <a:cubicBezTo>
                    <a:pt x="3298" y="1580"/>
                    <a:pt x="3128" y="1399"/>
                    <a:pt x="2953" y="1227"/>
                  </a:cubicBezTo>
                  <a:cubicBezTo>
                    <a:pt x="2412" y="727"/>
                    <a:pt x="1827" y="296"/>
                    <a:pt x="1129" y="26"/>
                  </a:cubicBezTo>
                  <a:cubicBezTo>
                    <a:pt x="1086" y="9"/>
                    <a:pt x="1040" y="1"/>
                    <a:pt x="9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3240125" y="3507025"/>
              <a:ext cx="91150" cy="53650"/>
            </a:xfrm>
            <a:custGeom>
              <a:avLst/>
              <a:gdLst/>
              <a:ahLst/>
              <a:cxnLst/>
              <a:rect l="l" t="t" r="r" b="b"/>
              <a:pathLst>
                <a:path w="3646" h="2146" extrusionOk="0">
                  <a:moveTo>
                    <a:pt x="847" y="1"/>
                  </a:moveTo>
                  <a:cubicBezTo>
                    <a:pt x="778" y="1"/>
                    <a:pt x="708" y="18"/>
                    <a:pt x="646" y="56"/>
                  </a:cubicBezTo>
                  <a:cubicBezTo>
                    <a:pt x="0" y="526"/>
                    <a:pt x="1294" y="1415"/>
                    <a:pt x="1677" y="1655"/>
                  </a:cubicBezTo>
                  <a:cubicBezTo>
                    <a:pt x="2135" y="1923"/>
                    <a:pt x="2628" y="2122"/>
                    <a:pt x="3170" y="2145"/>
                  </a:cubicBezTo>
                  <a:cubicBezTo>
                    <a:pt x="3174" y="2145"/>
                    <a:pt x="3178" y="2145"/>
                    <a:pt x="3182" y="2145"/>
                  </a:cubicBezTo>
                  <a:cubicBezTo>
                    <a:pt x="3284" y="2145"/>
                    <a:pt x="3387" y="2108"/>
                    <a:pt x="3468" y="2032"/>
                  </a:cubicBezTo>
                  <a:cubicBezTo>
                    <a:pt x="3640" y="1872"/>
                    <a:pt x="3645" y="1601"/>
                    <a:pt x="3482" y="1431"/>
                  </a:cubicBezTo>
                  <a:cubicBezTo>
                    <a:pt x="2766" y="742"/>
                    <a:pt x="1893" y="280"/>
                    <a:pt x="938" y="11"/>
                  </a:cubicBezTo>
                  <a:cubicBezTo>
                    <a:pt x="908" y="4"/>
                    <a:pt x="878" y="1"/>
                    <a:pt x="8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957625" y="728265"/>
            <a:ext cx="10246588" cy="8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1"/>
          </p:nvPr>
        </p:nvSpPr>
        <p:spPr>
          <a:xfrm>
            <a:off x="958423" y="4827900"/>
            <a:ext cx="3064799" cy="9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subTitle" idx="2"/>
          </p:nvPr>
        </p:nvSpPr>
        <p:spPr>
          <a:xfrm>
            <a:off x="4548520" y="4827900"/>
            <a:ext cx="3064799" cy="9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3"/>
          </p:nvPr>
        </p:nvSpPr>
        <p:spPr>
          <a:xfrm>
            <a:off x="8137878" y="4828700"/>
            <a:ext cx="3066395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4" hasCustomPrompt="1"/>
          </p:nvPr>
        </p:nvSpPr>
        <p:spPr>
          <a:xfrm>
            <a:off x="1747998" y="2489900"/>
            <a:ext cx="1401724" cy="139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25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5" hasCustomPrompt="1"/>
          </p:nvPr>
        </p:nvSpPr>
        <p:spPr>
          <a:xfrm>
            <a:off x="5390268" y="2529511"/>
            <a:ext cx="1398532" cy="140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25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6" hasCustomPrompt="1"/>
          </p:nvPr>
        </p:nvSpPr>
        <p:spPr>
          <a:xfrm>
            <a:off x="9046433" y="2529511"/>
            <a:ext cx="1398532" cy="140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25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7"/>
          </p:nvPr>
        </p:nvSpPr>
        <p:spPr>
          <a:xfrm>
            <a:off x="957625" y="4221684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8"/>
          </p:nvPr>
        </p:nvSpPr>
        <p:spPr>
          <a:xfrm>
            <a:off x="4547722" y="4221684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9"/>
          </p:nvPr>
        </p:nvSpPr>
        <p:spPr>
          <a:xfrm>
            <a:off x="8137884" y="4221684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2460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ONE_COLUMN_TEXT_1">
    <p:spTree>
      <p:nvGrpSpPr>
        <p:cNvPr id="1" name="Shape 3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8" name="Google Shape;3888;p34"/>
          <p:cNvSpPr/>
          <p:nvPr/>
        </p:nvSpPr>
        <p:spPr>
          <a:xfrm>
            <a:off x="313124" y="344568"/>
            <a:ext cx="11535628" cy="6168923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889" name="Google Shape;3889;p34"/>
          <p:cNvGrpSpPr/>
          <p:nvPr/>
        </p:nvGrpSpPr>
        <p:grpSpPr>
          <a:xfrm>
            <a:off x="459072" y="549949"/>
            <a:ext cx="11290432" cy="5826977"/>
            <a:chOff x="345157" y="412461"/>
            <a:chExt cx="8488825" cy="4370233"/>
          </a:xfrm>
        </p:grpSpPr>
        <p:grpSp>
          <p:nvGrpSpPr>
            <p:cNvPr id="3890" name="Google Shape;3890;p34"/>
            <p:cNvGrpSpPr/>
            <p:nvPr/>
          </p:nvGrpSpPr>
          <p:grpSpPr>
            <a:xfrm>
              <a:off x="2261296" y="4182667"/>
              <a:ext cx="564135" cy="256951"/>
              <a:chOff x="700250" y="1477300"/>
              <a:chExt cx="309675" cy="141050"/>
            </a:xfrm>
          </p:grpSpPr>
          <p:sp>
            <p:nvSpPr>
              <p:cNvPr id="3891" name="Google Shape;3891;p34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92" name="Google Shape;3892;p34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93" name="Google Shape;3893;p34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94" name="Google Shape;3894;p34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895" name="Google Shape;3895;p34"/>
            <p:cNvGrpSpPr/>
            <p:nvPr/>
          </p:nvGrpSpPr>
          <p:grpSpPr>
            <a:xfrm>
              <a:off x="4632603" y="1574960"/>
              <a:ext cx="139138" cy="127771"/>
              <a:chOff x="585175" y="1520600"/>
              <a:chExt cx="54425" cy="49975"/>
            </a:xfrm>
          </p:grpSpPr>
          <p:sp>
            <p:nvSpPr>
              <p:cNvPr id="3896" name="Google Shape;3896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97" name="Google Shape;3897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98" name="Google Shape;3898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99" name="Google Shape;3899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00" name="Google Shape;3900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3901" name="Google Shape;3901;p34"/>
            <p:cNvSpPr/>
            <p:nvPr/>
          </p:nvSpPr>
          <p:spPr>
            <a:xfrm>
              <a:off x="4849582" y="24454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3902" name="Google Shape;3902;p34"/>
            <p:cNvGrpSpPr/>
            <p:nvPr/>
          </p:nvGrpSpPr>
          <p:grpSpPr>
            <a:xfrm>
              <a:off x="6859753" y="1046735"/>
              <a:ext cx="139138" cy="127771"/>
              <a:chOff x="585175" y="1520600"/>
              <a:chExt cx="54425" cy="49975"/>
            </a:xfrm>
          </p:grpSpPr>
          <p:sp>
            <p:nvSpPr>
              <p:cNvPr id="3903" name="Google Shape;3903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04" name="Google Shape;3904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05" name="Google Shape;3905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06" name="Google Shape;3906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07" name="Google Shape;3907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908" name="Google Shape;3908;p34"/>
            <p:cNvGrpSpPr/>
            <p:nvPr/>
          </p:nvGrpSpPr>
          <p:grpSpPr>
            <a:xfrm>
              <a:off x="7814253" y="540010"/>
              <a:ext cx="139138" cy="127771"/>
              <a:chOff x="585175" y="1520600"/>
              <a:chExt cx="54425" cy="49975"/>
            </a:xfrm>
          </p:grpSpPr>
          <p:sp>
            <p:nvSpPr>
              <p:cNvPr id="3909" name="Google Shape;3909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10" name="Google Shape;3910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11" name="Google Shape;3911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12" name="Google Shape;3912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13" name="Google Shape;3913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914" name="Google Shape;3914;p34"/>
            <p:cNvGrpSpPr/>
            <p:nvPr/>
          </p:nvGrpSpPr>
          <p:grpSpPr>
            <a:xfrm>
              <a:off x="7839728" y="1329060"/>
              <a:ext cx="139138" cy="127771"/>
              <a:chOff x="585175" y="1520600"/>
              <a:chExt cx="54425" cy="49975"/>
            </a:xfrm>
          </p:grpSpPr>
          <p:sp>
            <p:nvSpPr>
              <p:cNvPr id="3915" name="Google Shape;3915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16" name="Google Shape;3916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17" name="Google Shape;3917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18" name="Google Shape;3918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19" name="Google Shape;3919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920" name="Google Shape;3920;p34"/>
            <p:cNvGrpSpPr/>
            <p:nvPr/>
          </p:nvGrpSpPr>
          <p:grpSpPr>
            <a:xfrm>
              <a:off x="8520603" y="1099985"/>
              <a:ext cx="139138" cy="127771"/>
              <a:chOff x="585175" y="1520600"/>
              <a:chExt cx="54425" cy="49975"/>
            </a:xfrm>
          </p:grpSpPr>
          <p:sp>
            <p:nvSpPr>
              <p:cNvPr id="3921" name="Google Shape;3921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22" name="Google Shape;3922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23" name="Google Shape;3923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24" name="Google Shape;3924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25" name="Google Shape;3925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926" name="Google Shape;3926;p34"/>
            <p:cNvGrpSpPr/>
            <p:nvPr/>
          </p:nvGrpSpPr>
          <p:grpSpPr>
            <a:xfrm>
              <a:off x="8403353" y="2507872"/>
              <a:ext cx="139138" cy="127771"/>
              <a:chOff x="585175" y="1520600"/>
              <a:chExt cx="54425" cy="49975"/>
            </a:xfrm>
          </p:grpSpPr>
          <p:sp>
            <p:nvSpPr>
              <p:cNvPr id="3927" name="Google Shape;3927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28" name="Google Shape;3928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29" name="Google Shape;3929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30" name="Google Shape;3930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31" name="Google Shape;3931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932" name="Google Shape;3932;p34"/>
            <p:cNvGrpSpPr/>
            <p:nvPr/>
          </p:nvGrpSpPr>
          <p:grpSpPr>
            <a:xfrm>
              <a:off x="8632428" y="3532372"/>
              <a:ext cx="139138" cy="127771"/>
              <a:chOff x="585175" y="1520600"/>
              <a:chExt cx="54425" cy="49975"/>
            </a:xfrm>
          </p:grpSpPr>
          <p:sp>
            <p:nvSpPr>
              <p:cNvPr id="3933" name="Google Shape;3933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34" name="Google Shape;3934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35" name="Google Shape;3935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36" name="Google Shape;3936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37" name="Google Shape;3937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938" name="Google Shape;3938;p34"/>
            <p:cNvGrpSpPr/>
            <p:nvPr/>
          </p:nvGrpSpPr>
          <p:grpSpPr>
            <a:xfrm>
              <a:off x="7814253" y="4475722"/>
              <a:ext cx="139138" cy="127771"/>
              <a:chOff x="585175" y="1520600"/>
              <a:chExt cx="54425" cy="49975"/>
            </a:xfrm>
          </p:grpSpPr>
          <p:sp>
            <p:nvSpPr>
              <p:cNvPr id="3939" name="Google Shape;3939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40" name="Google Shape;3940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41" name="Google Shape;3941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42" name="Google Shape;3942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43" name="Google Shape;3943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944" name="Google Shape;3944;p34"/>
            <p:cNvGrpSpPr/>
            <p:nvPr/>
          </p:nvGrpSpPr>
          <p:grpSpPr>
            <a:xfrm>
              <a:off x="5714378" y="4399372"/>
              <a:ext cx="139138" cy="127771"/>
              <a:chOff x="585175" y="1520600"/>
              <a:chExt cx="54425" cy="49975"/>
            </a:xfrm>
          </p:grpSpPr>
          <p:sp>
            <p:nvSpPr>
              <p:cNvPr id="3945" name="Google Shape;3945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46" name="Google Shape;3946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47" name="Google Shape;3947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48" name="Google Shape;3948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49" name="Google Shape;3949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950" name="Google Shape;3950;p34"/>
            <p:cNvGrpSpPr/>
            <p:nvPr/>
          </p:nvGrpSpPr>
          <p:grpSpPr>
            <a:xfrm>
              <a:off x="4810803" y="4527147"/>
              <a:ext cx="139138" cy="127771"/>
              <a:chOff x="585175" y="1520600"/>
              <a:chExt cx="54425" cy="49975"/>
            </a:xfrm>
          </p:grpSpPr>
          <p:sp>
            <p:nvSpPr>
              <p:cNvPr id="3951" name="Google Shape;3951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52" name="Google Shape;3952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53" name="Google Shape;3953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54" name="Google Shape;3954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55" name="Google Shape;3955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956" name="Google Shape;3956;p34"/>
            <p:cNvGrpSpPr/>
            <p:nvPr/>
          </p:nvGrpSpPr>
          <p:grpSpPr>
            <a:xfrm>
              <a:off x="5039878" y="3566297"/>
              <a:ext cx="139138" cy="127771"/>
              <a:chOff x="585175" y="1520600"/>
              <a:chExt cx="54425" cy="49975"/>
            </a:xfrm>
          </p:grpSpPr>
          <p:sp>
            <p:nvSpPr>
              <p:cNvPr id="3957" name="Google Shape;3957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58" name="Google Shape;3958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59" name="Google Shape;3959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60" name="Google Shape;3960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61" name="Google Shape;3961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962" name="Google Shape;3962;p34"/>
            <p:cNvGrpSpPr/>
            <p:nvPr/>
          </p:nvGrpSpPr>
          <p:grpSpPr>
            <a:xfrm>
              <a:off x="5128978" y="2373247"/>
              <a:ext cx="139138" cy="127771"/>
              <a:chOff x="585175" y="1520600"/>
              <a:chExt cx="54425" cy="49975"/>
            </a:xfrm>
          </p:grpSpPr>
          <p:sp>
            <p:nvSpPr>
              <p:cNvPr id="3963" name="Google Shape;3963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64" name="Google Shape;3964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65" name="Google Shape;3965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66" name="Google Shape;3966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67" name="Google Shape;3967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968" name="Google Shape;3968;p34"/>
            <p:cNvGrpSpPr/>
            <p:nvPr/>
          </p:nvGrpSpPr>
          <p:grpSpPr>
            <a:xfrm>
              <a:off x="3550903" y="4182672"/>
              <a:ext cx="139138" cy="127771"/>
              <a:chOff x="585175" y="1520600"/>
              <a:chExt cx="54425" cy="49975"/>
            </a:xfrm>
          </p:grpSpPr>
          <p:sp>
            <p:nvSpPr>
              <p:cNvPr id="3969" name="Google Shape;3969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70" name="Google Shape;3970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71" name="Google Shape;3971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72" name="Google Shape;3972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73" name="Google Shape;3973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974" name="Google Shape;3974;p34"/>
            <p:cNvGrpSpPr/>
            <p:nvPr/>
          </p:nvGrpSpPr>
          <p:grpSpPr>
            <a:xfrm>
              <a:off x="2261303" y="4654922"/>
              <a:ext cx="139138" cy="127771"/>
              <a:chOff x="585175" y="1520600"/>
              <a:chExt cx="54425" cy="49975"/>
            </a:xfrm>
          </p:grpSpPr>
          <p:sp>
            <p:nvSpPr>
              <p:cNvPr id="3975" name="Google Shape;3975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76" name="Google Shape;3976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77" name="Google Shape;3977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78" name="Google Shape;3978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79" name="Google Shape;3979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980" name="Google Shape;3980;p34"/>
            <p:cNvGrpSpPr/>
            <p:nvPr/>
          </p:nvGrpSpPr>
          <p:grpSpPr>
            <a:xfrm>
              <a:off x="1364103" y="4247260"/>
              <a:ext cx="139138" cy="127771"/>
              <a:chOff x="585175" y="1520600"/>
              <a:chExt cx="54425" cy="49975"/>
            </a:xfrm>
          </p:grpSpPr>
          <p:sp>
            <p:nvSpPr>
              <p:cNvPr id="3981" name="Google Shape;3981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82" name="Google Shape;3982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83" name="Google Shape;3983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84" name="Google Shape;3984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85" name="Google Shape;3985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986" name="Google Shape;3986;p34"/>
            <p:cNvGrpSpPr/>
            <p:nvPr/>
          </p:nvGrpSpPr>
          <p:grpSpPr>
            <a:xfrm>
              <a:off x="371453" y="3184610"/>
              <a:ext cx="139138" cy="127771"/>
              <a:chOff x="585175" y="1520600"/>
              <a:chExt cx="54425" cy="49975"/>
            </a:xfrm>
          </p:grpSpPr>
          <p:sp>
            <p:nvSpPr>
              <p:cNvPr id="3987" name="Google Shape;3987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88" name="Google Shape;3988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89" name="Google Shape;3989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90" name="Google Shape;3990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91" name="Google Shape;3991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992" name="Google Shape;3992;p34"/>
            <p:cNvGrpSpPr/>
            <p:nvPr/>
          </p:nvGrpSpPr>
          <p:grpSpPr>
            <a:xfrm>
              <a:off x="473253" y="1962860"/>
              <a:ext cx="139138" cy="127771"/>
              <a:chOff x="585175" y="1520600"/>
              <a:chExt cx="54425" cy="49975"/>
            </a:xfrm>
          </p:grpSpPr>
          <p:sp>
            <p:nvSpPr>
              <p:cNvPr id="3993" name="Google Shape;3993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94" name="Google Shape;3994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95" name="Google Shape;3995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96" name="Google Shape;3996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97" name="Google Shape;3997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998" name="Google Shape;3998;p34"/>
            <p:cNvGrpSpPr/>
            <p:nvPr/>
          </p:nvGrpSpPr>
          <p:grpSpPr>
            <a:xfrm>
              <a:off x="1612278" y="1374735"/>
              <a:ext cx="139138" cy="127771"/>
              <a:chOff x="585175" y="1520600"/>
              <a:chExt cx="54425" cy="49975"/>
            </a:xfrm>
          </p:grpSpPr>
          <p:sp>
            <p:nvSpPr>
              <p:cNvPr id="3999" name="Google Shape;3999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00" name="Google Shape;4000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01" name="Google Shape;4001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02" name="Google Shape;4002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03" name="Google Shape;4003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004" name="Google Shape;4004;p34"/>
            <p:cNvGrpSpPr/>
            <p:nvPr/>
          </p:nvGrpSpPr>
          <p:grpSpPr>
            <a:xfrm>
              <a:off x="2776753" y="1502510"/>
              <a:ext cx="139138" cy="127771"/>
              <a:chOff x="585175" y="1520600"/>
              <a:chExt cx="54425" cy="49975"/>
            </a:xfrm>
          </p:grpSpPr>
          <p:sp>
            <p:nvSpPr>
              <p:cNvPr id="4005" name="Google Shape;4005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06" name="Google Shape;4006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07" name="Google Shape;4007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08" name="Google Shape;4008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09" name="Google Shape;4009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010" name="Google Shape;4010;p34"/>
            <p:cNvGrpSpPr/>
            <p:nvPr/>
          </p:nvGrpSpPr>
          <p:grpSpPr>
            <a:xfrm>
              <a:off x="3718528" y="1329060"/>
              <a:ext cx="139138" cy="127771"/>
              <a:chOff x="585175" y="1520600"/>
              <a:chExt cx="54425" cy="49975"/>
            </a:xfrm>
          </p:grpSpPr>
          <p:sp>
            <p:nvSpPr>
              <p:cNvPr id="4011" name="Google Shape;4011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12" name="Google Shape;4012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13" name="Google Shape;4013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14" name="Google Shape;4014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15" name="Google Shape;4015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4016" name="Google Shape;4016;p34"/>
            <p:cNvSpPr/>
            <p:nvPr/>
          </p:nvSpPr>
          <p:spPr>
            <a:xfrm>
              <a:off x="5039882" y="1900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7" name="Google Shape;4017;p34"/>
            <p:cNvSpPr/>
            <p:nvPr/>
          </p:nvSpPr>
          <p:spPr>
            <a:xfrm>
              <a:off x="5128982" y="1456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8" name="Google Shape;4018;p34"/>
            <p:cNvSpPr/>
            <p:nvPr/>
          </p:nvSpPr>
          <p:spPr>
            <a:xfrm>
              <a:off x="4161757" y="1227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9" name="Google Shape;4019;p34"/>
            <p:cNvSpPr/>
            <p:nvPr/>
          </p:nvSpPr>
          <p:spPr>
            <a:xfrm>
              <a:off x="3404532" y="1227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0" name="Google Shape;4020;p34"/>
            <p:cNvSpPr/>
            <p:nvPr/>
          </p:nvSpPr>
          <p:spPr>
            <a:xfrm>
              <a:off x="2439307" y="1407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1" name="Google Shape;4021;p34"/>
            <p:cNvSpPr/>
            <p:nvPr/>
          </p:nvSpPr>
          <p:spPr>
            <a:xfrm>
              <a:off x="1892057" y="12666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2" name="Google Shape;4022;p34"/>
            <p:cNvSpPr/>
            <p:nvPr/>
          </p:nvSpPr>
          <p:spPr>
            <a:xfrm>
              <a:off x="1223932" y="14074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3" name="Google Shape;4023;p34"/>
            <p:cNvSpPr/>
            <p:nvPr/>
          </p:nvSpPr>
          <p:spPr>
            <a:xfrm>
              <a:off x="612407" y="1456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4" name="Google Shape;4024;p34"/>
            <p:cNvSpPr/>
            <p:nvPr/>
          </p:nvSpPr>
          <p:spPr>
            <a:xfrm>
              <a:off x="345157" y="24059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5" name="Google Shape;4025;p34"/>
            <p:cNvSpPr/>
            <p:nvPr/>
          </p:nvSpPr>
          <p:spPr>
            <a:xfrm>
              <a:off x="550007" y="2915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6" name="Google Shape;4026;p34"/>
            <p:cNvSpPr/>
            <p:nvPr/>
          </p:nvSpPr>
          <p:spPr>
            <a:xfrm>
              <a:off x="473257" y="37485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7" name="Google Shape;4027;p34"/>
            <p:cNvSpPr/>
            <p:nvPr/>
          </p:nvSpPr>
          <p:spPr>
            <a:xfrm>
              <a:off x="1058682" y="4120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8" name="Google Shape;4028;p34"/>
            <p:cNvSpPr/>
            <p:nvPr/>
          </p:nvSpPr>
          <p:spPr>
            <a:xfrm>
              <a:off x="1121082" y="4573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9" name="Google Shape;4029;p34"/>
            <p:cNvSpPr/>
            <p:nvPr/>
          </p:nvSpPr>
          <p:spPr>
            <a:xfrm>
              <a:off x="1751432" y="4310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0" name="Google Shape;4030;p34"/>
            <p:cNvSpPr/>
            <p:nvPr/>
          </p:nvSpPr>
          <p:spPr>
            <a:xfrm>
              <a:off x="2645107" y="46876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1" name="Google Shape;4031;p34"/>
            <p:cNvSpPr/>
            <p:nvPr/>
          </p:nvSpPr>
          <p:spPr>
            <a:xfrm>
              <a:off x="3173257" y="4310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2" name="Google Shape;4032;p34"/>
            <p:cNvSpPr/>
            <p:nvPr/>
          </p:nvSpPr>
          <p:spPr>
            <a:xfrm>
              <a:off x="3949582" y="4044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3" name="Google Shape;4033;p34"/>
            <p:cNvSpPr/>
            <p:nvPr/>
          </p:nvSpPr>
          <p:spPr>
            <a:xfrm>
              <a:off x="4280457" y="4432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4" name="Google Shape;4034;p34"/>
            <p:cNvSpPr/>
            <p:nvPr/>
          </p:nvSpPr>
          <p:spPr>
            <a:xfrm>
              <a:off x="5128982" y="4247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5" name="Google Shape;4035;p34"/>
            <p:cNvSpPr/>
            <p:nvPr/>
          </p:nvSpPr>
          <p:spPr>
            <a:xfrm>
              <a:off x="4822357" y="3859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6" name="Google Shape;4036;p34"/>
            <p:cNvSpPr/>
            <p:nvPr/>
          </p:nvSpPr>
          <p:spPr>
            <a:xfrm>
              <a:off x="4911982" y="3184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7" name="Google Shape;4037;p34"/>
            <p:cNvSpPr/>
            <p:nvPr/>
          </p:nvSpPr>
          <p:spPr>
            <a:xfrm>
              <a:off x="6311907" y="4624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8" name="Google Shape;4038;p34"/>
            <p:cNvSpPr/>
            <p:nvPr/>
          </p:nvSpPr>
          <p:spPr>
            <a:xfrm>
              <a:off x="3756907" y="4624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9" name="Google Shape;4039;p34"/>
            <p:cNvSpPr/>
            <p:nvPr/>
          </p:nvSpPr>
          <p:spPr>
            <a:xfrm>
              <a:off x="7403057" y="4475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0" name="Google Shape;4040;p34"/>
            <p:cNvSpPr/>
            <p:nvPr/>
          </p:nvSpPr>
          <p:spPr>
            <a:xfrm>
              <a:off x="8255732" y="4247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1" name="Google Shape;4041;p34"/>
            <p:cNvSpPr/>
            <p:nvPr/>
          </p:nvSpPr>
          <p:spPr>
            <a:xfrm>
              <a:off x="8771582" y="3122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2" name="Google Shape;4042;p34"/>
            <p:cNvSpPr/>
            <p:nvPr/>
          </p:nvSpPr>
          <p:spPr>
            <a:xfrm>
              <a:off x="8597357" y="3982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3" name="Google Shape;4043;p34"/>
            <p:cNvSpPr/>
            <p:nvPr/>
          </p:nvSpPr>
          <p:spPr>
            <a:xfrm>
              <a:off x="8597357" y="2188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4" name="Google Shape;4044;p34"/>
            <p:cNvSpPr/>
            <p:nvPr/>
          </p:nvSpPr>
          <p:spPr>
            <a:xfrm>
              <a:off x="8480107" y="14568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5" name="Google Shape;4045;p34"/>
            <p:cNvSpPr/>
            <p:nvPr/>
          </p:nvSpPr>
          <p:spPr>
            <a:xfrm>
              <a:off x="8255732" y="1046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6" name="Google Shape;4046;p34"/>
            <p:cNvSpPr/>
            <p:nvPr/>
          </p:nvSpPr>
          <p:spPr>
            <a:xfrm>
              <a:off x="7525607" y="826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7" name="Google Shape;4047;p34"/>
            <p:cNvSpPr/>
            <p:nvPr/>
          </p:nvSpPr>
          <p:spPr>
            <a:xfrm>
              <a:off x="7124732" y="412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8" name="Google Shape;4048;p34"/>
            <p:cNvSpPr/>
            <p:nvPr/>
          </p:nvSpPr>
          <p:spPr>
            <a:xfrm>
              <a:off x="6653857" y="11326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9" name="Google Shape;4049;p34"/>
            <p:cNvSpPr/>
            <p:nvPr/>
          </p:nvSpPr>
          <p:spPr>
            <a:xfrm>
              <a:off x="6707732" y="718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50" name="Google Shape;4050;p34"/>
            <p:cNvSpPr/>
            <p:nvPr/>
          </p:nvSpPr>
          <p:spPr>
            <a:xfrm>
              <a:off x="6064782" y="1407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4"/>
          <p:cNvSpPr/>
          <p:nvPr/>
        </p:nvSpPr>
        <p:spPr>
          <a:xfrm>
            <a:off x="9626659" y="-40066"/>
            <a:ext cx="2535186" cy="5476348"/>
          </a:xfrm>
          <a:custGeom>
            <a:avLst/>
            <a:gdLst/>
            <a:ahLst/>
            <a:cxnLst/>
            <a:rect l="l" t="t" r="r" b="b"/>
            <a:pathLst>
              <a:path w="16015" h="34509" extrusionOk="0">
                <a:moveTo>
                  <a:pt x="211" y="1"/>
                </a:moveTo>
                <a:lnTo>
                  <a:pt x="211" y="1"/>
                </a:lnTo>
                <a:cubicBezTo>
                  <a:pt x="2417" y="640"/>
                  <a:pt x="3816" y="2959"/>
                  <a:pt x="4028" y="5246"/>
                </a:cubicBezTo>
                <a:cubicBezTo>
                  <a:pt x="4242" y="7534"/>
                  <a:pt x="3499" y="9798"/>
                  <a:pt x="2645" y="11931"/>
                </a:cubicBezTo>
                <a:cubicBezTo>
                  <a:pt x="1791" y="14065"/>
                  <a:pt x="808" y="16186"/>
                  <a:pt x="502" y="18463"/>
                </a:cubicBezTo>
                <a:cubicBezTo>
                  <a:pt x="0" y="22209"/>
                  <a:pt x="1478" y="26102"/>
                  <a:pt x="4128" y="28795"/>
                </a:cubicBezTo>
                <a:cubicBezTo>
                  <a:pt x="7254" y="31968"/>
                  <a:pt x="11690" y="33435"/>
                  <a:pt x="16014" y="34508"/>
                </a:cubicBezTo>
                <a:lnTo>
                  <a:pt x="16014" y="106"/>
                </a:lnTo>
                <a:lnTo>
                  <a:pt x="2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96" name="Google Shape;296;p14"/>
          <p:cNvSpPr/>
          <p:nvPr/>
        </p:nvSpPr>
        <p:spPr>
          <a:xfrm flipH="1">
            <a:off x="13" y="4585001"/>
            <a:ext cx="8008598" cy="2374596"/>
          </a:xfrm>
          <a:custGeom>
            <a:avLst/>
            <a:gdLst/>
            <a:ahLst/>
            <a:cxnLst/>
            <a:rect l="l" t="t" r="r" b="b"/>
            <a:pathLst>
              <a:path w="61642" h="18232" extrusionOk="0">
                <a:moveTo>
                  <a:pt x="58862" y="0"/>
                </a:moveTo>
                <a:cubicBezTo>
                  <a:pt x="56536" y="0"/>
                  <a:pt x="54082" y="1302"/>
                  <a:pt x="52305" y="2952"/>
                </a:cubicBezTo>
                <a:cubicBezTo>
                  <a:pt x="49787" y="5291"/>
                  <a:pt x="47875" y="8333"/>
                  <a:pt x="44937" y="10113"/>
                </a:cubicBezTo>
                <a:cubicBezTo>
                  <a:pt x="42681" y="11480"/>
                  <a:pt x="40035" y="11962"/>
                  <a:pt x="37371" y="11962"/>
                </a:cubicBezTo>
                <a:cubicBezTo>
                  <a:pt x="36321" y="11962"/>
                  <a:pt x="35269" y="11887"/>
                  <a:pt x="34237" y="11762"/>
                </a:cubicBezTo>
                <a:cubicBezTo>
                  <a:pt x="30586" y="11317"/>
                  <a:pt x="27016" y="10301"/>
                  <a:pt x="23351" y="9991"/>
                </a:cubicBezTo>
                <a:cubicBezTo>
                  <a:pt x="22724" y="9938"/>
                  <a:pt x="22086" y="9912"/>
                  <a:pt x="21437" y="9912"/>
                </a:cubicBezTo>
                <a:cubicBezTo>
                  <a:pt x="13988" y="9912"/>
                  <a:pt x="5317" y="13333"/>
                  <a:pt x="1" y="18232"/>
                </a:cubicBezTo>
                <a:lnTo>
                  <a:pt x="61641" y="18000"/>
                </a:lnTo>
                <a:lnTo>
                  <a:pt x="61641" y="745"/>
                </a:lnTo>
                <a:cubicBezTo>
                  <a:pt x="60776" y="226"/>
                  <a:pt x="59830" y="0"/>
                  <a:pt x="588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97" name="Google Shape;297;p14"/>
          <p:cNvSpPr/>
          <p:nvPr/>
        </p:nvSpPr>
        <p:spPr>
          <a:xfrm>
            <a:off x="-67665" y="-40066"/>
            <a:ext cx="3782943" cy="2486623"/>
          </a:xfrm>
          <a:custGeom>
            <a:avLst/>
            <a:gdLst/>
            <a:ahLst/>
            <a:cxnLst/>
            <a:rect l="l" t="t" r="r" b="b"/>
            <a:pathLst>
              <a:path w="47897" h="31406" extrusionOk="0">
                <a:moveTo>
                  <a:pt x="47897" y="0"/>
                </a:moveTo>
                <a:lnTo>
                  <a:pt x="1" y="244"/>
                </a:lnTo>
                <a:lnTo>
                  <a:pt x="1" y="31405"/>
                </a:lnTo>
                <a:cubicBezTo>
                  <a:pt x="3742" y="31122"/>
                  <a:pt x="8421" y="27653"/>
                  <a:pt x="10405" y="24467"/>
                </a:cubicBezTo>
                <a:cubicBezTo>
                  <a:pt x="12390" y="21281"/>
                  <a:pt x="13980" y="17701"/>
                  <a:pt x="16916" y="15363"/>
                </a:cubicBezTo>
                <a:cubicBezTo>
                  <a:pt x="19861" y="13016"/>
                  <a:pt x="23748" y="12262"/>
                  <a:pt x="27493" y="11863"/>
                </a:cubicBezTo>
                <a:cubicBezTo>
                  <a:pt x="31237" y="11463"/>
                  <a:pt x="35082" y="11329"/>
                  <a:pt x="38588" y="9957"/>
                </a:cubicBezTo>
                <a:cubicBezTo>
                  <a:pt x="42095" y="8584"/>
                  <a:pt x="47534" y="3747"/>
                  <a:pt x="4789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98" name="Google Shape;298;p14"/>
          <p:cNvGrpSpPr/>
          <p:nvPr/>
        </p:nvGrpSpPr>
        <p:grpSpPr>
          <a:xfrm rot="5400000">
            <a:off x="10729208" y="3110163"/>
            <a:ext cx="1518943" cy="637663"/>
            <a:chOff x="1958550" y="3085300"/>
            <a:chExt cx="579425" cy="243850"/>
          </a:xfrm>
        </p:grpSpPr>
        <p:sp>
          <p:nvSpPr>
            <p:cNvPr id="299" name="Google Shape;299;p14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05" name="Google Shape;305;p14"/>
          <p:cNvGrpSpPr/>
          <p:nvPr/>
        </p:nvGrpSpPr>
        <p:grpSpPr>
          <a:xfrm>
            <a:off x="198114" y="128208"/>
            <a:ext cx="923186" cy="865945"/>
            <a:chOff x="3145550" y="2696550"/>
            <a:chExt cx="446975" cy="418250"/>
          </a:xfrm>
        </p:grpSpPr>
        <p:sp>
          <p:nvSpPr>
            <p:cNvPr id="306" name="Google Shape;306;p14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13" name="Google Shape;313;p14"/>
          <p:cNvGrpSpPr/>
          <p:nvPr/>
        </p:nvGrpSpPr>
        <p:grpSpPr>
          <a:xfrm>
            <a:off x="4445731" y="6138683"/>
            <a:ext cx="1558728" cy="657615"/>
            <a:chOff x="1958550" y="3085300"/>
            <a:chExt cx="579425" cy="243850"/>
          </a:xfrm>
        </p:grpSpPr>
        <p:sp>
          <p:nvSpPr>
            <p:cNvPr id="314" name="Google Shape;314;p14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20" name="Google Shape;320;p14"/>
          <p:cNvSpPr/>
          <p:nvPr/>
        </p:nvSpPr>
        <p:spPr>
          <a:xfrm>
            <a:off x="-246089" y="-128266"/>
            <a:ext cx="3740424" cy="2239933"/>
          </a:xfrm>
          <a:custGeom>
            <a:avLst/>
            <a:gdLst/>
            <a:ahLst/>
            <a:cxnLst/>
            <a:rect l="l" t="t" r="r" b="b"/>
            <a:pathLst>
              <a:path w="112491" h="67198" extrusionOk="0">
                <a:moveTo>
                  <a:pt x="112491" y="0"/>
                </a:moveTo>
                <a:cubicBezTo>
                  <a:pt x="104592" y="5266"/>
                  <a:pt x="98669" y="13609"/>
                  <a:pt x="89993" y="17465"/>
                </a:cubicBezTo>
                <a:cubicBezTo>
                  <a:pt x="76056" y="23659"/>
                  <a:pt x="59574" y="21879"/>
                  <a:pt x="45293" y="27234"/>
                </a:cubicBezTo>
                <a:cubicBezTo>
                  <a:pt x="26440" y="34304"/>
                  <a:pt x="6367" y="48097"/>
                  <a:pt x="0" y="67198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1" name="Google Shape;321;p14"/>
          <p:cNvSpPr/>
          <p:nvPr/>
        </p:nvSpPr>
        <p:spPr>
          <a:xfrm>
            <a:off x="10340062" y="-40067"/>
            <a:ext cx="1821782" cy="4983133"/>
          </a:xfrm>
          <a:custGeom>
            <a:avLst/>
            <a:gdLst/>
            <a:ahLst/>
            <a:cxnLst/>
            <a:rect l="l" t="t" r="r" b="b"/>
            <a:pathLst>
              <a:path w="54789" h="149494" extrusionOk="0">
                <a:moveTo>
                  <a:pt x="3576" y="0"/>
                </a:moveTo>
                <a:cubicBezTo>
                  <a:pt x="635" y="8824"/>
                  <a:pt x="-1437" y="19003"/>
                  <a:pt x="1504" y="27827"/>
                </a:cubicBezTo>
                <a:cubicBezTo>
                  <a:pt x="6579" y="43057"/>
                  <a:pt x="16404" y="56931"/>
                  <a:pt x="18674" y="72823"/>
                </a:cubicBezTo>
                <a:cubicBezTo>
                  <a:pt x="19972" y="81912"/>
                  <a:pt x="21071" y="91297"/>
                  <a:pt x="19562" y="100354"/>
                </a:cubicBezTo>
                <a:cubicBezTo>
                  <a:pt x="18263" y="108150"/>
                  <a:pt x="15539" y="116660"/>
                  <a:pt x="18378" y="124036"/>
                </a:cubicBezTo>
                <a:cubicBezTo>
                  <a:pt x="23697" y="137857"/>
                  <a:pt x="39980" y="149494"/>
                  <a:pt x="54789" y="149494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2" name="Google Shape;322;p14"/>
          <p:cNvSpPr/>
          <p:nvPr/>
        </p:nvSpPr>
        <p:spPr>
          <a:xfrm>
            <a:off x="-206721" y="5269301"/>
            <a:ext cx="7411951" cy="1677500"/>
          </a:xfrm>
          <a:custGeom>
            <a:avLst/>
            <a:gdLst/>
            <a:ahLst/>
            <a:cxnLst/>
            <a:rect l="l" t="t" r="r" b="b"/>
            <a:pathLst>
              <a:path w="222910" h="50325" extrusionOk="0">
                <a:moveTo>
                  <a:pt x="0" y="0"/>
                </a:moveTo>
                <a:cubicBezTo>
                  <a:pt x="12328" y="1760"/>
                  <a:pt x="24090" y="6865"/>
                  <a:pt x="35228" y="12434"/>
                </a:cubicBezTo>
                <a:cubicBezTo>
                  <a:pt x="49169" y="19404"/>
                  <a:pt x="60406" y="31779"/>
                  <a:pt x="75192" y="36708"/>
                </a:cubicBezTo>
                <a:cubicBezTo>
                  <a:pt x="100478" y="45137"/>
                  <a:pt x="128543" y="37032"/>
                  <a:pt x="155119" y="39076"/>
                </a:cubicBezTo>
                <a:cubicBezTo>
                  <a:pt x="171733" y="40354"/>
                  <a:pt x="188061" y="44121"/>
                  <a:pt x="204556" y="46477"/>
                </a:cubicBezTo>
                <a:cubicBezTo>
                  <a:pt x="210744" y="47361"/>
                  <a:pt x="216659" y="50325"/>
                  <a:pt x="222910" y="50325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3" name="Google Shape;323;p14"/>
          <p:cNvSpPr txBox="1">
            <a:spLocks noGrp="1"/>
          </p:cNvSpPr>
          <p:nvPr>
            <p:ph type="title"/>
          </p:nvPr>
        </p:nvSpPr>
        <p:spPr>
          <a:xfrm>
            <a:off x="1648512" y="4681484"/>
            <a:ext cx="8768653" cy="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12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endParaRPr/>
          </a:p>
        </p:txBody>
      </p:sp>
      <p:sp>
        <p:nvSpPr>
          <p:cNvPr id="324" name="Google Shape;324;p14"/>
          <p:cNvSpPr txBox="1">
            <a:spLocks noGrp="1"/>
          </p:cNvSpPr>
          <p:nvPr>
            <p:ph type="subTitle" idx="1"/>
          </p:nvPr>
        </p:nvSpPr>
        <p:spPr>
          <a:xfrm>
            <a:off x="1648512" y="1941184"/>
            <a:ext cx="8768653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85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3000"/>
              <a:buNone/>
              <a:defRPr sz="399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6503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5"/>
          <p:cNvSpPr/>
          <p:nvPr/>
        </p:nvSpPr>
        <p:spPr>
          <a:xfrm>
            <a:off x="4498345" y="2831234"/>
            <a:ext cx="7663550" cy="4088457"/>
          </a:xfrm>
          <a:custGeom>
            <a:avLst/>
            <a:gdLst/>
            <a:ahLst/>
            <a:cxnLst/>
            <a:rect l="l" t="t" r="r" b="b"/>
            <a:pathLst>
              <a:path w="34562" h="18393" extrusionOk="0">
                <a:moveTo>
                  <a:pt x="34561" y="0"/>
                </a:moveTo>
                <a:cubicBezTo>
                  <a:pt x="28360" y="467"/>
                  <a:pt x="22385" y="3443"/>
                  <a:pt x="18276" y="8113"/>
                </a:cubicBezTo>
                <a:cubicBezTo>
                  <a:pt x="16620" y="9993"/>
                  <a:pt x="15184" y="12195"/>
                  <a:pt x="12972" y="13372"/>
                </a:cubicBezTo>
                <a:cubicBezTo>
                  <a:pt x="10850" y="14500"/>
                  <a:pt x="8340" y="14511"/>
                  <a:pt x="5964" y="14882"/>
                </a:cubicBezTo>
                <a:cubicBezTo>
                  <a:pt x="3589" y="15251"/>
                  <a:pt x="1022" y="16216"/>
                  <a:pt x="1" y="18393"/>
                </a:cubicBezTo>
                <a:lnTo>
                  <a:pt x="34561" y="18393"/>
                </a:lnTo>
                <a:lnTo>
                  <a:pt x="3456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27" name="Google Shape;327;p15"/>
          <p:cNvSpPr/>
          <p:nvPr/>
        </p:nvSpPr>
        <p:spPr>
          <a:xfrm flipH="1">
            <a:off x="-20" y="0"/>
            <a:ext cx="1870215" cy="3442432"/>
          </a:xfrm>
          <a:custGeom>
            <a:avLst/>
            <a:gdLst/>
            <a:ahLst/>
            <a:cxnLst/>
            <a:rect l="l" t="t" r="r" b="b"/>
            <a:pathLst>
              <a:path w="30459" h="55926" extrusionOk="0">
                <a:moveTo>
                  <a:pt x="374" y="1"/>
                </a:moveTo>
                <a:cubicBezTo>
                  <a:pt x="1" y="9422"/>
                  <a:pt x="4462" y="18906"/>
                  <a:pt x="11956" y="24626"/>
                </a:cubicBezTo>
                <a:cubicBezTo>
                  <a:pt x="16922" y="28418"/>
                  <a:pt x="23451" y="31053"/>
                  <a:pt x="25769" y="36855"/>
                </a:cubicBezTo>
                <a:cubicBezTo>
                  <a:pt x="27525" y="41250"/>
                  <a:pt x="26299" y="46323"/>
                  <a:pt x="27603" y="50872"/>
                </a:cubicBezTo>
                <a:cubicBezTo>
                  <a:pt x="28142" y="52754"/>
                  <a:pt x="29144" y="54480"/>
                  <a:pt x="30459" y="55925"/>
                </a:cubicBezTo>
                <a:lnTo>
                  <a:pt x="3045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8" name="Google Shape;328;p15"/>
          <p:cNvGrpSpPr/>
          <p:nvPr/>
        </p:nvGrpSpPr>
        <p:grpSpPr>
          <a:xfrm rot="-4827658">
            <a:off x="10335667" y="5342558"/>
            <a:ext cx="1361176" cy="1270549"/>
            <a:chOff x="3145550" y="2696550"/>
            <a:chExt cx="446975" cy="418250"/>
          </a:xfrm>
        </p:grpSpPr>
        <p:sp>
          <p:nvSpPr>
            <p:cNvPr id="329" name="Google Shape;329;p15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6" name="Google Shape;336;p15"/>
          <p:cNvSpPr/>
          <p:nvPr/>
        </p:nvSpPr>
        <p:spPr>
          <a:xfrm>
            <a:off x="6555576" y="2565567"/>
            <a:ext cx="5718917" cy="4400967"/>
          </a:xfrm>
          <a:custGeom>
            <a:avLst/>
            <a:gdLst/>
            <a:ahLst/>
            <a:cxnLst/>
            <a:rect l="l" t="t" r="r" b="b"/>
            <a:pathLst>
              <a:path w="171993" h="132029" extrusionOk="0">
                <a:moveTo>
                  <a:pt x="171993" y="0"/>
                </a:moveTo>
                <a:cubicBezTo>
                  <a:pt x="156587" y="15415"/>
                  <a:pt x="148410" y="38409"/>
                  <a:pt x="146238" y="60094"/>
                </a:cubicBezTo>
                <a:cubicBezTo>
                  <a:pt x="144473" y="77713"/>
                  <a:pt x="149482" y="100861"/>
                  <a:pt x="135877" y="112195"/>
                </a:cubicBezTo>
                <a:cubicBezTo>
                  <a:pt x="122837" y="123059"/>
                  <a:pt x="102821" y="121668"/>
                  <a:pt x="85849" y="121668"/>
                </a:cubicBezTo>
                <a:cubicBezTo>
                  <a:pt x="57025" y="121668"/>
                  <a:pt x="25783" y="119143"/>
                  <a:pt x="0" y="132029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7" name="Google Shape;337;p15"/>
          <p:cNvSpPr/>
          <p:nvPr/>
        </p:nvSpPr>
        <p:spPr>
          <a:xfrm>
            <a:off x="-236247" y="-138134"/>
            <a:ext cx="1476505" cy="2812267"/>
          </a:xfrm>
          <a:custGeom>
            <a:avLst/>
            <a:gdLst/>
            <a:ahLst/>
            <a:cxnLst/>
            <a:rect l="l" t="t" r="r" b="b"/>
            <a:pathLst>
              <a:path w="44405" h="84368" extrusionOk="0">
                <a:moveTo>
                  <a:pt x="44405" y="0"/>
                </a:moveTo>
                <a:cubicBezTo>
                  <a:pt x="42528" y="3755"/>
                  <a:pt x="39893" y="7379"/>
                  <a:pt x="39372" y="11545"/>
                </a:cubicBezTo>
                <a:cubicBezTo>
                  <a:pt x="38244" y="20572"/>
                  <a:pt x="42418" y="31065"/>
                  <a:pt x="37596" y="38779"/>
                </a:cubicBezTo>
                <a:cubicBezTo>
                  <a:pt x="31402" y="48689"/>
                  <a:pt x="16553" y="49757"/>
                  <a:pt x="8289" y="58021"/>
                </a:cubicBezTo>
                <a:cubicBezTo>
                  <a:pt x="1779" y="64531"/>
                  <a:pt x="2911" y="75634"/>
                  <a:pt x="0" y="84368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8" name="Google Shape;338;p15"/>
          <p:cNvSpPr txBox="1">
            <a:spLocks noGrp="1"/>
          </p:cNvSpPr>
          <p:nvPr>
            <p:ph type="title"/>
          </p:nvPr>
        </p:nvSpPr>
        <p:spPr>
          <a:xfrm>
            <a:off x="957625" y="1805833"/>
            <a:ext cx="4867129" cy="21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15"/>
          <p:cNvSpPr txBox="1">
            <a:spLocks noGrp="1"/>
          </p:cNvSpPr>
          <p:nvPr>
            <p:ph type="subTitle" idx="1"/>
          </p:nvPr>
        </p:nvSpPr>
        <p:spPr>
          <a:xfrm>
            <a:off x="957625" y="3981800"/>
            <a:ext cx="4867129" cy="10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5"/>
          <p:cNvSpPr>
            <a:spLocks noGrp="1"/>
          </p:cNvSpPr>
          <p:nvPr>
            <p:ph type="pic" idx="2"/>
          </p:nvPr>
        </p:nvSpPr>
        <p:spPr>
          <a:xfrm>
            <a:off x="6033071" y="920467"/>
            <a:ext cx="4867129" cy="5017200"/>
          </a:xfrm>
          <a:prstGeom prst="teardrop">
            <a:avLst>
              <a:gd name="adj" fmla="val 100000"/>
            </a:avLst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97419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6"/>
          <p:cNvSpPr/>
          <p:nvPr/>
        </p:nvSpPr>
        <p:spPr>
          <a:xfrm rot="10800000">
            <a:off x="3760149" y="-61477"/>
            <a:ext cx="8481624" cy="3419344"/>
          </a:xfrm>
          <a:custGeom>
            <a:avLst/>
            <a:gdLst/>
            <a:ahLst/>
            <a:cxnLst/>
            <a:rect l="l" t="t" r="r" b="b"/>
            <a:pathLst>
              <a:path w="42790" h="17208" extrusionOk="0">
                <a:moveTo>
                  <a:pt x="1643" y="0"/>
                </a:moveTo>
                <a:cubicBezTo>
                  <a:pt x="1099" y="0"/>
                  <a:pt x="551" y="62"/>
                  <a:pt x="1" y="195"/>
                </a:cubicBezTo>
                <a:lnTo>
                  <a:pt x="2" y="195"/>
                </a:lnTo>
                <a:lnTo>
                  <a:pt x="2" y="17208"/>
                </a:lnTo>
                <a:lnTo>
                  <a:pt x="42789" y="17208"/>
                </a:lnTo>
                <a:cubicBezTo>
                  <a:pt x="40302" y="15045"/>
                  <a:pt x="36432" y="14852"/>
                  <a:pt x="33139" y="14755"/>
                </a:cubicBezTo>
                <a:cubicBezTo>
                  <a:pt x="29846" y="14658"/>
                  <a:pt x="26468" y="14878"/>
                  <a:pt x="23337" y="13857"/>
                </a:cubicBezTo>
                <a:cubicBezTo>
                  <a:pt x="18959" y="12429"/>
                  <a:pt x="15729" y="8813"/>
                  <a:pt x="12259" y="5787"/>
                </a:cubicBezTo>
                <a:cubicBezTo>
                  <a:pt x="9214" y="3131"/>
                  <a:pt x="5525" y="0"/>
                  <a:pt x="16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43" name="Google Shape;343;p16"/>
          <p:cNvSpPr/>
          <p:nvPr/>
        </p:nvSpPr>
        <p:spPr>
          <a:xfrm rot="10800000">
            <a:off x="6417766" y="605030"/>
            <a:ext cx="5900617" cy="6419537"/>
          </a:xfrm>
          <a:custGeom>
            <a:avLst/>
            <a:gdLst/>
            <a:ahLst/>
            <a:cxnLst/>
            <a:rect l="l" t="t" r="r" b="b"/>
            <a:pathLst>
              <a:path w="45606" h="49494" extrusionOk="0">
                <a:moveTo>
                  <a:pt x="1038" y="0"/>
                </a:moveTo>
                <a:cubicBezTo>
                  <a:pt x="643" y="631"/>
                  <a:pt x="294" y="1291"/>
                  <a:pt x="1" y="1973"/>
                </a:cubicBezTo>
                <a:lnTo>
                  <a:pt x="1" y="14646"/>
                </a:lnTo>
                <a:cubicBezTo>
                  <a:pt x="528" y="16015"/>
                  <a:pt x="1215" y="17324"/>
                  <a:pt x="2048" y="18527"/>
                </a:cubicBezTo>
                <a:cubicBezTo>
                  <a:pt x="3392" y="20471"/>
                  <a:pt x="5078" y="22160"/>
                  <a:pt x="6450" y="24086"/>
                </a:cubicBezTo>
                <a:cubicBezTo>
                  <a:pt x="7821" y="26012"/>
                  <a:pt x="8896" y="28287"/>
                  <a:pt x="8755" y="30649"/>
                </a:cubicBezTo>
                <a:cubicBezTo>
                  <a:pt x="8647" y="32448"/>
                  <a:pt x="7847" y="34130"/>
                  <a:pt x="7491" y="35896"/>
                </a:cubicBezTo>
                <a:cubicBezTo>
                  <a:pt x="6709" y="39772"/>
                  <a:pt x="8751" y="43499"/>
                  <a:pt x="11560" y="46283"/>
                </a:cubicBezTo>
                <a:cubicBezTo>
                  <a:pt x="12177" y="46895"/>
                  <a:pt x="12899" y="47411"/>
                  <a:pt x="13668" y="47813"/>
                </a:cubicBezTo>
                <a:cubicBezTo>
                  <a:pt x="15312" y="48674"/>
                  <a:pt x="17183" y="48935"/>
                  <a:pt x="19019" y="49201"/>
                </a:cubicBezTo>
                <a:cubicBezTo>
                  <a:pt x="20411" y="49402"/>
                  <a:pt x="21718" y="49493"/>
                  <a:pt x="22945" y="49493"/>
                </a:cubicBezTo>
                <a:cubicBezTo>
                  <a:pt x="27008" y="49493"/>
                  <a:pt x="30179" y="48491"/>
                  <a:pt x="32587" y="47180"/>
                </a:cubicBezTo>
                <a:cubicBezTo>
                  <a:pt x="35056" y="45836"/>
                  <a:pt x="36317" y="43696"/>
                  <a:pt x="36798" y="40927"/>
                </a:cubicBezTo>
                <a:cubicBezTo>
                  <a:pt x="37280" y="38156"/>
                  <a:pt x="37099" y="35256"/>
                  <a:pt x="38026" y="32600"/>
                </a:cubicBezTo>
                <a:cubicBezTo>
                  <a:pt x="39505" y="28366"/>
                  <a:pt x="43689" y="25073"/>
                  <a:pt x="43739" y="20588"/>
                </a:cubicBezTo>
                <a:cubicBezTo>
                  <a:pt x="43756" y="19091"/>
                  <a:pt x="45605" y="18326"/>
                  <a:pt x="45528" y="16830"/>
                </a:cubicBezTo>
                <a:cubicBezTo>
                  <a:pt x="45450" y="15334"/>
                  <a:pt x="44811" y="13784"/>
                  <a:pt x="43542" y="12987"/>
                </a:cubicBezTo>
                <a:cubicBezTo>
                  <a:pt x="42439" y="12296"/>
                  <a:pt x="41083" y="12274"/>
                  <a:pt x="39763" y="12274"/>
                </a:cubicBezTo>
                <a:cubicBezTo>
                  <a:pt x="39677" y="12274"/>
                  <a:pt x="39591" y="12275"/>
                  <a:pt x="39505" y="12275"/>
                </a:cubicBezTo>
                <a:cubicBezTo>
                  <a:pt x="39379" y="12275"/>
                  <a:pt x="39253" y="12274"/>
                  <a:pt x="39128" y="12273"/>
                </a:cubicBezTo>
                <a:cubicBezTo>
                  <a:pt x="36816" y="12256"/>
                  <a:pt x="34369" y="11854"/>
                  <a:pt x="32618" y="10343"/>
                </a:cubicBezTo>
                <a:cubicBezTo>
                  <a:pt x="30147" y="8211"/>
                  <a:pt x="29766" y="4585"/>
                  <a:pt x="28279" y="1679"/>
                </a:cubicBezTo>
                <a:cubicBezTo>
                  <a:pt x="28172" y="1469"/>
                  <a:pt x="28059" y="1263"/>
                  <a:pt x="27941" y="1063"/>
                </a:cubicBezTo>
                <a:cubicBezTo>
                  <a:pt x="27724" y="696"/>
                  <a:pt x="27489" y="342"/>
                  <a:pt x="27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44" name="Google Shape;344;p16"/>
          <p:cNvSpPr/>
          <p:nvPr/>
        </p:nvSpPr>
        <p:spPr>
          <a:xfrm>
            <a:off x="0" y="3734600"/>
            <a:ext cx="5029891" cy="3120725"/>
          </a:xfrm>
          <a:custGeom>
            <a:avLst/>
            <a:gdLst/>
            <a:ahLst/>
            <a:cxnLst/>
            <a:rect l="l" t="t" r="r" b="b"/>
            <a:pathLst>
              <a:path w="34739" h="21500" extrusionOk="0">
                <a:moveTo>
                  <a:pt x="0" y="1"/>
                </a:moveTo>
                <a:lnTo>
                  <a:pt x="0" y="21500"/>
                </a:lnTo>
                <a:lnTo>
                  <a:pt x="34738" y="21500"/>
                </a:lnTo>
                <a:cubicBezTo>
                  <a:pt x="32561" y="18004"/>
                  <a:pt x="27933" y="17078"/>
                  <a:pt x="23822" y="16837"/>
                </a:cubicBezTo>
                <a:cubicBezTo>
                  <a:pt x="19710" y="16597"/>
                  <a:pt x="15235" y="16593"/>
                  <a:pt x="12005" y="14038"/>
                </a:cubicBezTo>
                <a:cubicBezTo>
                  <a:pt x="9541" y="12087"/>
                  <a:pt x="8308" y="9022"/>
                  <a:pt x="6817" y="6255"/>
                </a:cubicBezTo>
                <a:cubicBezTo>
                  <a:pt x="5327" y="3488"/>
                  <a:pt x="3098" y="532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45" name="Google Shape;345;p16"/>
          <p:cNvGrpSpPr/>
          <p:nvPr/>
        </p:nvGrpSpPr>
        <p:grpSpPr>
          <a:xfrm>
            <a:off x="265867" y="5693759"/>
            <a:ext cx="948631" cy="889813"/>
            <a:chOff x="3145550" y="2696550"/>
            <a:chExt cx="446975" cy="418250"/>
          </a:xfrm>
        </p:grpSpPr>
        <p:sp>
          <p:nvSpPr>
            <p:cNvPr id="346" name="Google Shape;346;p16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" name="Google Shape;347;p16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" name="Google Shape;348;p16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" name="Google Shape;349;p16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" name="Google Shape;350;p16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" name="Google Shape;351;p16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" name="Google Shape;352;p16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53" name="Google Shape;353;p16"/>
          <p:cNvGrpSpPr/>
          <p:nvPr/>
        </p:nvGrpSpPr>
        <p:grpSpPr>
          <a:xfrm>
            <a:off x="9160109" y="5826259"/>
            <a:ext cx="1049980" cy="889813"/>
            <a:chOff x="3145550" y="2696550"/>
            <a:chExt cx="494728" cy="418250"/>
          </a:xfrm>
        </p:grpSpPr>
        <p:sp>
          <p:nvSpPr>
            <p:cNvPr id="354" name="Google Shape;354;p16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" name="Google Shape;355;p16"/>
            <p:cNvSpPr/>
            <p:nvPr/>
          </p:nvSpPr>
          <p:spPr>
            <a:xfrm>
              <a:off x="3433407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" name="Google Shape;356;p16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" name="Google Shape;357;p16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" name="Google Shape;358;p16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" name="Google Shape;359;p16"/>
            <p:cNvSpPr/>
            <p:nvPr/>
          </p:nvSpPr>
          <p:spPr>
            <a:xfrm>
              <a:off x="3574153" y="2947969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" name="Google Shape;360;p16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1" name="Google Shape;361;p16"/>
          <p:cNvGrpSpPr/>
          <p:nvPr/>
        </p:nvGrpSpPr>
        <p:grpSpPr>
          <a:xfrm>
            <a:off x="7817492" y="56384"/>
            <a:ext cx="706792" cy="662955"/>
            <a:chOff x="3145550" y="2696550"/>
            <a:chExt cx="446975" cy="418250"/>
          </a:xfrm>
        </p:grpSpPr>
        <p:sp>
          <p:nvSpPr>
            <p:cNvPr id="362" name="Google Shape;362;p16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" name="Google Shape;364;p16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" name="Google Shape;365;p16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" name="Google Shape;366;p16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" name="Google Shape;368;p16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69" name="Google Shape;369;p16"/>
          <p:cNvSpPr/>
          <p:nvPr/>
        </p:nvSpPr>
        <p:spPr>
          <a:xfrm>
            <a:off x="4271939" y="-69066"/>
            <a:ext cx="8150187" cy="2447167"/>
          </a:xfrm>
          <a:custGeom>
            <a:avLst/>
            <a:gdLst/>
            <a:ahLst/>
            <a:cxnLst/>
            <a:rect l="l" t="t" r="r" b="b"/>
            <a:pathLst>
              <a:path w="245112" h="73415" extrusionOk="0">
                <a:moveTo>
                  <a:pt x="245112" y="73415"/>
                </a:moveTo>
                <a:cubicBezTo>
                  <a:pt x="230503" y="73415"/>
                  <a:pt x="225127" y="51760"/>
                  <a:pt x="217878" y="39076"/>
                </a:cubicBezTo>
                <a:cubicBezTo>
                  <a:pt x="212096" y="28959"/>
                  <a:pt x="204149" y="17932"/>
                  <a:pt x="193011" y="14505"/>
                </a:cubicBezTo>
                <a:cubicBezTo>
                  <a:pt x="173743" y="8576"/>
                  <a:pt x="152780" y="11249"/>
                  <a:pt x="132621" y="11249"/>
                </a:cubicBezTo>
                <a:cubicBezTo>
                  <a:pt x="88255" y="11249"/>
                  <a:pt x="42094" y="14015"/>
                  <a:pt x="0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0" name="Google Shape;370;p16"/>
          <p:cNvSpPr/>
          <p:nvPr/>
        </p:nvSpPr>
        <p:spPr>
          <a:xfrm>
            <a:off x="-216563" y="4539100"/>
            <a:ext cx="4518062" cy="2674133"/>
          </a:xfrm>
          <a:custGeom>
            <a:avLst/>
            <a:gdLst/>
            <a:ahLst/>
            <a:cxnLst/>
            <a:rect l="l" t="t" r="r" b="b"/>
            <a:pathLst>
              <a:path w="135878" h="80224" extrusionOk="0">
                <a:moveTo>
                  <a:pt x="135878" y="80224"/>
                </a:moveTo>
                <a:cubicBezTo>
                  <a:pt x="133300" y="73357"/>
                  <a:pt x="130482" y="64759"/>
                  <a:pt x="123740" y="61870"/>
                </a:cubicBezTo>
                <a:cubicBezTo>
                  <a:pt x="115286" y="58247"/>
                  <a:pt x="105579" y="58942"/>
                  <a:pt x="96506" y="57430"/>
                </a:cubicBezTo>
                <a:cubicBezTo>
                  <a:pt x="79079" y="54525"/>
                  <a:pt x="61097" y="54291"/>
                  <a:pt x="44109" y="49437"/>
                </a:cubicBezTo>
                <a:cubicBezTo>
                  <a:pt x="29926" y="45385"/>
                  <a:pt x="23375" y="28285"/>
                  <a:pt x="14802" y="16282"/>
                </a:cubicBezTo>
                <a:cubicBezTo>
                  <a:pt x="10539" y="10313"/>
                  <a:pt x="5187" y="5187"/>
                  <a:pt x="0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1" name="Google Shape;371;p16"/>
          <p:cNvSpPr/>
          <p:nvPr/>
        </p:nvSpPr>
        <p:spPr>
          <a:xfrm>
            <a:off x="8032047" y="1234739"/>
            <a:ext cx="3317173" cy="5996900"/>
          </a:xfrm>
          <a:custGeom>
            <a:avLst/>
            <a:gdLst/>
            <a:ahLst/>
            <a:cxnLst/>
            <a:rect l="l" t="t" r="r" b="b"/>
            <a:pathLst>
              <a:path w="99762" h="179907" extrusionOk="0">
                <a:moveTo>
                  <a:pt x="99762" y="178763"/>
                </a:moveTo>
                <a:cubicBezTo>
                  <a:pt x="97690" y="181871"/>
                  <a:pt x="92319" y="177672"/>
                  <a:pt x="88809" y="176395"/>
                </a:cubicBezTo>
                <a:cubicBezTo>
                  <a:pt x="78709" y="172722"/>
                  <a:pt x="67230" y="168857"/>
                  <a:pt x="60982" y="160113"/>
                </a:cubicBezTo>
                <a:cubicBezTo>
                  <a:pt x="56821" y="154290"/>
                  <a:pt x="55358" y="146548"/>
                  <a:pt x="55358" y="139391"/>
                </a:cubicBezTo>
                <a:cubicBezTo>
                  <a:pt x="55358" y="114987"/>
                  <a:pt x="62739" y="90904"/>
                  <a:pt x="70455" y="67752"/>
                </a:cubicBezTo>
                <a:cubicBezTo>
                  <a:pt x="75393" y="52936"/>
                  <a:pt x="80485" y="36343"/>
                  <a:pt x="76376" y="21276"/>
                </a:cubicBezTo>
                <a:cubicBezTo>
                  <a:pt x="71995" y="5211"/>
                  <a:pt x="47082" y="-2580"/>
                  <a:pt x="30787" y="850"/>
                </a:cubicBezTo>
                <a:cubicBezTo>
                  <a:pt x="19516" y="3222"/>
                  <a:pt x="10928" y="12900"/>
                  <a:pt x="0" y="16539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2" name="Google Shape;372;p16"/>
          <p:cNvSpPr txBox="1">
            <a:spLocks noGrp="1"/>
          </p:cNvSpPr>
          <p:nvPr>
            <p:ph type="title"/>
          </p:nvPr>
        </p:nvSpPr>
        <p:spPr>
          <a:xfrm>
            <a:off x="1489971" y="1751133"/>
            <a:ext cx="4013247" cy="1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6"/>
          <p:cNvSpPr txBox="1">
            <a:spLocks noGrp="1"/>
          </p:cNvSpPr>
          <p:nvPr>
            <p:ph type="subTitle" idx="1"/>
          </p:nvPr>
        </p:nvSpPr>
        <p:spPr>
          <a:xfrm>
            <a:off x="1489971" y="3469833"/>
            <a:ext cx="4013247" cy="14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5008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7"/>
          <p:cNvSpPr/>
          <p:nvPr/>
        </p:nvSpPr>
        <p:spPr>
          <a:xfrm rot="10800000">
            <a:off x="-56750" y="-97355"/>
            <a:ext cx="7508073" cy="2226188"/>
          </a:xfrm>
          <a:custGeom>
            <a:avLst/>
            <a:gdLst/>
            <a:ahLst/>
            <a:cxnLst/>
            <a:rect l="l" t="t" r="r" b="b"/>
            <a:pathLst>
              <a:path w="61642" h="18232" extrusionOk="0">
                <a:moveTo>
                  <a:pt x="58862" y="0"/>
                </a:moveTo>
                <a:cubicBezTo>
                  <a:pt x="56536" y="0"/>
                  <a:pt x="54082" y="1302"/>
                  <a:pt x="52305" y="2952"/>
                </a:cubicBezTo>
                <a:cubicBezTo>
                  <a:pt x="49787" y="5291"/>
                  <a:pt x="47875" y="8333"/>
                  <a:pt x="44937" y="10113"/>
                </a:cubicBezTo>
                <a:cubicBezTo>
                  <a:pt x="42681" y="11480"/>
                  <a:pt x="40035" y="11962"/>
                  <a:pt x="37371" y="11962"/>
                </a:cubicBezTo>
                <a:cubicBezTo>
                  <a:pt x="36321" y="11962"/>
                  <a:pt x="35269" y="11887"/>
                  <a:pt x="34237" y="11762"/>
                </a:cubicBezTo>
                <a:cubicBezTo>
                  <a:pt x="30586" y="11317"/>
                  <a:pt x="27016" y="10301"/>
                  <a:pt x="23351" y="9991"/>
                </a:cubicBezTo>
                <a:cubicBezTo>
                  <a:pt x="22724" y="9938"/>
                  <a:pt x="22086" y="9912"/>
                  <a:pt x="21437" y="9912"/>
                </a:cubicBezTo>
                <a:cubicBezTo>
                  <a:pt x="13988" y="9912"/>
                  <a:pt x="5317" y="13333"/>
                  <a:pt x="1" y="18232"/>
                </a:cubicBezTo>
                <a:lnTo>
                  <a:pt x="61641" y="18000"/>
                </a:lnTo>
                <a:lnTo>
                  <a:pt x="61641" y="745"/>
                </a:lnTo>
                <a:cubicBezTo>
                  <a:pt x="60776" y="226"/>
                  <a:pt x="59830" y="0"/>
                  <a:pt x="588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76" name="Google Shape;376;p17"/>
          <p:cNvSpPr/>
          <p:nvPr/>
        </p:nvSpPr>
        <p:spPr>
          <a:xfrm rot="10800000" flipH="1">
            <a:off x="-56792" y="1422386"/>
            <a:ext cx="5027602" cy="5469747"/>
          </a:xfrm>
          <a:custGeom>
            <a:avLst/>
            <a:gdLst/>
            <a:ahLst/>
            <a:cxnLst/>
            <a:rect l="l" t="t" r="r" b="b"/>
            <a:pathLst>
              <a:path w="45606" h="49494" extrusionOk="0">
                <a:moveTo>
                  <a:pt x="1038" y="0"/>
                </a:moveTo>
                <a:cubicBezTo>
                  <a:pt x="643" y="631"/>
                  <a:pt x="294" y="1291"/>
                  <a:pt x="1" y="1973"/>
                </a:cubicBezTo>
                <a:lnTo>
                  <a:pt x="1" y="14646"/>
                </a:lnTo>
                <a:cubicBezTo>
                  <a:pt x="528" y="16015"/>
                  <a:pt x="1215" y="17324"/>
                  <a:pt x="2048" y="18527"/>
                </a:cubicBezTo>
                <a:cubicBezTo>
                  <a:pt x="3392" y="20471"/>
                  <a:pt x="5078" y="22160"/>
                  <a:pt x="6450" y="24086"/>
                </a:cubicBezTo>
                <a:cubicBezTo>
                  <a:pt x="7821" y="26012"/>
                  <a:pt x="8896" y="28287"/>
                  <a:pt x="8755" y="30649"/>
                </a:cubicBezTo>
                <a:cubicBezTo>
                  <a:pt x="8647" y="32448"/>
                  <a:pt x="7847" y="34130"/>
                  <a:pt x="7491" y="35896"/>
                </a:cubicBezTo>
                <a:cubicBezTo>
                  <a:pt x="6709" y="39772"/>
                  <a:pt x="8751" y="43499"/>
                  <a:pt x="11560" y="46283"/>
                </a:cubicBezTo>
                <a:cubicBezTo>
                  <a:pt x="12177" y="46895"/>
                  <a:pt x="12899" y="47411"/>
                  <a:pt x="13668" y="47813"/>
                </a:cubicBezTo>
                <a:cubicBezTo>
                  <a:pt x="15312" y="48674"/>
                  <a:pt x="17183" y="48935"/>
                  <a:pt x="19019" y="49201"/>
                </a:cubicBezTo>
                <a:cubicBezTo>
                  <a:pt x="20411" y="49402"/>
                  <a:pt x="21718" y="49493"/>
                  <a:pt x="22945" y="49493"/>
                </a:cubicBezTo>
                <a:cubicBezTo>
                  <a:pt x="27008" y="49493"/>
                  <a:pt x="30179" y="48491"/>
                  <a:pt x="32587" y="47180"/>
                </a:cubicBezTo>
                <a:cubicBezTo>
                  <a:pt x="35056" y="45836"/>
                  <a:pt x="36317" y="43696"/>
                  <a:pt x="36798" y="40927"/>
                </a:cubicBezTo>
                <a:cubicBezTo>
                  <a:pt x="37280" y="38156"/>
                  <a:pt x="37099" y="35256"/>
                  <a:pt x="38026" y="32600"/>
                </a:cubicBezTo>
                <a:cubicBezTo>
                  <a:pt x="39505" y="28366"/>
                  <a:pt x="43689" y="25073"/>
                  <a:pt x="43739" y="20588"/>
                </a:cubicBezTo>
                <a:cubicBezTo>
                  <a:pt x="43756" y="19091"/>
                  <a:pt x="45605" y="18326"/>
                  <a:pt x="45528" y="16830"/>
                </a:cubicBezTo>
                <a:cubicBezTo>
                  <a:pt x="45450" y="15334"/>
                  <a:pt x="44811" y="13784"/>
                  <a:pt x="43542" y="12987"/>
                </a:cubicBezTo>
                <a:cubicBezTo>
                  <a:pt x="42439" y="12296"/>
                  <a:pt x="41083" y="12274"/>
                  <a:pt x="39763" y="12274"/>
                </a:cubicBezTo>
                <a:cubicBezTo>
                  <a:pt x="39677" y="12274"/>
                  <a:pt x="39591" y="12275"/>
                  <a:pt x="39505" y="12275"/>
                </a:cubicBezTo>
                <a:cubicBezTo>
                  <a:pt x="39379" y="12275"/>
                  <a:pt x="39253" y="12274"/>
                  <a:pt x="39128" y="12273"/>
                </a:cubicBezTo>
                <a:cubicBezTo>
                  <a:pt x="36816" y="12256"/>
                  <a:pt x="34369" y="11854"/>
                  <a:pt x="32618" y="10343"/>
                </a:cubicBezTo>
                <a:cubicBezTo>
                  <a:pt x="30147" y="8211"/>
                  <a:pt x="29766" y="4585"/>
                  <a:pt x="28279" y="1679"/>
                </a:cubicBezTo>
                <a:cubicBezTo>
                  <a:pt x="28172" y="1469"/>
                  <a:pt x="28059" y="1263"/>
                  <a:pt x="27941" y="1063"/>
                </a:cubicBezTo>
                <a:cubicBezTo>
                  <a:pt x="27724" y="696"/>
                  <a:pt x="27489" y="342"/>
                  <a:pt x="27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77" name="Google Shape;377;p17"/>
          <p:cNvSpPr/>
          <p:nvPr/>
        </p:nvSpPr>
        <p:spPr>
          <a:xfrm>
            <a:off x="5301120" y="4835294"/>
            <a:ext cx="6936836" cy="2056813"/>
          </a:xfrm>
          <a:custGeom>
            <a:avLst/>
            <a:gdLst/>
            <a:ahLst/>
            <a:cxnLst/>
            <a:rect l="l" t="t" r="r" b="b"/>
            <a:pathLst>
              <a:path w="61642" h="18232" extrusionOk="0">
                <a:moveTo>
                  <a:pt x="58862" y="0"/>
                </a:moveTo>
                <a:cubicBezTo>
                  <a:pt x="56536" y="0"/>
                  <a:pt x="54082" y="1302"/>
                  <a:pt x="52305" y="2952"/>
                </a:cubicBezTo>
                <a:cubicBezTo>
                  <a:pt x="49787" y="5291"/>
                  <a:pt x="47875" y="8333"/>
                  <a:pt x="44937" y="10113"/>
                </a:cubicBezTo>
                <a:cubicBezTo>
                  <a:pt x="42681" y="11480"/>
                  <a:pt x="40035" y="11962"/>
                  <a:pt x="37371" y="11962"/>
                </a:cubicBezTo>
                <a:cubicBezTo>
                  <a:pt x="36321" y="11962"/>
                  <a:pt x="35269" y="11887"/>
                  <a:pt x="34237" y="11762"/>
                </a:cubicBezTo>
                <a:cubicBezTo>
                  <a:pt x="30586" y="11317"/>
                  <a:pt x="27016" y="10301"/>
                  <a:pt x="23351" y="9991"/>
                </a:cubicBezTo>
                <a:cubicBezTo>
                  <a:pt x="22724" y="9938"/>
                  <a:pt x="22086" y="9912"/>
                  <a:pt x="21437" y="9912"/>
                </a:cubicBezTo>
                <a:cubicBezTo>
                  <a:pt x="13988" y="9912"/>
                  <a:pt x="5317" y="13333"/>
                  <a:pt x="1" y="18232"/>
                </a:cubicBezTo>
                <a:lnTo>
                  <a:pt x="61641" y="18000"/>
                </a:lnTo>
                <a:lnTo>
                  <a:pt x="61641" y="745"/>
                </a:lnTo>
                <a:cubicBezTo>
                  <a:pt x="60776" y="226"/>
                  <a:pt x="59830" y="0"/>
                  <a:pt x="588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8" name="Google Shape;378;p17"/>
          <p:cNvGrpSpPr/>
          <p:nvPr/>
        </p:nvGrpSpPr>
        <p:grpSpPr>
          <a:xfrm>
            <a:off x="264737" y="5762826"/>
            <a:ext cx="948631" cy="889813"/>
            <a:chOff x="3145550" y="2696550"/>
            <a:chExt cx="446975" cy="418250"/>
          </a:xfrm>
        </p:grpSpPr>
        <p:sp>
          <p:nvSpPr>
            <p:cNvPr id="379" name="Google Shape;379;p17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" name="Google Shape;380;p17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" name="Google Shape;385;p17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86" name="Google Shape;386;p17"/>
          <p:cNvGrpSpPr/>
          <p:nvPr/>
        </p:nvGrpSpPr>
        <p:grpSpPr>
          <a:xfrm rot="-2700000">
            <a:off x="4387882" y="-169964"/>
            <a:ext cx="1402740" cy="1142503"/>
            <a:chOff x="2763250" y="3099175"/>
            <a:chExt cx="568025" cy="461500"/>
          </a:xfrm>
        </p:grpSpPr>
        <p:sp>
          <p:nvSpPr>
            <p:cNvPr id="387" name="Google Shape;387;p17"/>
            <p:cNvSpPr/>
            <p:nvPr/>
          </p:nvSpPr>
          <p:spPr>
            <a:xfrm>
              <a:off x="2954500" y="3099175"/>
              <a:ext cx="92250" cy="83100"/>
            </a:xfrm>
            <a:custGeom>
              <a:avLst/>
              <a:gdLst/>
              <a:ahLst/>
              <a:cxnLst/>
              <a:rect l="l" t="t" r="r" b="b"/>
              <a:pathLst>
                <a:path w="3690" h="3324" extrusionOk="0">
                  <a:moveTo>
                    <a:pt x="428" y="1"/>
                  </a:moveTo>
                  <a:cubicBezTo>
                    <a:pt x="363" y="1"/>
                    <a:pt x="298" y="17"/>
                    <a:pt x="240" y="52"/>
                  </a:cubicBezTo>
                  <a:cubicBezTo>
                    <a:pt x="62" y="157"/>
                    <a:pt x="1" y="386"/>
                    <a:pt x="106" y="564"/>
                  </a:cubicBezTo>
                  <a:cubicBezTo>
                    <a:pt x="642" y="1432"/>
                    <a:pt x="1374" y="2140"/>
                    <a:pt x="2180" y="2753"/>
                  </a:cubicBezTo>
                  <a:cubicBezTo>
                    <a:pt x="2451" y="2952"/>
                    <a:pt x="2734" y="3139"/>
                    <a:pt x="3051" y="3285"/>
                  </a:cubicBezTo>
                  <a:cubicBezTo>
                    <a:pt x="3105" y="3310"/>
                    <a:pt x="3165" y="3323"/>
                    <a:pt x="3225" y="3323"/>
                  </a:cubicBezTo>
                  <a:cubicBezTo>
                    <a:pt x="3295" y="3323"/>
                    <a:pt x="3366" y="3306"/>
                    <a:pt x="3430" y="3268"/>
                  </a:cubicBezTo>
                  <a:cubicBezTo>
                    <a:pt x="3625" y="3155"/>
                    <a:pt x="3690" y="2904"/>
                    <a:pt x="3576" y="2710"/>
                  </a:cubicBezTo>
                  <a:cubicBezTo>
                    <a:pt x="2838" y="1571"/>
                    <a:pt x="1787" y="660"/>
                    <a:pt x="587" y="35"/>
                  </a:cubicBezTo>
                  <a:cubicBezTo>
                    <a:pt x="537" y="13"/>
                    <a:pt x="483" y="1"/>
                    <a:pt x="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2994475" y="3240700"/>
              <a:ext cx="51325" cy="42900"/>
            </a:xfrm>
            <a:custGeom>
              <a:avLst/>
              <a:gdLst/>
              <a:ahLst/>
              <a:cxnLst/>
              <a:rect l="l" t="t" r="r" b="b"/>
              <a:pathLst>
                <a:path w="2053" h="1716" extrusionOk="0">
                  <a:moveTo>
                    <a:pt x="476" y="1"/>
                  </a:moveTo>
                  <a:cubicBezTo>
                    <a:pt x="221" y="1"/>
                    <a:pt x="1" y="243"/>
                    <a:pt x="54" y="506"/>
                  </a:cubicBezTo>
                  <a:cubicBezTo>
                    <a:pt x="207" y="1171"/>
                    <a:pt x="821" y="1710"/>
                    <a:pt x="1512" y="1716"/>
                  </a:cubicBezTo>
                  <a:cubicBezTo>
                    <a:pt x="1828" y="1710"/>
                    <a:pt x="2052" y="1365"/>
                    <a:pt x="1926" y="1073"/>
                  </a:cubicBezTo>
                  <a:cubicBezTo>
                    <a:pt x="1861" y="906"/>
                    <a:pt x="1766" y="772"/>
                    <a:pt x="1670" y="660"/>
                  </a:cubicBezTo>
                  <a:cubicBezTo>
                    <a:pt x="1370" y="332"/>
                    <a:pt x="1016" y="103"/>
                    <a:pt x="569" y="12"/>
                  </a:cubicBezTo>
                  <a:cubicBezTo>
                    <a:pt x="538" y="4"/>
                    <a:pt x="506" y="1"/>
                    <a:pt x="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9" name="Google Shape;389;p17"/>
            <p:cNvSpPr/>
            <p:nvPr/>
          </p:nvSpPr>
          <p:spPr>
            <a:xfrm>
              <a:off x="3095200" y="3223075"/>
              <a:ext cx="82225" cy="54400"/>
            </a:xfrm>
            <a:custGeom>
              <a:avLst/>
              <a:gdLst/>
              <a:ahLst/>
              <a:cxnLst/>
              <a:rect l="l" t="t" r="r" b="b"/>
              <a:pathLst>
                <a:path w="3289" h="2176" extrusionOk="0">
                  <a:moveTo>
                    <a:pt x="481" y="0"/>
                  </a:moveTo>
                  <a:cubicBezTo>
                    <a:pt x="223" y="0"/>
                    <a:pt x="0" y="290"/>
                    <a:pt x="128" y="548"/>
                  </a:cubicBezTo>
                  <a:cubicBezTo>
                    <a:pt x="243" y="803"/>
                    <a:pt x="412" y="1016"/>
                    <a:pt x="596" y="1211"/>
                  </a:cubicBezTo>
                  <a:cubicBezTo>
                    <a:pt x="1152" y="1766"/>
                    <a:pt x="1899" y="2175"/>
                    <a:pt x="2701" y="2175"/>
                  </a:cubicBezTo>
                  <a:cubicBezTo>
                    <a:pt x="2717" y="2175"/>
                    <a:pt x="2734" y="2175"/>
                    <a:pt x="2750" y="2175"/>
                  </a:cubicBezTo>
                  <a:cubicBezTo>
                    <a:pt x="3106" y="2169"/>
                    <a:pt x="3289" y="1690"/>
                    <a:pt x="3018" y="1451"/>
                  </a:cubicBezTo>
                  <a:cubicBezTo>
                    <a:pt x="2832" y="1273"/>
                    <a:pt x="2635" y="1132"/>
                    <a:pt x="2443" y="1002"/>
                  </a:cubicBezTo>
                  <a:cubicBezTo>
                    <a:pt x="1853" y="623"/>
                    <a:pt x="1281" y="279"/>
                    <a:pt x="616" y="28"/>
                  </a:cubicBezTo>
                  <a:cubicBezTo>
                    <a:pt x="571" y="9"/>
                    <a:pt x="525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3154350" y="3354600"/>
              <a:ext cx="87275" cy="49425"/>
            </a:xfrm>
            <a:custGeom>
              <a:avLst/>
              <a:gdLst/>
              <a:ahLst/>
              <a:cxnLst/>
              <a:rect l="l" t="t" r="r" b="b"/>
              <a:pathLst>
                <a:path w="3491" h="1977" extrusionOk="0">
                  <a:moveTo>
                    <a:pt x="962" y="1"/>
                  </a:moveTo>
                  <a:cubicBezTo>
                    <a:pt x="892" y="1"/>
                    <a:pt x="820" y="19"/>
                    <a:pt x="756" y="57"/>
                  </a:cubicBezTo>
                  <a:cubicBezTo>
                    <a:pt x="1" y="620"/>
                    <a:pt x="1810" y="1721"/>
                    <a:pt x="2302" y="1844"/>
                  </a:cubicBezTo>
                  <a:cubicBezTo>
                    <a:pt x="2491" y="1893"/>
                    <a:pt x="2722" y="1976"/>
                    <a:pt x="2939" y="1976"/>
                  </a:cubicBezTo>
                  <a:cubicBezTo>
                    <a:pt x="3062" y="1976"/>
                    <a:pt x="3180" y="1950"/>
                    <a:pt x="3285" y="1874"/>
                  </a:cubicBezTo>
                  <a:cubicBezTo>
                    <a:pt x="3467" y="1723"/>
                    <a:pt x="3490" y="1454"/>
                    <a:pt x="3339" y="1272"/>
                  </a:cubicBezTo>
                  <a:cubicBezTo>
                    <a:pt x="3184" y="1084"/>
                    <a:pt x="3007" y="940"/>
                    <a:pt x="2829" y="807"/>
                  </a:cubicBezTo>
                  <a:cubicBezTo>
                    <a:pt x="2279" y="424"/>
                    <a:pt x="1693" y="125"/>
                    <a:pt x="1021" y="5"/>
                  </a:cubicBezTo>
                  <a:cubicBezTo>
                    <a:pt x="1002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" name="Google Shape;391;p17"/>
            <p:cNvSpPr/>
            <p:nvPr/>
          </p:nvSpPr>
          <p:spPr>
            <a:xfrm>
              <a:off x="2763250" y="3164300"/>
              <a:ext cx="73225" cy="51400"/>
            </a:xfrm>
            <a:custGeom>
              <a:avLst/>
              <a:gdLst/>
              <a:ahLst/>
              <a:cxnLst/>
              <a:rect l="l" t="t" r="r" b="b"/>
              <a:pathLst>
                <a:path w="2929" h="2056" extrusionOk="0">
                  <a:moveTo>
                    <a:pt x="949" y="1"/>
                  </a:moveTo>
                  <a:cubicBezTo>
                    <a:pt x="906" y="1"/>
                    <a:pt x="863" y="7"/>
                    <a:pt x="821" y="20"/>
                  </a:cubicBezTo>
                  <a:cubicBezTo>
                    <a:pt x="1" y="387"/>
                    <a:pt x="1195" y="1573"/>
                    <a:pt x="1629" y="1819"/>
                  </a:cubicBezTo>
                  <a:cubicBezTo>
                    <a:pt x="1807" y="1917"/>
                    <a:pt x="2033" y="2056"/>
                    <a:pt x="2261" y="2056"/>
                  </a:cubicBezTo>
                  <a:cubicBezTo>
                    <a:pt x="2308" y="2056"/>
                    <a:pt x="2355" y="2050"/>
                    <a:pt x="2402" y="2036"/>
                  </a:cubicBezTo>
                  <a:cubicBezTo>
                    <a:pt x="2928" y="1842"/>
                    <a:pt x="2657" y="1259"/>
                    <a:pt x="2411" y="958"/>
                  </a:cubicBezTo>
                  <a:cubicBezTo>
                    <a:pt x="2055" y="510"/>
                    <a:pt x="1600" y="154"/>
                    <a:pt x="1034" y="10"/>
                  </a:cubicBezTo>
                  <a:cubicBezTo>
                    <a:pt x="1007" y="4"/>
                    <a:pt x="978" y="1"/>
                    <a:pt x="9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" name="Google Shape;392;p17"/>
            <p:cNvSpPr/>
            <p:nvPr/>
          </p:nvSpPr>
          <p:spPr>
            <a:xfrm>
              <a:off x="2939350" y="3373550"/>
              <a:ext cx="89275" cy="61250"/>
            </a:xfrm>
            <a:custGeom>
              <a:avLst/>
              <a:gdLst/>
              <a:ahLst/>
              <a:cxnLst/>
              <a:rect l="l" t="t" r="r" b="b"/>
              <a:pathLst>
                <a:path w="3571" h="2450" extrusionOk="0">
                  <a:moveTo>
                    <a:pt x="994" y="1"/>
                  </a:moveTo>
                  <a:cubicBezTo>
                    <a:pt x="941" y="1"/>
                    <a:pt x="887" y="12"/>
                    <a:pt x="835" y="36"/>
                  </a:cubicBezTo>
                  <a:cubicBezTo>
                    <a:pt x="0" y="488"/>
                    <a:pt x="1805" y="1972"/>
                    <a:pt x="2271" y="2171"/>
                  </a:cubicBezTo>
                  <a:cubicBezTo>
                    <a:pt x="2503" y="2271"/>
                    <a:pt x="2789" y="2449"/>
                    <a:pt x="3062" y="2449"/>
                  </a:cubicBezTo>
                  <a:cubicBezTo>
                    <a:pt x="3151" y="2449"/>
                    <a:pt x="3238" y="2431"/>
                    <a:pt x="3321" y="2385"/>
                  </a:cubicBezTo>
                  <a:cubicBezTo>
                    <a:pt x="3517" y="2257"/>
                    <a:pt x="3571" y="1995"/>
                    <a:pt x="3443" y="1802"/>
                  </a:cubicBezTo>
                  <a:cubicBezTo>
                    <a:pt x="3298" y="1580"/>
                    <a:pt x="3128" y="1399"/>
                    <a:pt x="2953" y="1227"/>
                  </a:cubicBezTo>
                  <a:cubicBezTo>
                    <a:pt x="2412" y="727"/>
                    <a:pt x="1827" y="296"/>
                    <a:pt x="1129" y="26"/>
                  </a:cubicBezTo>
                  <a:cubicBezTo>
                    <a:pt x="1086" y="9"/>
                    <a:pt x="1040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" name="Google Shape;393;p17"/>
            <p:cNvSpPr/>
            <p:nvPr/>
          </p:nvSpPr>
          <p:spPr>
            <a:xfrm>
              <a:off x="3240125" y="3507025"/>
              <a:ext cx="91150" cy="53650"/>
            </a:xfrm>
            <a:custGeom>
              <a:avLst/>
              <a:gdLst/>
              <a:ahLst/>
              <a:cxnLst/>
              <a:rect l="l" t="t" r="r" b="b"/>
              <a:pathLst>
                <a:path w="3646" h="2146" extrusionOk="0">
                  <a:moveTo>
                    <a:pt x="847" y="1"/>
                  </a:moveTo>
                  <a:cubicBezTo>
                    <a:pt x="778" y="1"/>
                    <a:pt x="708" y="18"/>
                    <a:pt x="646" y="56"/>
                  </a:cubicBezTo>
                  <a:cubicBezTo>
                    <a:pt x="0" y="526"/>
                    <a:pt x="1294" y="1415"/>
                    <a:pt x="1677" y="1655"/>
                  </a:cubicBezTo>
                  <a:cubicBezTo>
                    <a:pt x="2135" y="1923"/>
                    <a:pt x="2628" y="2122"/>
                    <a:pt x="3170" y="2145"/>
                  </a:cubicBezTo>
                  <a:cubicBezTo>
                    <a:pt x="3174" y="2145"/>
                    <a:pt x="3178" y="2145"/>
                    <a:pt x="3182" y="2145"/>
                  </a:cubicBezTo>
                  <a:cubicBezTo>
                    <a:pt x="3284" y="2145"/>
                    <a:pt x="3387" y="2108"/>
                    <a:pt x="3468" y="2032"/>
                  </a:cubicBezTo>
                  <a:cubicBezTo>
                    <a:pt x="3640" y="1872"/>
                    <a:pt x="3645" y="1601"/>
                    <a:pt x="3482" y="1431"/>
                  </a:cubicBezTo>
                  <a:cubicBezTo>
                    <a:pt x="2766" y="742"/>
                    <a:pt x="1893" y="280"/>
                    <a:pt x="938" y="11"/>
                  </a:cubicBezTo>
                  <a:cubicBezTo>
                    <a:pt x="908" y="4"/>
                    <a:pt x="878" y="1"/>
                    <a:pt x="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94" name="Google Shape;394;p17"/>
          <p:cNvGrpSpPr/>
          <p:nvPr/>
        </p:nvGrpSpPr>
        <p:grpSpPr>
          <a:xfrm rot="8534738">
            <a:off x="8854161" y="6069411"/>
            <a:ext cx="1066959" cy="869016"/>
            <a:chOff x="2763250" y="3099175"/>
            <a:chExt cx="568025" cy="461500"/>
          </a:xfrm>
        </p:grpSpPr>
        <p:sp>
          <p:nvSpPr>
            <p:cNvPr id="395" name="Google Shape;395;p17"/>
            <p:cNvSpPr/>
            <p:nvPr/>
          </p:nvSpPr>
          <p:spPr>
            <a:xfrm>
              <a:off x="2954500" y="3099175"/>
              <a:ext cx="92250" cy="83100"/>
            </a:xfrm>
            <a:custGeom>
              <a:avLst/>
              <a:gdLst/>
              <a:ahLst/>
              <a:cxnLst/>
              <a:rect l="l" t="t" r="r" b="b"/>
              <a:pathLst>
                <a:path w="3690" h="3324" extrusionOk="0">
                  <a:moveTo>
                    <a:pt x="428" y="1"/>
                  </a:moveTo>
                  <a:cubicBezTo>
                    <a:pt x="363" y="1"/>
                    <a:pt x="298" y="17"/>
                    <a:pt x="240" y="52"/>
                  </a:cubicBezTo>
                  <a:cubicBezTo>
                    <a:pt x="62" y="157"/>
                    <a:pt x="1" y="386"/>
                    <a:pt x="106" y="564"/>
                  </a:cubicBezTo>
                  <a:cubicBezTo>
                    <a:pt x="642" y="1432"/>
                    <a:pt x="1374" y="2140"/>
                    <a:pt x="2180" y="2753"/>
                  </a:cubicBezTo>
                  <a:cubicBezTo>
                    <a:pt x="2451" y="2952"/>
                    <a:pt x="2734" y="3139"/>
                    <a:pt x="3051" y="3285"/>
                  </a:cubicBezTo>
                  <a:cubicBezTo>
                    <a:pt x="3105" y="3310"/>
                    <a:pt x="3165" y="3323"/>
                    <a:pt x="3225" y="3323"/>
                  </a:cubicBezTo>
                  <a:cubicBezTo>
                    <a:pt x="3295" y="3323"/>
                    <a:pt x="3366" y="3306"/>
                    <a:pt x="3430" y="3268"/>
                  </a:cubicBezTo>
                  <a:cubicBezTo>
                    <a:pt x="3625" y="3155"/>
                    <a:pt x="3690" y="2904"/>
                    <a:pt x="3576" y="2710"/>
                  </a:cubicBezTo>
                  <a:cubicBezTo>
                    <a:pt x="2838" y="1571"/>
                    <a:pt x="1787" y="660"/>
                    <a:pt x="587" y="35"/>
                  </a:cubicBezTo>
                  <a:cubicBezTo>
                    <a:pt x="537" y="13"/>
                    <a:pt x="483" y="1"/>
                    <a:pt x="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" name="Google Shape;396;p17"/>
            <p:cNvSpPr/>
            <p:nvPr/>
          </p:nvSpPr>
          <p:spPr>
            <a:xfrm>
              <a:off x="2994475" y="3240700"/>
              <a:ext cx="51325" cy="42900"/>
            </a:xfrm>
            <a:custGeom>
              <a:avLst/>
              <a:gdLst/>
              <a:ahLst/>
              <a:cxnLst/>
              <a:rect l="l" t="t" r="r" b="b"/>
              <a:pathLst>
                <a:path w="2053" h="1716" extrusionOk="0">
                  <a:moveTo>
                    <a:pt x="476" y="1"/>
                  </a:moveTo>
                  <a:cubicBezTo>
                    <a:pt x="221" y="1"/>
                    <a:pt x="1" y="243"/>
                    <a:pt x="54" y="506"/>
                  </a:cubicBezTo>
                  <a:cubicBezTo>
                    <a:pt x="207" y="1171"/>
                    <a:pt x="821" y="1710"/>
                    <a:pt x="1512" y="1716"/>
                  </a:cubicBezTo>
                  <a:cubicBezTo>
                    <a:pt x="1828" y="1710"/>
                    <a:pt x="2052" y="1365"/>
                    <a:pt x="1926" y="1073"/>
                  </a:cubicBezTo>
                  <a:cubicBezTo>
                    <a:pt x="1861" y="906"/>
                    <a:pt x="1766" y="772"/>
                    <a:pt x="1670" y="660"/>
                  </a:cubicBezTo>
                  <a:cubicBezTo>
                    <a:pt x="1370" y="332"/>
                    <a:pt x="1016" y="103"/>
                    <a:pt x="569" y="12"/>
                  </a:cubicBezTo>
                  <a:cubicBezTo>
                    <a:pt x="538" y="4"/>
                    <a:pt x="506" y="1"/>
                    <a:pt x="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" name="Google Shape;397;p17"/>
            <p:cNvSpPr/>
            <p:nvPr/>
          </p:nvSpPr>
          <p:spPr>
            <a:xfrm>
              <a:off x="3095200" y="3223075"/>
              <a:ext cx="82225" cy="54400"/>
            </a:xfrm>
            <a:custGeom>
              <a:avLst/>
              <a:gdLst/>
              <a:ahLst/>
              <a:cxnLst/>
              <a:rect l="l" t="t" r="r" b="b"/>
              <a:pathLst>
                <a:path w="3289" h="2176" extrusionOk="0">
                  <a:moveTo>
                    <a:pt x="481" y="0"/>
                  </a:moveTo>
                  <a:cubicBezTo>
                    <a:pt x="223" y="0"/>
                    <a:pt x="0" y="290"/>
                    <a:pt x="128" y="548"/>
                  </a:cubicBezTo>
                  <a:cubicBezTo>
                    <a:pt x="243" y="803"/>
                    <a:pt x="412" y="1016"/>
                    <a:pt x="596" y="1211"/>
                  </a:cubicBezTo>
                  <a:cubicBezTo>
                    <a:pt x="1152" y="1766"/>
                    <a:pt x="1899" y="2175"/>
                    <a:pt x="2701" y="2175"/>
                  </a:cubicBezTo>
                  <a:cubicBezTo>
                    <a:pt x="2717" y="2175"/>
                    <a:pt x="2734" y="2175"/>
                    <a:pt x="2750" y="2175"/>
                  </a:cubicBezTo>
                  <a:cubicBezTo>
                    <a:pt x="3106" y="2169"/>
                    <a:pt x="3289" y="1690"/>
                    <a:pt x="3018" y="1451"/>
                  </a:cubicBezTo>
                  <a:cubicBezTo>
                    <a:pt x="2832" y="1273"/>
                    <a:pt x="2635" y="1132"/>
                    <a:pt x="2443" y="1002"/>
                  </a:cubicBezTo>
                  <a:cubicBezTo>
                    <a:pt x="1853" y="623"/>
                    <a:pt x="1281" y="279"/>
                    <a:pt x="616" y="28"/>
                  </a:cubicBezTo>
                  <a:cubicBezTo>
                    <a:pt x="571" y="9"/>
                    <a:pt x="525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" name="Google Shape;398;p17"/>
            <p:cNvSpPr/>
            <p:nvPr/>
          </p:nvSpPr>
          <p:spPr>
            <a:xfrm>
              <a:off x="3154350" y="3354600"/>
              <a:ext cx="87275" cy="49425"/>
            </a:xfrm>
            <a:custGeom>
              <a:avLst/>
              <a:gdLst/>
              <a:ahLst/>
              <a:cxnLst/>
              <a:rect l="l" t="t" r="r" b="b"/>
              <a:pathLst>
                <a:path w="3491" h="1977" extrusionOk="0">
                  <a:moveTo>
                    <a:pt x="962" y="1"/>
                  </a:moveTo>
                  <a:cubicBezTo>
                    <a:pt x="892" y="1"/>
                    <a:pt x="820" y="19"/>
                    <a:pt x="756" y="57"/>
                  </a:cubicBezTo>
                  <a:cubicBezTo>
                    <a:pt x="1" y="620"/>
                    <a:pt x="1810" y="1721"/>
                    <a:pt x="2302" y="1844"/>
                  </a:cubicBezTo>
                  <a:cubicBezTo>
                    <a:pt x="2491" y="1893"/>
                    <a:pt x="2722" y="1976"/>
                    <a:pt x="2939" y="1976"/>
                  </a:cubicBezTo>
                  <a:cubicBezTo>
                    <a:pt x="3062" y="1976"/>
                    <a:pt x="3180" y="1950"/>
                    <a:pt x="3285" y="1874"/>
                  </a:cubicBezTo>
                  <a:cubicBezTo>
                    <a:pt x="3467" y="1723"/>
                    <a:pt x="3490" y="1454"/>
                    <a:pt x="3339" y="1272"/>
                  </a:cubicBezTo>
                  <a:cubicBezTo>
                    <a:pt x="3184" y="1084"/>
                    <a:pt x="3007" y="940"/>
                    <a:pt x="2829" y="807"/>
                  </a:cubicBezTo>
                  <a:cubicBezTo>
                    <a:pt x="2279" y="424"/>
                    <a:pt x="1693" y="125"/>
                    <a:pt x="1021" y="5"/>
                  </a:cubicBezTo>
                  <a:cubicBezTo>
                    <a:pt x="1002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" name="Google Shape;399;p17"/>
            <p:cNvSpPr/>
            <p:nvPr/>
          </p:nvSpPr>
          <p:spPr>
            <a:xfrm>
              <a:off x="2763250" y="3164300"/>
              <a:ext cx="73225" cy="51400"/>
            </a:xfrm>
            <a:custGeom>
              <a:avLst/>
              <a:gdLst/>
              <a:ahLst/>
              <a:cxnLst/>
              <a:rect l="l" t="t" r="r" b="b"/>
              <a:pathLst>
                <a:path w="2929" h="2056" extrusionOk="0">
                  <a:moveTo>
                    <a:pt x="949" y="1"/>
                  </a:moveTo>
                  <a:cubicBezTo>
                    <a:pt x="906" y="1"/>
                    <a:pt x="863" y="7"/>
                    <a:pt x="821" y="20"/>
                  </a:cubicBezTo>
                  <a:cubicBezTo>
                    <a:pt x="1" y="387"/>
                    <a:pt x="1195" y="1573"/>
                    <a:pt x="1629" y="1819"/>
                  </a:cubicBezTo>
                  <a:cubicBezTo>
                    <a:pt x="1807" y="1917"/>
                    <a:pt x="2033" y="2056"/>
                    <a:pt x="2261" y="2056"/>
                  </a:cubicBezTo>
                  <a:cubicBezTo>
                    <a:pt x="2308" y="2056"/>
                    <a:pt x="2355" y="2050"/>
                    <a:pt x="2402" y="2036"/>
                  </a:cubicBezTo>
                  <a:cubicBezTo>
                    <a:pt x="2928" y="1842"/>
                    <a:pt x="2657" y="1259"/>
                    <a:pt x="2411" y="958"/>
                  </a:cubicBezTo>
                  <a:cubicBezTo>
                    <a:pt x="2055" y="510"/>
                    <a:pt x="1600" y="154"/>
                    <a:pt x="1034" y="10"/>
                  </a:cubicBezTo>
                  <a:cubicBezTo>
                    <a:pt x="1007" y="4"/>
                    <a:pt x="978" y="1"/>
                    <a:pt x="9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2939350" y="3373550"/>
              <a:ext cx="89275" cy="61250"/>
            </a:xfrm>
            <a:custGeom>
              <a:avLst/>
              <a:gdLst/>
              <a:ahLst/>
              <a:cxnLst/>
              <a:rect l="l" t="t" r="r" b="b"/>
              <a:pathLst>
                <a:path w="3571" h="2450" extrusionOk="0">
                  <a:moveTo>
                    <a:pt x="994" y="1"/>
                  </a:moveTo>
                  <a:cubicBezTo>
                    <a:pt x="941" y="1"/>
                    <a:pt x="887" y="12"/>
                    <a:pt x="835" y="36"/>
                  </a:cubicBezTo>
                  <a:cubicBezTo>
                    <a:pt x="0" y="488"/>
                    <a:pt x="1805" y="1972"/>
                    <a:pt x="2271" y="2171"/>
                  </a:cubicBezTo>
                  <a:cubicBezTo>
                    <a:pt x="2503" y="2271"/>
                    <a:pt x="2789" y="2449"/>
                    <a:pt x="3062" y="2449"/>
                  </a:cubicBezTo>
                  <a:cubicBezTo>
                    <a:pt x="3151" y="2449"/>
                    <a:pt x="3238" y="2431"/>
                    <a:pt x="3321" y="2385"/>
                  </a:cubicBezTo>
                  <a:cubicBezTo>
                    <a:pt x="3517" y="2257"/>
                    <a:pt x="3571" y="1995"/>
                    <a:pt x="3443" y="1802"/>
                  </a:cubicBezTo>
                  <a:cubicBezTo>
                    <a:pt x="3298" y="1580"/>
                    <a:pt x="3128" y="1399"/>
                    <a:pt x="2953" y="1227"/>
                  </a:cubicBezTo>
                  <a:cubicBezTo>
                    <a:pt x="2412" y="727"/>
                    <a:pt x="1827" y="296"/>
                    <a:pt x="1129" y="26"/>
                  </a:cubicBezTo>
                  <a:cubicBezTo>
                    <a:pt x="1086" y="9"/>
                    <a:pt x="1040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" name="Google Shape;401;p17"/>
            <p:cNvSpPr/>
            <p:nvPr/>
          </p:nvSpPr>
          <p:spPr>
            <a:xfrm>
              <a:off x="3240125" y="3507025"/>
              <a:ext cx="91150" cy="53650"/>
            </a:xfrm>
            <a:custGeom>
              <a:avLst/>
              <a:gdLst/>
              <a:ahLst/>
              <a:cxnLst/>
              <a:rect l="l" t="t" r="r" b="b"/>
              <a:pathLst>
                <a:path w="3646" h="2146" extrusionOk="0">
                  <a:moveTo>
                    <a:pt x="847" y="1"/>
                  </a:moveTo>
                  <a:cubicBezTo>
                    <a:pt x="778" y="1"/>
                    <a:pt x="708" y="18"/>
                    <a:pt x="646" y="56"/>
                  </a:cubicBezTo>
                  <a:cubicBezTo>
                    <a:pt x="0" y="526"/>
                    <a:pt x="1294" y="1415"/>
                    <a:pt x="1677" y="1655"/>
                  </a:cubicBezTo>
                  <a:cubicBezTo>
                    <a:pt x="2135" y="1923"/>
                    <a:pt x="2628" y="2122"/>
                    <a:pt x="3170" y="2145"/>
                  </a:cubicBezTo>
                  <a:cubicBezTo>
                    <a:pt x="3174" y="2145"/>
                    <a:pt x="3178" y="2145"/>
                    <a:pt x="3182" y="2145"/>
                  </a:cubicBezTo>
                  <a:cubicBezTo>
                    <a:pt x="3284" y="2145"/>
                    <a:pt x="3387" y="2108"/>
                    <a:pt x="3468" y="2032"/>
                  </a:cubicBezTo>
                  <a:cubicBezTo>
                    <a:pt x="3640" y="1872"/>
                    <a:pt x="3645" y="1601"/>
                    <a:pt x="3482" y="1431"/>
                  </a:cubicBezTo>
                  <a:cubicBezTo>
                    <a:pt x="2766" y="742"/>
                    <a:pt x="1893" y="280"/>
                    <a:pt x="938" y="11"/>
                  </a:cubicBezTo>
                  <a:cubicBezTo>
                    <a:pt x="908" y="4"/>
                    <a:pt x="878" y="1"/>
                    <a:pt x="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02" name="Google Shape;402;p17"/>
          <p:cNvSpPr/>
          <p:nvPr/>
        </p:nvSpPr>
        <p:spPr>
          <a:xfrm>
            <a:off x="890237" y="1955234"/>
            <a:ext cx="1334590" cy="5128733"/>
          </a:xfrm>
          <a:custGeom>
            <a:avLst/>
            <a:gdLst/>
            <a:ahLst/>
            <a:cxnLst/>
            <a:rect l="l" t="t" r="r" b="b"/>
            <a:pathLst>
              <a:path w="40137" h="153862" extrusionOk="0">
                <a:moveTo>
                  <a:pt x="40137" y="0"/>
                </a:moveTo>
                <a:cubicBezTo>
                  <a:pt x="26400" y="0"/>
                  <a:pt x="12938" y="13494"/>
                  <a:pt x="8598" y="26528"/>
                </a:cubicBezTo>
                <a:cubicBezTo>
                  <a:pt x="5182" y="36789"/>
                  <a:pt x="8318" y="48174"/>
                  <a:pt x="7419" y="58951"/>
                </a:cubicBezTo>
                <a:cubicBezTo>
                  <a:pt x="6323" y="72087"/>
                  <a:pt x="-1658" y="84830"/>
                  <a:pt x="345" y="97859"/>
                </a:cubicBezTo>
                <a:cubicBezTo>
                  <a:pt x="1951" y="108310"/>
                  <a:pt x="13933" y="114116"/>
                  <a:pt x="19799" y="122913"/>
                </a:cubicBezTo>
                <a:cubicBezTo>
                  <a:pt x="24022" y="129246"/>
                  <a:pt x="27573" y="136352"/>
                  <a:pt x="28936" y="143841"/>
                </a:cubicBezTo>
                <a:cubicBezTo>
                  <a:pt x="29543" y="147178"/>
                  <a:pt x="27313" y="153862"/>
                  <a:pt x="30705" y="153862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3" name="Google Shape;403;p17"/>
          <p:cNvSpPr/>
          <p:nvPr/>
        </p:nvSpPr>
        <p:spPr>
          <a:xfrm>
            <a:off x="10300364" y="5629834"/>
            <a:ext cx="2431038" cy="1572033"/>
          </a:xfrm>
          <a:custGeom>
            <a:avLst/>
            <a:gdLst/>
            <a:ahLst/>
            <a:cxnLst/>
            <a:rect l="l" t="t" r="r" b="b"/>
            <a:pathLst>
              <a:path w="73112" h="47161" extrusionOk="0">
                <a:moveTo>
                  <a:pt x="5612" y="47161"/>
                </a:moveTo>
                <a:cubicBezTo>
                  <a:pt x="-1712" y="37393"/>
                  <a:pt x="-2701" y="16543"/>
                  <a:pt x="7970" y="10612"/>
                </a:cubicBezTo>
                <a:cubicBezTo>
                  <a:pt x="27200" y="-76"/>
                  <a:pt x="54807" y="12204"/>
                  <a:pt x="73112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4" name="Google Shape;404;p17"/>
          <p:cNvSpPr/>
          <p:nvPr/>
        </p:nvSpPr>
        <p:spPr>
          <a:xfrm>
            <a:off x="-264610" y="-481433"/>
            <a:ext cx="5449285" cy="1905700"/>
          </a:xfrm>
          <a:custGeom>
            <a:avLst/>
            <a:gdLst/>
            <a:ahLst/>
            <a:cxnLst/>
            <a:rect l="l" t="t" r="r" b="b"/>
            <a:pathLst>
              <a:path w="163884" h="57171" extrusionOk="0">
                <a:moveTo>
                  <a:pt x="0" y="47456"/>
                </a:moveTo>
                <a:cubicBezTo>
                  <a:pt x="9959" y="55428"/>
                  <a:pt x="25445" y="59774"/>
                  <a:pt x="37434" y="55414"/>
                </a:cubicBezTo>
                <a:cubicBezTo>
                  <a:pt x="51315" y="50366"/>
                  <a:pt x="58745" y="34719"/>
                  <a:pt x="71036" y="26528"/>
                </a:cubicBezTo>
                <a:cubicBezTo>
                  <a:pt x="84040" y="17862"/>
                  <a:pt x="102467" y="27788"/>
                  <a:pt x="117902" y="25349"/>
                </a:cubicBezTo>
                <a:cubicBezTo>
                  <a:pt x="127207" y="23879"/>
                  <a:pt x="134702" y="16677"/>
                  <a:pt x="142367" y="11201"/>
                </a:cubicBezTo>
                <a:cubicBezTo>
                  <a:pt x="148947" y="6501"/>
                  <a:pt x="156650" y="3614"/>
                  <a:pt x="163884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5" name="Google Shape;405;p17"/>
          <p:cNvSpPr txBox="1">
            <a:spLocks noGrp="1"/>
          </p:cNvSpPr>
          <p:nvPr>
            <p:ph type="title"/>
          </p:nvPr>
        </p:nvSpPr>
        <p:spPr>
          <a:xfrm>
            <a:off x="6205610" y="1849451"/>
            <a:ext cx="3498523" cy="16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7"/>
          <p:cNvSpPr txBox="1">
            <a:spLocks noGrp="1"/>
          </p:cNvSpPr>
          <p:nvPr>
            <p:ph type="subTitle" idx="1"/>
          </p:nvPr>
        </p:nvSpPr>
        <p:spPr>
          <a:xfrm>
            <a:off x="6205577" y="3568151"/>
            <a:ext cx="3498523" cy="1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6024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8"/>
          <p:cNvSpPr/>
          <p:nvPr/>
        </p:nvSpPr>
        <p:spPr>
          <a:xfrm>
            <a:off x="9949277" y="5688548"/>
            <a:ext cx="2283723" cy="1218352"/>
          </a:xfrm>
          <a:custGeom>
            <a:avLst/>
            <a:gdLst/>
            <a:ahLst/>
            <a:cxnLst/>
            <a:rect l="l" t="t" r="r" b="b"/>
            <a:pathLst>
              <a:path w="34562" h="18393" extrusionOk="0">
                <a:moveTo>
                  <a:pt x="34561" y="0"/>
                </a:moveTo>
                <a:cubicBezTo>
                  <a:pt x="28360" y="467"/>
                  <a:pt x="22385" y="3443"/>
                  <a:pt x="18276" y="8113"/>
                </a:cubicBezTo>
                <a:cubicBezTo>
                  <a:pt x="16620" y="9993"/>
                  <a:pt x="15184" y="12195"/>
                  <a:pt x="12972" y="13372"/>
                </a:cubicBezTo>
                <a:cubicBezTo>
                  <a:pt x="10850" y="14500"/>
                  <a:pt x="8340" y="14511"/>
                  <a:pt x="5964" y="14882"/>
                </a:cubicBezTo>
                <a:cubicBezTo>
                  <a:pt x="3589" y="15251"/>
                  <a:pt x="1022" y="16216"/>
                  <a:pt x="1" y="18393"/>
                </a:cubicBezTo>
                <a:lnTo>
                  <a:pt x="34561" y="18393"/>
                </a:lnTo>
                <a:lnTo>
                  <a:pt x="345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09" name="Google Shape;409;p18"/>
          <p:cNvSpPr/>
          <p:nvPr/>
        </p:nvSpPr>
        <p:spPr>
          <a:xfrm rot="5400000">
            <a:off x="-748450" y="640081"/>
            <a:ext cx="3603361" cy="2224535"/>
          </a:xfrm>
          <a:custGeom>
            <a:avLst/>
            <a:gdLst/>
            <a:ahLst/>
            <a:cxnLst/>
            <a:rect l="l" t="t" r="r" b="b"/>
            <a:pathLst>
              <a:path w="34739" h="21500" extrusionOk="0">
                <a:moveTo>
                  <a:pt x="0" y="1"/>
                </a:moveTo>
                <a:lnTo>
                  <a:pt x="0" y="21500"/>
                </a:lnTo>
                <a:lnTo>
                  <a:pt x="34738" y="21500"/>
                </a:lnTo>
                <a:cubicBezTo>
                  <a:pt x="32561" y="18004"/>
                  <a:pt x="27933" y="17078"/>
                  <a:pt x="23822" y="16837"/>
                </a:cubicBezTo>
                <a:cubicBezTo>
                  <a:pt x="19710" y="16597"/>
                  <a:pt x="15235" y="16593"/>
                  <a:pt x="12005" y="14038"/>
                </a:cubicBezTo>
                <a:cubicBezTo>
                  <a:pt x="9541" y="12087"/>
                  <a:pt x="8308" y="9022"/>
                  <a:pt x="6817" y="6255"/>
                </a:cubicBezTo>
                <a:cubicBezTo>
                  <a:pt x="5327" y="3488"/>
                  <a:pt x="3098" y="532"/>
                  <a:pt x="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10" name="Google Shape;410;p18"/>
          <p:cNvSpPr/>
          <p:nvPr/>
        </p:nvSpPr>
        <p:spPr>
          <a:xfrm>
            <a:off x="-126975" y="5607733"/>
            <a:ext cx="3629487" cy="1299153"/>
          </a:xfrm>
          <a:custGeom>
            <a:avLst/>
            <a:gdLst/>
            <a:ahLst/>
            <a:cxnLst/>
            <a:rect l="l" t="t" r="r" b="b"/>
            <a:pathLst>
              <a:path w="83849" h="29939" extrusionOk="0">
                <a:moveTo>
                  <a:pt x="1969" y="1"/>
                </a:moveTo>
                <a:cubicBezTo>
                  <a:pt x="1378" y="1"/>
                  <a:pt x="791" y="19"/>
                  <a:pt x="209" y="56"/>
                </a:cubicBezTo>
                <a:lnTo>
                  <a:pt x="1" y="29938"/>
                </a:lnTo>
                <a:lnTo>
                  <a:pt x="83849" y="29471"/>
                </a:lnTo>
                <a:cubicBezTo>
                  <a:pt x="79605" y="24167"/>
                  <a:pt x="70957" y="21938"/>
                  <a:pt x="63965" y="21938"/>
                </a:cubicBezTo>
                <a:cubicBezTo>
                  <a:pt x="63574" y="21938"/>
                  <a:pt x="63188" y="21945"/>
                  <a:pt x="62808" y="21959"/>
                </a:cubicBezTo>
                <a:cubicBezTo>
                  <a:pt x="59582" y="22076"/>
                  <a:pt x="56283" y="22353"/>
                  <a:pt x="53034" y="22353"/>
                </a:cubicBezTo>
                <a:cubicBezTo>
                  <a:pt x="49064" y="22353"/>
                  <a:pt x="45168" y="21940"/>
                  <a:pt x="41572" y="20320"/>
                </a:cubicBezTo>
                <a:cubicBezTo>
                  <a:pt x="36564" y="18064"/>
                  <a:pt x="32840" y="13758"/>
                  <a:pt x="28588" y="10282"/>
                </a:cubicBezTo>
                <a:cubicBezTo>
                  <a:pt x="21487" y="4478"/>
                  <a:pt x="11257" y="1"/>
                  <a:pt x="19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11" name="Google Shape;411;p18"/>
          <p:cNvGrpSpPr/>
          <p:nvPr/>
        </p:nvGrpSpPr>
        <p:grpSpPr>
          <a:xfrm>
            <a:off x="39617" y="5979377"/>
            <a:ext cx="981927" cy="804311"/>
            <a:chOff x="2580775" y="1984675"/>
            <a:chExt cx="587375" cy="479975"/>
          </a:xfrm>
        </p:grpSpPr>
        <p:sp>
          <p:nvSpPr>
            <p:cNvPr id="412" name="Google Shape;412;p18"/>
            <p:cNvSpPr/>
            <p:nvPr/>
          </p:nvSpPr>
          <p:spPr>
            <a:xfrm>
              <a:off x="2653200" y="2188150"/>
              <a:ext cx="90275" cy="79725"/>
            </a:xfrm>
            <a:custGeom>
              <a:avLst/>
              <a:gdLst/>
              <a:ahLst/>
              <a:cxnLst/>
              <a:rect l="l" t="t" r="r" b="b"/>
              <a:pathLst>
                <a:path w="3611" h="3189" extrusionOk="0">
                  <a:moveTo>
                    <a:pt x="631" y="0"/>
                  </a:moveTo>
                  <a:cubicBezTo>
                    <a:pt x="561" y="0"/>
                    <a:pt x="490" y="13"/>
                    <a:pt x="422" y="40"/>
                  </a:cubicBezTo>
                  <a:cubicBezTo>
                    <a:pt x="136" y="156"/>
                    <a:pt x="0" y="481"/>
                    <a:pt x="117" y="767"/>
                  </a:cubicBezTo>
                  <a:cubicBezTo>
                    <a:pt x="241" y="1074"/>
                    <a:pt x="413" y="1331"/>
                    <a:pt x="596" y="1572"/>
                  </a:cubicBezTo>
                  <a:cubicBezTo>
                    <a:pt x="782" y="1809"/>
                    <a:pt x="986" y="2028"/>
                    <a:pt x="1205" y="2230"/>
                  </a:cubicBezTo>
                  <a:cubicBezTo>
                    <a:pt x="1424" y="2433"/>
                    <a:pt x="1657" y="2616"/>
                    <a:pt x="1913" y="2777"/>
                  </a:cubicBezTo>
                  <a:cubicBezTo>
                    <a:pt x="2169" y="2936"/>
                    <a:pt x="2439" y="3079"/>
                    <a:pt x="2760" y="3167"/>
                  </a:cubicBezTo>
                  <a:cubicBezTo>
                    <a:pt x="2812" y="3181"/>
                    <a:pt x="2866" y="3188"/>
                    <a:pt x="2920" y="3188"/>
                  </a:cubicBezTo>
                  <a:cubicBezTo>
                    <a:pt x="2998" y="3188"/>
                    <a:pt x="3076" y="3173"/>
                    <a:pt x="3152" y="3142"/>
                  </a:cubicBezTo>
                  <a:cubicBezTo>
                    <a:pt x="3462" y="3014"/>
                    <a:pt x="3610" y="2660"/>
                    <a:pt x="3483" y="2349"/>
                  </a:cubicBezTo>
                  <a:cubicBezTo>
                    <a:pt x="3356" y="2043"/>
                    <a:pt x="3183" y="1791"/>
                    <a:pt x="2992" y="1557"/>
                  </a:cubicBezTo>
                  <a:cubicBezTo>
                    <a:pt x="2801" y="1324"/>
                    <a:pt x="2590" y="1112"/>
                    <a:pt x="2363" y="920"/>
                  </a:cubicBezTo>
                  <a:cubicBezTo>
                    <a:pt x="2137" y="728"/>
                    <a:pt x="1894" y="553"/>
                    <a:pt x="1635" y="398"/>
                  </a:cubicBezTo>
                  <a:cubicBezTo>
                    <a:pt x="1374" y="245"/>
                    <a:pt x="1098" y="106"/>
                    <a:pt x="778" y="20"/>
                  </a:cubicBezTo>
                  <a:cubicBezTo>
                    <a:pt x="731" y="7"/>
                    <a:pt x="681" y="0"/>
                    <a:pt x="6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3" name="Google Shape;413;p18"/>
            <p:cNvSpPr/>
            <p:nvPr/>
          </p:nvSpPr>
          <p:spPr>
            <a:xfrm>
              <a:off x="2611525" y="2346125"/>
              <a:ext cx="102950" cy="82275"/>
            </a:xfrm>
            <a:custGeom>
              <a:avLst/>
              <a:gdLst/>
              <a:ahLst/>
              <a:cxnLst/>
              <a:rect l="l" t="t" r="r" b="b"/>
              <a:pathLst>
                <a:path w="4118" h="3291" extrusionOk="0">
                  <a:moveTo>
                    <a:pt x="624" y="0"/>
                  </a:moveTo>
                  <a:cubicBezTo>
                    <a:pt x="535" y="0"/>
                    <a:pt x="445" y="21"/>
                    <a:pt x="363" y="66"/>
                  </a:cubicBezTo>
                  <a:cubicBezTo>
                    <a:pt x="98" y="210"/>
                    <a:pt x="1" y="542"/>
                    <a:pt x="145" y="808"/>
                  </a:cubicBezTo>
                  <a:cubicBezTo>
                    <a:pt x="319" y="1128"/>
                    <a:pt x="538" y="1390"/>
                    <a:pt x="767" y="1642"/>
                  </a:cubicBezTo>
                  <a:cubicBezTo>
                    <a:pt x="998" y="1888"/>
                    <a:pt x="1245" y="2113"/>
                    <a:pt x="1507" y="2321"/>
                  </a:cubicBezTo>
                  <a:cubicBezTo>
                    <a:pt x="1768" y="2528"/>
                    <a:pt x="2043" y="2717"/>
                    <a:pt x="2338" y="2880"/>
                  </a:cubicBezTo>
                  <a:cubicBezTo>
                    <a:pt x="2633" y="3042"/>
                    <a:pt x="2942" y="3186"/>
                    <a:pt x="3296" y="3273"/>
                  </a:cubicBezTo>
                  <a:cubicBezTo>
                    <a:pt x="3342" y="3285"/>
                    <a:pt x="3390" y="3290"/>
                    <a:pt x="3438" y="3290"/>
                  </a:cubicBezTo>
                  <a:cubicBezTo>
                    <a:pt x="3536" y="3290"/>
                    <a:pt x="3635" y="3267"/>
                    <a:pt x="3725" y="3216"/>
                  </a:cubicBezTo>
                  <a:cubicBezTo>
                    <a:pt x="4013" y="3058"/>
                    <a:pt x="4117" y="2696"/>
                    <a:pt x="3959" y="2408"/>
                  </a:cubicBezTo>
                  <a:cubicBezTo>
                    <a:pt x="3783" y="2089"/>
                    <a:pt x="3562" y="1829"/>
                    <a:pt x="3328" y="1586"/>
                  </a:cubicBezTo>
                  <a:cubicBezTo>
                    <a:pt x="3092" y="1345"/>
                    <a:pt x="2839" y="1129"/>
                    <a:pt x="2569" y="932"/>
                  </a:cubicBezTo>
                  <a:cubicBezTo>
                    <a:pt x="2302" y="736"/>
                    <a:pt x="2020" y="555"/>
                    <a:pt x="1721" y="396"/>
                  </a:cubicBezTo>
                  <a:cubicBezTo>
                    <a:pt x="1418" y="243"/>
                    <a:pt x="1107" y="99"/>
                    <a:pt x="753" y="15"/>
                  </a:cubicBezTo>
                  <a:cubicBezTo>
                    <a:pt x="711" y="5"/>
                    <a:pt x="667" y="0"/>
                    <a:pt x="6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2854275" y="2346450"/>
              <a:ext cx="102750" cy="87500"/>
            </a:xfrm>
            <a:custGeom>
              <a:avLst/>
              <a:gdLst/>
              <a:ahLst/>
              <a:cxnLst/>
              <a:rect l="l" t="t" r="r" b="b"/>
              <a:pathLst>
                <a:path w="4110" h="3500" extrusionOk="0">
                  <a:moveTo>
                    <a:pt x="612" y="1"/>
                  </a:moveTo>
                  <a:cubicBezTo>
                    <a:pt x="550" y="1"/>
                    <a:pt x="488" y="11"/>
                    <a:pt x="427" y="33"/>
                  </a:cubicBezTo>
                  <a:cubicBezTo>
                    <a:pt x="146" y="135"/>
                    <a:pt x="1" y="444"/>
                    <a:pt x="100" y="725"/>
                  </a:cubicBezTo>
                  <a:cubicBezTo>
                    <a:pt x="231" y="1088"/>
                    <a:pt x="430" y="1400"/>
                    <a:pt x="649" y="1694"/>
                  </a:cubicBezTo>
                  <a:cubicBezTo>
                    <a:pt x="871" y="1985"/>
                    <a:pt x="1123" y="2249"/>
                    <a:pt x="1399" y="2487"/>
                  </a:cubicBezTo>
                  <a:cubicBezTo>
                    <a:pt x="1674" y="2726"/>
                    <a:pt x="1974" y="2936"/>
                    <a:pt x="2295" y="3109"/>
                  </a:cubicBezTo>
                  <a:cubicBezTo>
                    <a:pt x="2616" y="3283"/>
                    <a:pt x="2958" y="3425"/>
                    <a:pt x="3338" y="3492"/>
                  </a:cubicBezTo>
                  <a:cubicBezTo>
                    <a:pt x="3371" y="3497"/>
                    <a:pt x="3404" y="3500"/>
                    <a:pt x="3437" y="3500"/>
                  </a:cubicBezTo>
                  <a:cubicBezTo>
                    <a:pt x="3551" y="3500"/>
                    <a:pt x="3667" y="3467"/>
                    <a:pt x="3769" y="3398"/>
                  </a:cubicBezTo>
                  <a:cubicBezTo>
                    <a:pt x="4039" y="3216"/>
                    <a:pt x="4109" y="2850"/>
                    <a:pt x="3927" y="2581"/>
                  </a:cubicBezTo>
                  <a:lnTo>
                    <a:pt x="3918" y="2567"/>
                  </a:lnTo>
                  <a:cubicBezTo>
                    <a:pt x="3715" y="2267"/>
                    <a:pt x="3487" y="2024"/>
                    <a:pt x="3252" y="1792"/>
                  </a:cubicBezTo>
                  <a:cubicBezTo>
                    <a:pt x="3018" y="1560"/>
                    <a:pt x="2774" y="1347"/>
                    <a:pt x="2521" y="1144"/>
                  </a:cubicBezTo>
                  <a:cubicBezTo>
                    <a:pt x="2268" y="940"/>
                    <a:pt x="2009" y="746"/>
                    <a:pt x="1734" y="560"/>
                  </a:cubicBezTo>
                  <a:cubicBezTo>
                    <a:pt x="1455" y="378"/>
                    <a:pt x="1173" y="198"/>
                    <a:pt x="839" y="51"/>
                  </a:cubicBezTo>
                  <a:lnTo>
                    <a:pt x="826" y="46"/>
                  </a:lnTo>
                  <a:cubicBezTo>
                    <a:pt x="759" y="16"/>
                    <a:pt x="686" y="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5" name="Google Shape;415;p18"/>
            <p:cNvSpPr/>
            <p:nvPr/>
          </p:nvSpPr>
          <p:spPr>
            <a:xfrm>
              <a:off x="2889925" y="2165900"/>
              <a:ext cx="100325" cy="94250"/>
            </a:xfrm>
            <a:custGeom>
              <a:avLst/>
              <a:gdLst/>
              <a:ahLst/>
              <a:cxnLst/>
              <a:rect l="l" t="t" r="r" b="b"/>
              <a:pathLst>
                <a:path w="4013" h="3770" extrusionOk="0">
                  <a:moveTo>
                    <a:pt x="617" y="0"/>
                  </a:moveTo>
                  <a:cubicBezTo>
                    <a:pt x="545" y="0"/>
                    <a:pt x="473" y="14"/>
                    <a:pt x="403" y="43"/>
                  </a:cubicBezTo>
                  <a:cubicBezTo>
                    <a:pt x="129" y="161"/>
                    <a:pt x="0" y="479"/>
                    <a:pt x="118" y="754"/>
                  </a:cubicBezTo>
                  <a:cubicBezTo>
                    <a:pt x="268" y="1106"/>
                    <a:pt x="468" y="1406"/>
                    <a:pt x="678" y="1695"/>
                  </a:cubicBezTo>
                  <a:cubicBezTo>
                    <a:pt x="895" y="1979"/>
                    <a:pt x="1127" y="2244"/>
                    <a:pt x="1377" y="2494"/>
                  </a:cubicBezTo>
                  <a:cubicBezTo>
                    <a:pt x="1625" y="2744"/>
                    <a:pt x="1892" y="2976"/>
                    <a:pt x="2178" y="3186"/>
                  </a:cubicBezTo>
                  <a:cubicBezTo>
                    <a:pt x="2466" y="3395"/>
                    <a:pt x="2770" y="3587"/>
                    <a:pt x="3125" y="3728"/>
                  </a:cubicBezTo>
                  <a:cubicBezTo>
                    <a:pt x="3193" y="3755"/>
                    <a:pt x="3267" y="3770"/>
                    <a:pt x="3343" y="3770"/>
                  </a:cubicBezTo>
                  <a:cubicBezTo>
                    <a:pt x="3421" y="3770"/>
                    <a:pt x="3501" y="3754"/>
                    <a:pt x="3577" y="3721"/>
                  </a:cubicBezTo>
                  <a:cubicBezTo>
                    <a:pt x="3874" y="3592"/>
                    <a:pt x="4013" y="3244"/>
                    <a:pt x="3883" y="2945"/>
                  </a:cubicBezTo>
                  <a:cubicBezTo>
                    <a:pt x="3730" y="2594"/>
                    <a:pt x="3528" y="2297"/>
                    <a:pt x="3310" y="2016"/>
                  </a:cubicBezTo>
                  <a:cubicBezTo>
                    <a:pt x="3090" y="1735"/>
                    <a:pt x="2850" y="1477"/>
                    <a:pt x="2592" y="1237"/>
                  </a:cubicBezTo>
                  <a:cubicBezTo>
                    <a:pt x="2335" y="996"/>
                    <a:pt x="2062" y="771"/>
                    <a:pt x="1770" y="567"/>
                  </a:cubicBezTo>
                  <a:cubicBezTo>
                    <a:pt x="1474" y="367"/>
                    <a:pt x="1169" y="176"/>
                    <a:pt x="813" y="37"/>
                  </a:cubicBezTo>
                  <a:cubicBezTo>
                    <a:pt x="751" y="13"/>
                    <a:pt x="684" y="0"/>
                    <a:pt x="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2580775" y="1984675"/>
              <a:ext cx="85025" cy="94225"/>
            </a:xfrm>
            <a:custGeom>
              <a:avLst/>
              <a:gdLst/>
              <a:ahLst/>
              <a:cxnLst/>
              <a:rect l="l" t="t" r="r" b="b"/>
              <a:pathLst>
                <a:path w="3401" h="3769" extrusionOk="0">
                  <a:moveTo>
                    <a:pt x="607" y="1"/>
                  </a:moveTo>
                  <a:cubicBezTo>
                    <a:pt x="562" y="1"/>
                    <a:pt x="517" y="6"/>
                    <a:pt x="471" y="17"/>
                  </a:cubicBezTo>
                  <a:cubicBezTo>
                    <a:pt x="178" y="92"/>
                    <a:pt x="0" y="392"/>
                    <a:pt x="75" y="686"/>
                  </a:cubicBezTo>
                  <a:cubicBezTo>
                    <a:pt x="163" y="1029"/>
                    <a:pt x="306" y="1326"/>
                    <a:pt x="462" y="1614"/>
                  </a:cubicBezTo>
                  <a:cubicBezTo>
                    <a:pt x="622" y="1898"/>
                    <a:pt x="802" y="2166"/>
                    <a:pt x="1000" y="2418"/>
                  </a:cubicBezTo>
                  <a:cubicBezTo>
                    <a:pt x="1199" y="2672"/>
                    <a:pt x="1415" y="2910"/>
                    <a:pt x="1655" y="3129"/>
                  </a:cubicBezTo>
                  <a:cubicBezTo>
                    <a:pt x="1896" y="3347"/>
                    <a:pt x="2155" y="3551"/>
                    <a:pt x="2471" y="3707"/>
                  </a:cubicBezTo>
                  <a:cubicBezTo>
                    <a:pt x="2553" y="3747"/>
                    <a:pt x="2644" y="3769"/>
                    <a:pt x="2738" y="3769"/>
                  </a:cubicBezTo>
                  <a:cubicBezTo>
                    <a:pt x="2788" y="3769"/>
                    <a:pt x="2838" y="3763"/>
                    <a:pt x="2889" y="3750"/>
                  </a:cubicBezTo>
                  <a:cubicBezTo>
                    <a:pt x="3209" y="3666"/>
                    <a:pt x="3401" y="3339"/>
                    <a:pt x="3317" y="3018"/>
                  </a:cubicBezTo>
                  <a:cubicBezTo>
                    <a:pt x="3228" y="2678"/>
                    <a:pt x="3082" y="2383"/>
                    <a:pt x="2919" y="2101"/>
                  </a:cubicBezTo>
                  <a:cubicBezTo>
                    <a:pt x="2754" y="1822"/>
                    <a:pt x="2565" y="1560"/>
                    <a:pt x="2358" y="1315"/>
                  </a:cubicBezTo>
                  <a:cubicBezTo>
                    <a:pt x="2150" y="1071"/>
                    <a:pt x="1925" y="838"/>
                    <a:pt x="1681" y="624"/>
                  </a:cubicBezTo>
                  <a:cubicBezTo>
                    <a:pt x="1430" y="414"/>
                    <a:pt x="1169" y="212"/>
                    <a:pt x="852" y="57"/>
                  </a:cubicBezTo>
                  <a:cubicBezTo>
                    <a:pt x="777" y="21"/>
                    <a:pt x="693" y="1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3083950" y="2383900"/>
              <a:ext cx="84200" cy="80750"/>
            </a:xfrm>
            <a:custGeom>
              <a:avLst/>
              <a:gdLst/>
              <a:ahLst/>
              <a:cxnLst/>
              <a:rect l="l" t="t" r="r" b="b"/>
              <a:pathLst>
                <a:path w="3368" h="3230" extrusionOk="0">
                  <a:moveTo>
                    <a:pt x="631" y="1"/>
                  </a:moveTo>
                  <a:cubicBezTo>
                    <a:pt x="574" y="1"/>
                    <a:pt x="516" y="10"/>
                    <a:pt x="459" y="29"/>
                  </a:cubicBezTo>
                  <a:cubicBezTo>
                    <a:pt x="164" y="122"/>
                    <a:pt x="1" y="440"/>
                    <a:pt x="96" y="735"/>
                  </a:cubicBezTo>
                  <a:cubicBezTo>
                    <a:pt x="194" y="1040"/>
                    <a:pt x="341" y="1298"/>
                    <a:pt x="502" y="1544"/>
                  </a:cubicBezTo>
                  <a:cubicBezTo>
                    <a:pt x="665" y="1786"/>
                    <a:pt x="847" y="2008"/>
                    <a:pt x="1045" y="2215"/>
                  </a:cubicBezTo>
                  <a:cubicBezTo>
                    <a:pt x="1243" y="2423"/>
                    <a:pt x="1457" y="2613"/>
                    <a:pt x="1694" y="2782"/>
                  </a:cubicBezTo>
                  <a:cubicBezTo>
                    <a:pt x="1932" y="2949"/>
                    <a:pt x="2186" y="3100"/>
                    <a:pt x="2491" y="3200"/>
                  </a:cubicBezTo>
                  <a:cubicBezTo>
                    <a:pt x="2551" y="3219"/>
                    <a:pt x="2615" y="3230"/>
                    <a:pt x="2680" y="3230"/>
                  </a:cubicBezTo>
                  <a:cubicBezTo>
                    <a:pt x="2743" y="3230"/>
                    <a:pt x="2807" y="3220"/>
                    <a:pt x="2869" y="3200"/>
                  </a:cubicBezTo>
                  <a:cubicBezTo>
                    <a:pt x="3190" y="3095"/>
                    <a:pt x="3367" y="2750"/>
                    <a:pt x="3262" y="2428"/>
                  </a:cubicBezTo>
                  <a:cubicBezTo>
                    <a:pt x="3164" y="2123"/>
                    <a:pt x="3014" y="1868"/>
                    <a:pt x="2845" y="1631"/>
                  </a:cubicBezTo>
                  <a:cubicBezTo>
                    <a:pt x="2677" y="1393"/>
                    <a:pt x="2489" y="1177"/>
                    <a:pt x="2281" y="979"/>
                  </a:cubicBezTo>
                  <a:cubicBezTo>
                    <a:pt x="2074" y="780"/>
                    <a:pt x="1851" y="598"/>
                    <a:pt x="1610" y="435"/>
                  </a:cubicBezTo>
                  <a:cubicBezTo>
                    <a:pt x="1365" y="274"/>
                    <a:pt x="1108" y="127"/>
                    <a:pt x="802" y="28"/>
                  </a:cubicBezTo>
                  <a:cubicBezTo>
                    <a:pt x="747" y="10"/>
                    <a:pt x="689" y="1"/>
                    <a:pt x="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18" name="Google Shape;418;p18"/>
          <p:cNvSpPr/>
          <p:nvPr/>
        </p:nvSpPr>
        <p:spPr>
          <a:xfrm>
            <a:off x="-255931" y="5794416"/>
            <a:ext cx="2085666" cy="1096361"/>
          </a:xfrm>
          <a:custGeom>
            <a:avLst/>
            <a:gdLst/>
            <a:ahLst/>
            <a:cxnLst/>
            <a:rect l="l" t="t" r="r" b="b"/>
            <a:pathLst>
              <a:path w="75192" h="39428" extrusionOk="0">
                <a:moveTo>
                  <a:pt x="75192" y="39428"/>
                </a:moveTo>
                <a:cubicBezTo>
                  <a:pt x="72924" y="25820"/>
                  <a:pt x="54310" y="21111"/>
                  <a:pt x="42332" y="14266"/>
                </a:cubicBezTo>
                <a:cubicBezTo>
                  <a:pt x="29539" y="6955"/>
                  <a:pt x="13681" y="-3936"/>
                  <a:pt x="0" y="1536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9" name="Google Shape;419;p18"/>
          <p:cNvSpPr/>
          <p:nvPr/>
        </p:nvSpPr>
        <p:spPr>
          <a:xfrm>
            <a:off x="-118107" y="-98666"/>
            <a:ext cx="900567" cy="2595167"/>
          </a:xfrm>
          <a:custGeom>
            <a:avLst/>
            <a:gdLst/>
            <a:ahLst/>
            <a:cxnLst/>
            <a:rect l="l" t="t" r="r" b="b"/>
            <a:pathLst>
              <a:path w="27084" h="77855" extrusionOk="0">
                <a:moveTo>
                  <a:pt x="22794" y="0"/>
                </a:moveTo>
                <a:cubicBezTo>
                  <a:pt x="27459" y="7464"/>
                  <a:pt x="28506" y="18473"/>
                  <a:pt x="24570" y="26346"/>
                </a:cubicBezTo>
                <a:cubicBezTo>
                  <a:pt x="21578" y="32330"/>
                  <a:pt x="15425" y="36348"/>
                  <a:pt x="12433" y="42332"/>
                </a:cubicBezTo>
                <a:cubicBezTo>
                  <a:pt x="9551" y="48096"/>
                  <a:pt x="10622" y="55164"/>
                  <a:pt x="8584" y="61278"/>
                </a:cubicBezTo>
                <a:cubicBezTo>
                  <a:pt x="6616" y="67181"/>
                  <a:pt x="2783" y="72289"/>
                  <a:pt x="0" y="77855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0" name="Google Shape;420;p18"/>
          <p:cNvSpPr/>
          <p:nvPr/>
        </p:nvSpPr>
        <p:spPr>
          <a:xfrm>
            <a:off x="9908377" y="-49333"/>
            <a:ext cx="2302725" cy="1943977"/>
          </a:xfrm>
          <a:custGeom>
            <a:avLst/>
            <a:gdLst/>
            <a:ahLst/>
            <a:cxnLst/>
            <a:rect l="l" t="t" r="r" b="b"/>
            <a:pathLst>
              <a:path w="43748" h="36841" extrusionOk="0">
                <a:moveTo>
                  <a:pt x="1869" y="0"/>
                </a:moveTo>
                <a:lnTo>
                  <a:pt x="1869" y="0"/>
                </a:lnTo>
                <a:cubicBezTo>
                  <a:pt x="1" y="6344"/>
                  <a:pt x="4782" y="14122"/>
                  <a:pt x="10963" y="16473"/>
                </a:cubicBezTo>
                <a:cubicBezTo>
                  <a:pt x="14927" y="17980"/>
                  <a:pt x="19523" y="17564"/>
                  <a:pt x="23238" y="19609"/>
                </a:cubicBezTo>
                <a:cubicBezTo>
                  <a:pt x="27169" y="21774"/>
                  <a:pt x="29208" y="26151"/>
                  <a:pt x="31723" y="29868"/>
                </a:cubicBezTo>
                <a:cubicBezTo>
                  <a:pt x="33975" y="33201"/>
                  <a:pt x="38334" y="36840"/>
                  <a:pt x="42365" y="36840"/>
                </a:cubicBezTo>
                <a:cubicBezTo>
                  <a:pt x="42832" y="36840"/>
                  <a:pt x="43293" y="36792"/>
                  <a:pt x="43747" y="36688"/>
                </a:cubicBezTo>
                <a:lnTo>
                  <a:pt x="43747" y="371"/>
                </a:lnTo>
                <a:lnTo>
                  <a:pt x="186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21" name="Google Shape;421;p18"/>
          <p:cNvGrpSpPr/>
          <p:nvPr/>
        </p:nvGrpSpPr>
        <p:grpSpPr>
          <a:xfrm>
            <a:off x="11213221" y="61001"/>
            <a:ext cx="896792" cy="841184"/>
            <a:chOff x="3145550" y="2696550"/>
            <a:chExt cx="446975" cy="418250"/>
          </a:xfrm>
        </p:grpSpPr>
        <p:sp>
          <p:nvSpPr>
            <p:cNvPr id="422" name="Google Shape;422;p18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4" name="Google Shape;424;p18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5" name="Google Shape;425;p18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6" name="Google Shape;426;p18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7" name="Google Shape;427;p18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8" name="Google Shape;428;p18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29" name="Google Shape;429;p18"/>
          <p:cNvSpPr/>
          <p:nvPr/>
        </p:nvSpPr>
        <p:spPr>
          <a:xfrm>
            <a:off x="10699530" y="-69066"/>
            <a:ext cx="1722595" cy="1396767"/>
          </a:xfrm>
          <a:custGeom>
            <a:avLst/>
            <a:gdLst/>
            <a:ahLst/>
            <a:cxnLst/>
            <a:rect l="l" t="t" r="r" b="b"/>
            <a:pathLst>
              <a:path w="51806" h="41903" extrusionOk="0">
                <a:moveTo>
                  <a:pt x="51806" y="41740"/>
                </a:moveTo>
                <a:cubicBezTo>
                  <a:pt x="45050" y="41740"/>
                  <a:pt x="37719" y="42392"/>
                  <a:pt x="31676" y="39372"/>
                </a:cubicBezTo>
                <a:cubicBezTo>
                  <a:pt x="26285" y="36678"/>
                  <a:pt x="24837" y="29223"/>
                  <a:pt x="20131" y="25458"/>
                </a:cubicBezTo>
                <a:cubicBezTo>
                  <a:pt x="15444" y="21709"/>
                  <a:pt x="8389" y="21414"/>
                  <a:pt x="4146" y="17169"/>
                </a:cubicBezTo>
                <a:cubicBezTo>
                  <a:pt x="-16" y="13005"/>
                  <a:pt x="1" y="5887"/>
                  <a:pt x="1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0" name="Google Shape;430;p18"/>
          <p:cNvSpPr txBox="1">
            <a:spLocks noGrp="1"/>
          </p:cNvSpPr>
          <p:nvPr>
            <p:ph type="title"/>
          </p:nvPr>
        </p:nvSpPr>
        <p:spPr>
          <a:xfrm>
            <a:off x="957625" y="719333"/>
            <a:ext cx="10246588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8"/>
          <p:cNvSpPr txBox="1">
            <a:spLocks noGrp="1"/>
          </p:cNvSpPr>
          <p:nvPr>
            <p:ph type="subTitle" idx="1"/>
          </p:nvPr>
        </p:nvSpPr>
        <p:spPr>
          <a:xfrm>
            <a:off x="6491302" y="4371167"/>
            <a:ext cx="3653739" cy="14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18"/>
          <p:cNvSpPr txBox="1">
            <a:spLocks noGrp="1"/>
          </p:cNvSpPr>
          <p:nvPr>
            <p:ph type="subTitle" idx="2"/>
          </p:nvPr>
        </p:nvSpPr>
        <p:spPr>
          <a:xfrm>
            <a:off x="2016782" y="4371167"/>
            <a:ext cx="3653739" cy="14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18"/>
          <p:cNvSpPr txBox="1">
            <a:spLocks noGrp="1"/>
          </p:cNvSpPr>
          <p:nvPr>
            <p:ph type="subTitle" idx="3"/>
          </p:nvPr>
        </p:nvSpPr>
        <p:spPr>
          <a:xfrm>
            <a:off x="2019392" y="3325400"/>
            <a:ext cx="3648551" cy="10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34" name="Google Shape;434;p18"/>
          <p:cNvSpPr txBox="1">
            <a:spLocks noGrp="1"/>
          </p:cNvSpPr>
          <p:nvPr>
            <p:ph type="subTitle" idx="4"/>
          </p:nvPr>
        </p:nvSpPr>
        <p:spPr>
          <a:xfrm>
            <a:off x="6493899" y="3325400"/>
            <a:ext cx="3648551" cy="10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4125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9"/>
          <p:cNvSpPr/>
          <p:nvPr/>
        </p:nvSpPr>
        <p:spPr>
          <a:xfrm>
            <a:off x="10630669" y="-47366"/>
            <a:ext cx="1594706" cy="3456705"/>
          </a:xfrm>
          <a:custGeom>
            <a:avLst/>
            <a:gdLst/>
            <a:ahLst/>
            <a:cxnLst/>
            <a:rect l="l" t="t" r="r" b="b"/>
            <a:pathLst>
              <a:path w="30712" h="66407" extrusionOk="0">
                <a:moveTo>
                  <a:pt x="1" y="0"/>
                </a:moveTo>
                <a:lnTo>
                  <a:pt x="1" y="0"/>
                </a:lnTo>
                <a:cubicBezTo>
                  <a:pt x="6629" y="5401"/>
                  <a:pt x="10846" y="13654"/>
                  <a:pt x="11344" y="22189"/>
                </a:cubicBezTo>
                <a:cubicBezTo>
                  <a:pt x="11650" y="27451"/>
                  <a:pt x="10611" y="32717"/>
                  <a:pt x="10855" y="37983"/>
                </a:cubicBezTo>
                <a:cubicBezTo>
                  <a:pt x="11419" y="50163"/>
                  <a:pt x="19469" y="61687"/>
                  <a:pt x="30711" y="66407"/>
                </a:cubicBezTo>
                <a:lnTo>
                  <a:pt x="30711" y="551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37" name="Google Shape;437;p19"/>
          <p:cNvSpPr/>
          <p:nvPr/>
        </p:nvSpPr>
        <p:spPr>
          <a:xfrm>
            <a:off x="-67632" y="4937867"/>
            <a:ext cx="4762839" cy="1920127"/>
          </a:xfrm>
          <a:custGeom>
            <a:avLst/>
            <a:gdLst/>
            <a:ahLst/>
            <a:cxnLst/>
            <a:rect l="l" t="t" r="r" b="b"/>
            <a:pathLst>
              <a:path w="42790" h="17208" extrusionOk="0">
                <a:moveTo>
                  <a:pt x="1643" y="0"/>
                </a:moveTo>
                <a:cubicBezTo>
                  <a:pt x="1099" y="0"/>
                  <a:pt x="551" y="62"/>
                  <a:pt x="1" y="195"/>
                </a:cubicBezTo>
                <a:lnTo>
                  <a:pt x="2" y="195"/>
                </a:lnTo>
                <a:lnTo>
                  <a:pt x="2" y="17208"/>
                </a:lnTo>
                <a:lnTo>
                  <a:pt x="42789" y="17208"/>
                </a:lnTo>
                <a:cubicBezTo>
                  <a:pt x="40302" y="15045"/>
                  <a:pt x="36432" y="14852"/>
                  <a:pt x="33139" y="14755"/>
                </a:cubicBezTo>
                <a:cubicBezTo>
                  <a:pt x="29846" y="14658"/>
                  <a:pt x="26468" y="14878"/>
                  <a:pt x="23337" y="13857"/>
                </a:cubicBezTo>
                <a:cubicBezTo>
                  <a:pt x="18959" y="12429"/>
                  <a:pt x="15729" y="8813"/>
                  <a:pt x="12259" y="5787"/>
                </a:cubicBezTo>
                <a:cubicBezTo>
                  <a:pt x="9214" y="3131"/>
                  <a:pt x="5525" y="0"/>
                  <a:pt x="16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38" name="Google Shape;438;p19"/>
          <p:cNvSpPr/>
          <p:nvPr/>
        </p:nvSpPr>
        <p:spPr>
          <a:xfrm>
            <a:off x="1" y="0"/>
            <a:ext cx="2617222" cy="1957051"/>
          </a:xfrm>
          <a:custGeom>
            <a:avLst/>
            <a:gdLst/>
            <a:ahLst/>
            <a:cxnLst/>
            <a:rect l="l" t="t" r="r" b="b"/>
            <a:pathLst>
              <a:path w="33669" h="25114" extrusionOk="0">
                <a:moveTo>
                  <a:pt x="1" y="0"/>
                </a:moveTo>
                <a:lnTo>
                  <a:pt x="1" y="25047"/>
                </a:lnTo>
                <a:cubicBezTo>
                  <a:pt x="248" y="25092"/>
                  <a:pt x="495" y="25114"/>
                  <a:pt x="740" y="25114"/>
                </a:cubicBezTo>
                <a:cubicBezTo>
                  <a:pt x="3303" y="25114"/>
                  <a:pt x="5757" y="22776"/>
                  <a:pt x="7329" y="20668"/>
                </a:cubicBezTo>
                <a:cubicBezTo>
                  <a:pt x="9052" y="18358"/>
                  <a:pt x="10527" y="15650"/>
                  <a:pt x="13090" y="14351"/>
                </a:cubicBezTo>
                <a:cubicBezTo>
                  <a:pt x="14655" y="13556"/>
                  <a:pt x="16445" y="13390"/>
                  <a:pt x="18173" y="13097"/>
                </a:cubicBezTo>
                <a:cubicBezTo>
                  <a:pt x="21535" y="12528"/>
                  <a:pt x="24857" y="11406"/>
                  <a:pt x="27610" y="9382"/>
                </a:cubicBezTo>
                <a:cubicBezTo>
                  <a:pt x="30362" y="7357"/>
                  <a:pt x="33115" y="3385"/>
                  <a:pt x="33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39" name="Google Shape;439;p19"/>
          <p:cNvGrpSpPr/>
          <p:nvPr/>
        </p:nvGrpSpPr>
        <p:grpSpPr>
          <a:xfrm>
            <a:off x="11536970" y="2296831"/>
            <a:ext cx="688422" cy="645723"/>
            <a:chOff x="3145550" y="2696550"/>
            <a:chExt cx="446975" cy="418250"/>
          </a:xfrm>
        </p:grpSpPr>
        <p:sp>
          <p:nvSpPr>
            <p:cNvPr id="440" name="Google Shape;440;p19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1" name="Google Shape;441;p19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2" name="Google Shape;442;p19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3" name="Google Shape;443;p19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4" name="Google Shape;444;p19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5" name="Google Shape;445;p19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6" name="Google Shape;446;p19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47" name="Google Shape;447;p19"/>
          <p:cNvGrpSpPr/>
          <p:nvPr/>
        </p:nvGrpSpPr>
        <p:grpSpPr>
          <a:xfrm>
            <a:off x="290206" y="6197719"/>
            <a:ext cx="1462704" cy="617103"/>
            <a:chOff x="1958550" y="3085300"/>
            <a:chExt cx="579425" cy="243850"/>
          </a:xfrm>
        </p:grpSpPr>
        <p:sp>
          <p:nvSpPr>
            <p:cNvPr id="448" name="Google Shape;448;p19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9" name="Google Shape;449;p19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0" name="Google Shape;450;p19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1" name="Google Shape;451;p19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2" name="Google Shape;452;p19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3" name="Google Shape;453;p19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54" name="Google Shape;454;p19"/>
          <p:cNvGrpSpPr/>
          <p:nvPr/>
        </p:nvGrpSpPr>
        <p:grpSpPr>
          <a:xfrm>
            <a:off x="1183491" y="52831"/>
            <a:ext cx="835678" cy="783856"/>
            <a:chOff x="3145550" y="2696550"/>
            <a:chExt cx="446975" cy="418250"/>
          </a:xfrm>
        </p:grpSpPr>
        <p:sp>
          <p:nvSpPr>
            <p:cNvPr id="455" name="Google Shape;455;p19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6" name="Google Shape;456;p19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7" name="Google Shape;457;p19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9" name="Google Shape;459;p19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1" name="Google Shape;461;p19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62" name="Google Shape;462;p19"/>
          <p:cNvSpPr/>
          <p:nvPr/>
        </p:nvSpPr>
        <p:spPr>
          <a:xfrm>
            <a:off x="-137792" y="-98666"/>
            <a:ext cx="978174" cy="1943900"/>
          </a:xfrm>
          <a:custGeom>
            <a:avLst/>
            <a:gdLst/>
            <a:ahLst/>
            <a:cxnLst/>
            <a:rect l="l" t="t" r="r" b="b"/>
            <a:pathLst>
              <a:path w="29418" h="58317" extrusionOk="0">
                <a:moveTo>
                  <a:pt x="25458" y="0"/>
                </a:moveTo>
                <a:cubicBezTo>
                  <a:pt x="31164" y="11413"/>
                  <a:pt x="30960" y="28382"/>
                  <a:pt x="22794" y="38187"/>
                </a:cubicBezTo>
                <a:cubicBezTo>
                  <a:pt x="16307" y="45976"/>
                  <a:pt x="4533" y="49250"/>
                  <a:pt x="0" y="58317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3" name="Google Shape;463;p19"/>
          <p:cNvSpPr/>
          <p:nvPr/>
        </p:nvSpPr>
        <p:spPr>
          <a:xfrm>
            <a:off x="935114" y="6536894"/>
            <a:ext cx="3523861" cy="557933"/>
          </a:xfrm>
          <a:custGeom>
            <a:avLst/>
            <a:gdLst/>
            <a:ahLst/>
            <a:cxnLst/>
            <a:rect l="l" t="t" r="r" b="b"/>
            <a:pathLst>
              <a:path w="105978" h="16738" extrusionOk="0">
                <a:moveTo>
                  <a:pt x="105978" y="16738"/>
                </a:moveTo>
                <a:cubicBezTo>
                  <a:pt x="103995" y="12771"/>
                  <a:pt x="98993" y="10851"/>
                  <a:pt x="94729" y="9633"/>
                </a:cubicBezTo>
                <a:cubicBezTo>
                  <a:pt x="88095" y="7738"/>
                  <a:pt x="81588" y="5387"/>
                  <a:pt x="74895" y="3712"/>
                </a:cubicBezTo>
                <a:cubicBezTo>
                  <a:pt x="69247" y="2298"/>
                  <a:pt x="63215" y="4355"/>
                  <a:pt x="57429" y="3712"/>
                </a:cubicBezTo>
                <a:cubicBezTo>
                  <a:pt x="46490" y="2497"/>
                  <a:pt x="35466" y="-1101"/>
                  <a:pt x="24570" y="456"/>
                </a:cubicBezTo>
                <a:cubicBezTo>
                  <a:pt x="15204" y="1794"/>
                  <a:pt x="6690" y="7975"/>
                  <a:pt x="0" y="14665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4" name="Google Shape;464;p19"/>
          <p:cNvSpPr/>
          <p:nvPr/>
        </p:nvSpPr>
        <p:spPr>
          <a:xfrm>
            <a:off x="11447643" y="-236833"/>
            <a:ext cx="944956" cy="2378100"/>
          </a:xfrm>
          <a:custGeom>
            <a:avLst/>
            <a:gdLst/>
            <a:ahLst/>
            <a:cxnLst/>
            <a:rect l="l" t="t" r="r" b="b"/>
            <a:pathLst>
              <a:path w="28419" h="71343" extrusionOk="0">
                <a:moveTo>
                  <a:pt x="0" y="0"/>
                </a:moveTo>
                <a:cubicBezTo>
                  <a:pt x="14635" y="10967"/>
                  <a:pt x="-710" y="36914"/>
                  <a:pt x="3257" y="54766"/>
                </a:cubicBezTo>
                <a:cubicBezTo>
                  <a:pt x="5436" y="64571"/>
                  <a:pt x="18375" y="71343"/>
                  <a:pt x="28419" y="71343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5" name="Google Shape;465;p19"/>
          <p:cNvSpPr txBox="1">
            <a:spLocks noGrp="1"/>
          </p:cNvSpPr>
          <p:nvPr>
            <p:ph type="title"/>
          </p:nvPr>
        </p:nvSpPr>
        <p:spPr>
          <a:xfrm>
            <a:off x="957625" y="728183"/>
            <a:ext cx="10246588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19"/>
          <p:cNvSpPr txBox="1">
            <a:spLocks noGrp="1"/>
          </p:cNvSpPr>
          <p:nvPr>
            <p:ph type="subTitle" idx="1"/>
          </p:nvPr>
        </p:nvSpPr>
        <p:spPr>
          <a:xfrm>
            <a:off x="6222002" y="1957067"/>
            <a:ext cx="4079084" cy="3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19"/>
          <p:cNvSpPr txBox="1">
            <a:spLocks noGrp="1"/>
          </p:cNvSpPr>
          <p:nvPr>
            <p:ph type="subTitle" idx="2"/>
          </p:nvPr>
        </p:nvSpPr>
        <p:spPr>
          <a:xfrm>
            <a:off x="1860934" y="1957067"/>
            <a:ext cx="4079084" cy="3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1386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0"/>
          <p:cNvSpPr/>
          <p:nvPr/>
        </p:nvSpPr>
        <p:spPr>
          <a:xfrm>
            <a:off x="-31455" y="5196868"/>
            <a:ext cx="4120442" cy="1661145"/>
          </a:xfrm>
          <a:custGeom>
            <a:avLst/>
            <a:gdLst/>
            <a:ahLst/>
            <a:cxnLst/>
            <a:rect l="l" t="t" r="r" b="b"/>
            <a:pathLst>
              <a:path w="42790" h="17208" extrusionOk="0">
                <a:moveTo>
                  <a:pt x="1643" y="0"/>
                </a:moveTo>
                <a:cubicBezTo>
                  <a:pt x="1099" y="0"/>
                  <a:pt x="551" y="62"/>
                  <a:pt x="1" y="195"/>
                </a:cubicBezTo>
                <a:lnTo>
                  <a:pt x="2" y="195"/>
                </a:lnTo>
                <a:lnTo>
                  <a:pt x="2" y="17208"/>
                </a:lnTo>
                <a:lnTo>
                  <a:pt x="42789" y="17208"/>
                </a:lnTo>
                <a:cubicBezTo>
                  <a:pt x="40302" y="15045"/>
                  <a:pt x="36432" y="14852"/>
                  <a:pt x="33139" y="14755"/>
                </a:cubicBezTo>
                <a:cubicBezTo>
                  <a:pt x="29846" y="14658"/>
                  <a:pt x="26468" y="14878"/>
                  <a:pt x="23337" y="13857"/>
                </a:cubicBezTo>
                <a:cubicBezTo>
                  <a:pt x="18959" y="12429"/>
                  <a:pt x="15729" y="8813"/>
                  <a:pt x="12259" y="5787"/>
                </a:cubicBezTo>
                <a:cubicBezTo>
                  <a:pt x="9214" y="3131"/>
                  <a:pt x="5525" y="0"/>
                  <a:pt x="16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70" name="Google Shape;470;p20"/>
          <p:cNvSpPr/>
          <p:nvPr/>
        </p:nvSpPr>
        <p:spPr>
          <a:xfrm>
            <a:off x="9508552" y="0"/>
            <a:ext cx="2712674" cy="2214283"/>
          </a:xfrm>
          <a:custGeom>
            <a:avLst/>
            <a:gdLst/>
            <a:ahLst/>
            <a:cxnLst/>
            <a:rect l="l" t="t" r="r" b="b"/>
            <a:pathLst>
              <a:path w="42515" h="34618" extrusionOk="0">
                <a:moveTo>
                  <a:pt x="1026" y="1"/>
                </a:moveTo>
                <a:lnTo>
                  <a:pt x="1026" y="1"/>
                </a:lnTo>
                <a:cubicBezTo>
                  <a:pt x="0" y="5472"/>
                  <a:pt x="5454" y="13408"/>
                  <a:pt x="10762" y="15085"/>
                </a:cubicBezTo>
                <a:cubicBezTo>
                  <a:pt x="15830" y="16686"/>
                  <a:pt x="21947" y="14809"/>
                  <a:pt x="26257" y="17922"/>
                </a:cubicBezTo>
                <a:cubicBezTo>
                  <a:pt x="29199" y="20048"/>
                  <a:pt x="30292" y="23826"/>
                  <a:pt x="31756" y="27147"/>
                </a:cubicBezTo>
                <a:cubicBezTo>
                  <a:pt x="33210" y="30442"/>
                  <a:pt x="35792" y="34403"/>
                  <a:pt x="39375" y="34403"/>
                </a:cubicBezTo>
                <a:cubicBezTo>
                  <a:pt x="39404" y="34403"/>
                  <a:pt x="39434" y="34402"/>
                  <a:pt x="39463" y="34402"/>
                </a:cubicBezTo>
                <a:lnTo>
                  <a:pt x="42180" y="34618"/>
                </a:lnTo>
                <a:lnTo>
                  <a:pt x="42514" y="77"/>
                </a:lnTo>
                <a:lnTo>
                  <a:pt x="10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71" name="Google Shape;471;p20"/>
          <p:cNvSpPr/>
          <p:nvPr/>
        </p:nvSpPr>
        <p:spPr>
          <a:xfrm rot="10800000">
            <a:off x="35" y="29"/>
            <a:ext cx="3569812" cy="1904472"/>
          </a:xfrm>
          <a:custGeom>
            <a:avLst/>
            <a:gdLst/>
            <a:ahLst/>
            <a:cxnLst/>
            <a:rect l="l" t="t" r="r" b="b"/>
            <a:pathLst>
              <a:path w="34562" h="18393" extrusionOk="0">
                <a:moveTo>
                  <a:pt x="34561" y="0"/>
                </a:moveTo>
                <a:cubicBezTo>
                  <a:pt x="28360" y="467"/>
                  <a:pt x="22385" y="3443"/>
                  <a:pt x="18276" y="8113"/>
                </a:cubicBezTo>
                <a:cubicBezTo>
                  <a:pt x="16620" y="9993"/>
                  <a:pt x="15184" y="12195"/>
                  <a:pt x="12972" y="13372"/>
                </a:cubicBezTo>
                <a:cubicBezTo>
                  <a:pt x="10850" y="14500"/>
                  <a:pt x="8340" y="14511"/>
                  <a:pt x="5964" y="14882"/>
                </a:cubicBezTo>
                <a:cubicBezTo>
                  <a:pt x="3589" y="15251"/>
                  <a:pt x="1022" y="16216"/>
                  <a:pt x="1" y="18393"/>
                </a:cubicBezTo>
                <a:lnTo>
                  <a:pt x="34561" y="18393"/>
                </a:lnTo>
                <a:lnTo>
                  <a:pt x="3456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72" name="Google Shape;472;p20"/>
          <p:cNvGrpSpPr/>
          <p:nvPr/>
        </p:nvGrpSpPr>
        <p:grpSpPr>
          <a:xfrm rot="-8100000">
            <a:off x="9733441" y="188338"/>
            <a:ext cx="950868" cy="399181"/>
            <a:chOff x="1958550" y="3085300"/>
            <a:chExt cx="579425" cy="243850"/>
          </a:xfrm>
        </p:grpSpPr>
        <p:sp>
          <p:nvSpPr>
            <p:cNvPr id="473" name="Google Shape;473;p20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4" name="Google Shape;474;p20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5" name="Google Shape;475;p20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6" name="Google Shape;476;p20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7" name="Google Shape;477;p20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8" name="Google Shape;478;p20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79" name="Google Shape;479;p20"/>
          <p:cNvGrpSpPr/>
          <p:nvPr/>
        </p:nvGrpSpPr>
        <p:grpSpPr>
          <a:xfrm rot="-2261690">
            <a:off x="2248525" y="-38967"/>
            <a:ext cx="441323" cy="421097"/>
            <a:chOff x="2854275" y="2165900"/>
            <a:chExt cx="313875" cy="298750"/>
          </a:xfrm>
        </p:grpSpPr>
        <p:sp>
          <p:nvSpPr>
            <p:cNvPr id="480" name="Google Shape;480;p20"/>
            <p:cNvSpPr/>
            <p:nvPr/>
          </p:nvSpPr>
          <p:spPr>
            <a:xfrm>
              <a:off x="2854275" y="2346450"/>
              <a:ext cx="102750" cy="87500"/>
            </a:xfrm>
            <a:custGeom>
              <a:avLst/>
              <a:gdLst/>
              <a:ahLst/>
              <a:cxnLst/>
              <a:rect l="l" t="t" r="r" b="b"/>
              <a:pathLst>
                <a:path w="4110" h="3500" extrusionOk="0">
                  <a:moveTo>
                    <a:pt x="612" y="1"/>
                  </a:moveTo>
                  <a:cubicBezTo>
                    <a:pt x="550" y="1"/>
                    <a:pt x="488" y="11"/>
                    <a:pt x="427" y="33"/>
                  </a:cubicBezTo>
                  <a:cubicBezTo>
                    <a:pt x="146" y="135"/>
                    <a:pt x="1" y="444"/>
                    <a:pt x="100" y="725"/>
                  </a:cubicBezTo>
                  <a:cubicBezTo>
                    <a:pt x="231" y="1088"/>
                    <a:pt x="430" y="1400"/>
                    <a:pt x="649" y="1694"/>
                  </a:cubicBezTo>
                  <a:cubicBezTo>
                    <a:pt x="871" y="1985"/>
                    <a:pt x="1123" y="2249"/>
                    <a:pt x="1399" y="2487"/>
                  </a:cubicBezTo>
                  <a:cubicBezTo>
                    <a:pt x="1674" y="2726"/>
                    <a:pt x="1974" y="2936"/>
                    <a:pt x="2295" y="3109"/>
                  </a:cubicBezTo>
                  <a:cubicBezTo>
                    <a:pt x="2616" y="3283"/>
                    <a:pt x="2958" y="3425"/>
                    <a:pt x="3338" y="3492"/>
                  </a:cubicBezTo>
                  <a:cubicBezTo>
                    <a:pt x="3371" y="3497"/>
                    <a:pt x="3404" y="3500"/>
                    <a:pt x="3437" y="3500"/>
                  </a:cubicBezTo>
                  <a:cubicBezTo>
                    <a:pt x="3551" y="3500"/>
                    <a:pt x="3667" y="3467"/>
                    <a:pt x="3769" y="3398"/>
                  </a:cubicBezTo>
                  <a:cubicBezTo>
                    <a:pt x="4039" y="3216"/>
                    <a:pt x="4109" y="2850"/>
                    <a:pt x="3927" y="2581"/>
                  </a:cubicBezTo>
                  <a:lnTo>
                    <a:pt x="3918" y="2567"/>
                  </a:lnTo>
                  <a:cubicBezTo>
                    <a:pt x="3715" y="2267"/>
                    <a:pt x="3487" y="2024"/>
                    <a:pt x="3252" y="1792"/>
                  </a:cubicBezTo>
                  <a:cubicBezTo>
                    <a:pt x="3018" y="1560"/>
                    <a:pt x="2774" y="1347"/>
                    <a:pt x="2521" y="1144"/>
                  </a:cubicBezTo>
                  <a:cubicBezTo>
                    <a:pt x="2268" y="940"/>
                    <a:pt x="2009" y="746"/>
                    <a:pt x="1734" y="560"/>
                  </a:cubicBezTo>
                  <a:cubicBezTo>
                    <a:pt x="1455" y="378"/>
                    <a:pt x="1173" y="198"/>
                    <a:pt x="839" y="51"/>
                  </a:cubicBezTo>
                  <a:lnTo>
                    <a:pt x="826" y="46"/>
                  </a:lnTo>
                  <a:cubicBezTo>
                    <a:pt x="759" y="16"/>
                    <a:pt x="686" y="1"/>
                    <a:pt x="612" y="1"/>
                  </a:cubicBezTo>
                  <a:close/>
                </a:path>
              </a:pathLst>
            </a:custGeom>
            <a:solidFill>
              <a:srgbClr val="9864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1" name="Google Shape;481;p20"/>
            <p:cNvSpPr/>
            <p:nvPr/>
          </p:nvSpPr>
          <p:spPr>
            <a:xfrm>
              <a:off x="2889925" y="2165900"/>
              <a:ext cx="100325" cy="94250"/>
            </a:xfrm>
            <a:custGeom>
              <a:avLst/>
              <a:gdLst/>
              <a:ahLst/>
              <a:cxnLst/>
              <a:rect l="l" t="t" r="r" b="b"/>
              <a:pathLst>
                <a:path w="4013" h="3770" extrusionOk="0">
                  <a:moveTo>
                    <a:pt x="617" y="0"/>
                  </a:moveTo>
                  <a:cubicBezTo>
                    <a:pt x="545" y="0"/>
                    <a:pt x="473" y="14"/>
                    <a:pt x="403" y="43"/>
                  </a:cubicBezTo>
                  <a:cubicBezTo>
                    <a:pt x="129" y="161"/>
                    <a:pt x="0" y="479"/>
                    <a:pt x="118" y="754"/>
                  </a:cubicBezTo>
                  <a:cubicBezTo>
                    <a:pt x="268" y="1106"/>
                    <a:pt x="468" y="1406"/>
                    <a:pt x="678" y="1695"/>
                  </a:cubicBezTo>
                  <a:cubicBezTo>
                    <a:pt x="895" y="1979"/>
                    <a:pt x="1127" y="2244"/>
                    <a:pt x="1377" y="2494"/>
                  </a:cubicBezTo>
                  <a:cubicBezTo>
                    <a:pt x="1625" y="2744"/>
                    <a:pt x="1892" y="2976"/>
                    <a:pt x="2178" y="3186"/>
                  </a:cubicBezTo>
                  <a:cubicBezTo>
                    <a:pt x="2466" y="3395"/>
                    <a:pt x="2770" y="3587"/>
                    <a:pt x="3125" y="3728"/>
                  </a:cubicBezTo>
                  <a:cubicBezTo>
                    <a:pt x="3193" y="3755"/>
                    <a:pt x="3267" y="3770"/>
                    <a:pt x="3343" y="3770"/>
                  </a:cubicBezTo>
                  <a:cubicBezTo>
                    <a:pt x="3421" y="3770"/>
                    <a:pt x="3501" y="3754"/>
                    <a:pt x="3577" y="3721"/>
                  </a:cubicBezTo>
                  <a:cubicBezTo>
                    <a:pt x="3874" y="3592"/>
                    <a:pt x="4013" y="3244"/>
                    <a:pt x="3883" y="2945"/>
                  </a:cubicBezTo>
                  <a:cubicBezTo>
                    <a:pt x="3730" y="2594"/>
                    <a:pt x="3528" y="2297"/>
                    <a:pt x="3310" y="2016"/>
                  </a:cubicBezTo>
                  <a:cubicBezTo>
                    <a:pt x="3090" y="1735"/>
                    <a:pt x="2850" y="1477"/>
                    <a:pt x="2592" y="1237"/>
                  </a:cubicBezTo>
                  <a:cubicBezTo>
                    <a:pt x="2335" y="996"/>
                    <a:pt x="2062" y="771"/>
                    <a:pt x="1770" y="567"/>
                  </a:cubicBezTo>
                  <a:cubicBezTo>
                    <a:pt x="1474" y="367"/>
                    <a:pt x="1169" y="176"/>
                    <a:pt x="813" y="37"/>
                  </a:cubicBezTo>
                  <a:cubicBezTo>
                    <a:pt x="751" y="13"/>
                    <a:pt x="684" y="0"/>
                    <a:pt x="617" y="0"/>
                  </a:cubicBezTo>
                  <a:close/>
                </a:path>
              </a:pathLst>
            </a:custGeom>
            <a:solidFill>
              <a:srgbClr val="9864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2" name="Google Shape;482;p20"/>
            <p:cNvSpPr/>
            <p:nvPr/>
          </p:nvSpPr>
          <p:spPr>
            <a:xfrm>
              <a:off x="3083950" y="2383900"/>
              <a:ext cx="84200" cy="80750"/>
            </a:xfrm>
            <a:custGeom>
              <a:avLst/>
              <a:gdLst/>
              <a:ahLst/>
              <a:cxnLst/>
              <a:rect l="l" t="t" r="r" b="b"/>
              <a:pathLst>
                <a:path w="3368" h="3230" extrusionOk="0">
                  <a:moveTo>
                    <a:pt x="631" y="1"/>
                  </a:moveTo>
                  <a:cubicBezTo>
                    <a:pt x="574" y="1"/>
                    <a:pt x="516" y="10"/>
                    <a:pt x="459" y="29"/>
                  </a:cubicBezTo>
                  <a:cubicBezTo>
                    <a:pt x="164" y="122"/>
                    <a:pt x="1" y="440"/>
                    <a:pt x="96" y="735"/>
                  </a:cubicBezTo>
                  <a:cubicBezTo>
                    <a:pt x="194" y="1040"/>
                    <a:pt x="341" y="1298"/>
                    <a:pt x="502" y="1544"/>
                  </a:cubicBezTo>
                  <a:cubicBezTo>
                    <a:pt x="665" y="1786"/>
                    <a:pt x="847" y="2008"/>
                    <a:pt x="1045" y="2215"/>
                  </a:cubicBezTo>
                  <a:cubicBezTo>
                    <a:pt x="1243" y="2423"/>
                    <a:pt x="1457" y="2613"/>
                    <a:pt x="1694" y="2782"/>
                  </a:cubicBezTo>
                  <a:cubicBezTo>
                    <a:pt x="1932" y="2949"/>
                    <a:pt x="2186" y="3100"/>
                    <a:pt x="2491" y="3200"/>
                  </a:cubicBezTo>
                  <a:cubicBezTo>
                    <a:pt x="2551" y="3219"/>
                    <a:pt x="2615" y="3230"/>
                    <a:pt x="2680" y="3230"/>
                  </a:cubicBezTo>
                  <a:cubicBezTo>
                    <a:pt x="2743" y="3230"/>
                    <a:pt x="2807" y="3220"/>
                    <a:pt x="2869" y="3200"/>
                  </a:cubicBezTo>
                  <a:cubicBezTo>
                    <a:pt x="3190" y="3095"/>
                    <a:pt x="3367" y="2750"/>
                    <a:pt x="3262" y="2428"/>
                  </a:cubicBezTo>
                  <a:cubicBezTo>
                    <a:pt x="3164" y="2123"/>
                    <a:pt x="3014" y="1868"/>
                    <a:pt x="2845" y="1631"/>
                  </a:cubicBezTo>
                  <a:cubicBezTo>
                    <a:pt x="2677" y="1393"/>
                    <a:pt x="2489" y="1177"/>
                    <a:pt x="2281" y="979"/>
                  </a:cubicBezTo>
                  <a:cubicBezTo>
                    <a:pt x="2074" y="780"/>
                    <a:pt x="1851" y="598"/>
                    <a:pt x="1610" y="435"/>
                  </a:cubicBezTo>
                  <a:cubicBezTo>
                    <a:pt x="1365" y="274"/>
                    <a:pt x="1108" y="127"/>
                    <a:pt x="802" y="28"/>
                  </a:cubicBezTo>
                  <a:cubicBezTo>
                    <a:pt x="747" y="10"/>
                    <a:pt x="689" y="1"/>
                    <a:pt x="631" y="1"/>
                  </a:cubicBezTo>
                  <a:close/>
                </a:path>
              </a:pathLst>
            </a:custGeom>
            <a:solidFill>
              <a:srgbClr val="9864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83" name="Google Shape;483;p20"/>
          <p:cNvSpPr/>
          <p:nvPr/>
        </p:nvSpPr>
        <p:spPr>
          <a:xfrm>
            <a:off x="10423948" y="-207233"/>
            <a:ext cx="1850544" cy="2190633"/>
          </a:xfrm>
          <a:custGeom>
            <a:avLst/>
            <a:gdLst/>
            <a:ahLst/>
            <a:cxnLst/>
            <a:rect l="l" t="t" r="r" b="b"/>
            <a:pathLst>
              <a:path w="55654" h="65719" extrusionOk="0">
                <a:moveTo>
                  <a:pt x="0" y="0"/>
                </a:moveTo>
                <a:cubicBezTo>
                  <a:pt x="2297" y="5736"/>
                  <a:pt x="3920" y="12209"/>
                  <a:pt x="8289" y="16578"/>
                </a:cubicBezTo>
                <a:cubicBezTo>
                  <a:pt x="16355" y="24644"/>
                  <a:pt x="30468" y="25087"/>
                  <a:pt x="37892" y="33748"/>
                </a:cubicBezTo>
                <a:cubicBezTo>
                  <a:pt x="45826" y="43004"/>
                  <a:pt x="44088" y="61864"/>
                  <a:pt x="55654" y="65719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4" name="Google Shape;484;p20"/>
          <p:cNvSpPr/>
          <p:nvPr/>
        </p:nvSpPr>
        <p:spPr>
          <a:xfrm>
            <a:off x="-127949" y="5851570"/>
            <a:ext cx="3494334" cy="1164300"/>
          </a:xfrm>
          <a:custGeom>
            <a:avLst/>
            <a:gdLst/>
            <a:ahLst/>
            <a:cxnLst/>
            <a:rect l="l" t="t" r="r" b="b"/>
            <a:pathLst>
              <a:path w="105090" h="34929" extrusionOk="0">
                <a:moveTo>
                  <a:pt x="105090" y="34929"/>
                </a:moveTo>
                <a:cubicBezTo>
                  <a:pt x="95656" y="34929"/>
                  <a:pt x="87137" y="28921"/>
                  <a:pt x="77855" y="27233"/>
                </a:cubicBezTo>
                <a:cubicBezTo>
                  <a:pt x="66618" y="25190"/>
                  <a:pt x="54323" y="26420"/>
                  <a:pt x="44108" y="21312"/>
                </a:cubicBezTo>
                <a:cubicBezTo>
                  <a:pt x="34762" y="16639"/>
                  <a:pt x="29181" y="6149"/>
                  <a:pt x="19834" y="1478"/>
                </a:cubicBezTo>
                <a:cubicBezTo>
                  <a:pt x="13904" y="-1486"/>
                  <a:pt x="6289" y="862"/>
                  <a:pt x="0" y="2958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5" name="Google Shape;485;p20"/>
          <p:cNvSpPr/>
          <p:nvPr/>
        </p:nvSpPr>
        <p:spPr>
          <a:xfrm>
            <a:off x="-226405" y="-157867"/>
            <a:ext cx="2706887" cy="1478400"/>
          </a:xfrm>
          <a:custGeom>
            <a:avLst/>
            <a:gdLst/>
            <a:ahLst/>
            <a:cxnLst/>
            <a:rect l="l" t="t" r="r" b="b"/>
            <a:pathLst>
              <a:path w="81408" h="44352" extrusionOk="0">
                <a:moveTo>
                  <a:pt x="81408" y="0"/>
                </a:moveTo>
                <a:cubicBezTo>
                  <a:pt x="76553" y="1618"/>
                  <a:pt x="70997" y="1961"/>
                  <a:pt x="66903" y="5032"/>
                </a:cubicBezTo>
                <a:cubicBezTo>
                  <a:pt x="61604" y="9006"/>
                  <a:pt x="60647" y="16708"/>
                  <a:pt x="57430" y="22498"/>
                </a:cubicBezTo>
                <a:cubicBezTo>
                  <a:pt x="53226" y="30065"/>
                  <a:pt x="46869" y="36639"/>
                  <a:pt x="39668" y="41444"/>
                </a:cubicBezTo>
                <a:cubicBezTo>
                  <a:pt x="28257" y="49058"/>
                  <a:pt x="9700" y="40191"/>
                  <a:pt x="0" y="30491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6" name="Google Shape;486;p20"/>
          <p:cNvSpPr txBox="1">
            <a:spLocks noGrp="1"/>
          </p:cNvSpPr>
          <p:nvPr>
            <p:ph type="title"/>
          </p:nvPr>
        </p:nvSpPr>
        <p:spPr>
          <a:xfrm>
            <a:off x="957625" y="719333"/>
            <a:ext cx="10246588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20"/>
          <p:cNvSpPr txBox="1">
            <a:spLocks noGrp="1"/>
          </p:cNvSpPr>
          <p:nvPr>
            <p:ph type="subTitle" idx="1"/>
          </p:nvPr>
        </p:nvSpPr>
        <p:spPr>
          <a:xfrm>
            <a:off x="948614" y="4352601"/>
            <a:ext cx="307637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0"/>
          <p:cNvSpPr txBox="1">
            <a:spLocks noGrp="1"/>
          </p:cNvSpPr>
          <p:nvPr>
            <p:ph type="subTitle" idx="2"/>
          </p:nvPr>
        </p:nvSpPr>
        <p:spPr>
          <a:xfrm>
            <a:off x="4634310" y="4352601"/>
            <a:ext cx="307637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20"/>
          <p:cNvSpPr txBox="1">
            <a:spLocks noGrp="1"/>
          </p:cNvSpPr>
          <p:nvPr>
            <p:ph type="subTitle" idx="3"/>
          </p:nvPr>
        </p:nvSpPr>
        <p:spPr>
          <a:xfrm>
            <a:off x="8136854" y="4352601"/>
            <a:ext cx="307637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20"/>
          <p:cNvSpPr txBox="1">
            <a:spLocks noGrp="1"/>
          </p:cNvSpPr>
          <p:nvPr>
            <p:ph type="subTitle" idx="4"/>
          </p:nvPr>
        </p:nvSpPr>
        <p:spPr>
          <a:xfrm>
            <a:off x="948614" y="3644900"/>
            <a:ext cx="307637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1" name="Google Shape;491;p20"/>
          <p:cNvSpPr txBox="1">
            <a:spLocks noGrp="1"/>
          </p:cNvSpPr>
          <p:nvPr>
            <p:ph type="subTitle" idx="5"/>
          </p:nvPr>
        </p:nvSpPr>
        <p:spPr>
          <a:xfrm>
            <a:off x="4634310" y="3644900"/>
            <a:ext cx="307637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2" name="Google Shape;492;p20"/>
          <p:cNvSpPr txBox="1">
            <a:spLocks noGrp="1"/>
          </p:cNvSpPr>
          <p:nvPr>
            <p:ph type="subTitle" idx="6"/>
          </p:nvPr>
        </p:nvSpPr>
        <p:spPr>
          <a:xfrm>
            <a:off x="8136854" y="3644900"/>
            <a:ext cx="307637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03031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1"/>
          <p:cNvSpPr/>
          <p:nvPr/>
        </p:nvSpPr>
        <p:spPr>
          <a:xfrm>
            <a:off x="1" y="4956767"/>
            <a:ext cx="3553359" cy="1985709"/>
          </a:xfrm>
          <a:custGeom>
            <a:avLst/>
            <a:gdLst/>
            <a:ahLst/>
            <a:cxnLst/>
            <a:rect l="l" t="t" r="r" b="b"/>
            <a:pathLst>
              <a:path w="43260" h="24115" extrusionOk="0">
                <a:moveTo>
                  <a:pt x="0" y="0"/>
                </a:moveTo>
                <a:lnTo>
                  <a:pt x="0" y="23598"/>
                </a:lnTo>
                <a:lnTo>
                  <a:pt x="43259" y="24115"/>
                </a:lnTo>
                <a:cubicBezTo>
                  <a:pt x="42561" y="18745"/>
                  <a:pt x="37894" y="11560"/>
                  <a:pt x="32804" y="9709"/>
                </a:cubicBezTo>
                <a:cubicBezTo>
                  <a:pt x="30355" y="8817"/>
                  <a:pt x="27767" y="8592"/>
                  <a:pt x="25135" y="8592"/>
                </a:cubicBezTo>
                <a:cubicBezTo>
                  <a:pt x="22448" y="8592"/>
                  <a:pt x="19715" y="8827"/>
                  <a:pt x="17039" y="8827"/>
                </a:cubicBezTo>
                <a:cubicBezTo>
                  <a:pt x="14091" y="8827"/>
                  <a:pt x="11211" y="8542"/>
                  <a:pt x="8535" y="7346"/>
                </a:cubicBezTo>
                <a:cubicBezTo>
                  <a:pt x="5078" y="5800"/>
                  <a:pt x="2427" y="2909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5" name="Google Shape;495;p21"/>
          <p:cNvSpPr/>
          <p:nvPr/>
        </p:nvSpPr>
        <p:spPr>
          <a:xfrm flipH="1">
            <a:off x="8677713" y="4956767"/>
            <a:ext cx="3553359" cy="1985709"/>
          </a:xfrm>
          <a:custGeom>
            <a:avLst/>
            <a:gdLst/>
            <a:ahLst/>
            <a:cxnLst/>
            <a:rect l="l" t="t" r="r" b="b"/>
            <a:pathLst>
              <a:path w="43260" h="24115" extrusionOk="0">
                <a:moveTo>
                  <a:pt x="0" y="0"/>
                </a:moveTo>
                <a:lnTo>
                  <a:pt x="0" y="23598"/>
                </a:lnTo>
                <a:lnTo>
                  <a:pt x="43259" y="24115"/>
                </a:lnTo>
                <a:cubicBezTo>
                  <a:pt x="42561" y="18745"/>
                  <a:pt x="37894" y="11560"/>
                  <a:pt x="32804" y="9709"/>
                </a:cubicBezTo>
                <a:cubicBezTo>
                  <a:pt x="30355" y="8817"/>
                  <a:pt x="27767" y="8592"/>
                  <a:pt x="25135" y="8592"/>
                </a:cubicBezTo>
                <a:cubicBezTo>
                  <a:pt x="22448" y="8592"/>
                  <a:pt x="19715" y="8827"/>
                  <a:pt x="17039" y="8827"/>
                </a:cubicBezTo>
                <a:cubicBezTo>
                  <a:pt x="14091" y="8827"/>
                  <a:pt x="11211" y="8542"/>
                  <a:pt x="8535" y="7346"/>
                </a:cubicBezTo>
                <a:cubicBezTo>
                  <a:pt x="5078" y="5800"/>
                  <a:pt x="2427" y="2909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6" name="Google Shape;496;p21"/>
          <p:cNvSpPr/>
          <p:nvPr/>
        </p:nvSpPr>
        <p:spPr>
          <a:xfrm rot="10800000">
            <a:off x="9235503" y="31"/>
            <a:ext cx="2926336" cy="1815604"/>
          </a:xfrm>
          <a:custGeom>
            <a:avLst/>
            <a:gdLst/>
            <a:ahLst/>
            <a:cxnLst/>
            <a:rect l="l" t="t" r="r" b="b"/>
            <a:pathLst>
              <a:path w="34739" h="21500" extrusionOk="0">
                <a:moveTo>
                  <a:pt x="0" y="1"/>
                </a:moveTo>
                <a:lnTo>
                  <a:pt x="0" y="21500"/>
                </a:lnTo>
                <a:lnTo>
                  <a:pt x="34738" y="21500"/>
                </a:lnTo>
                <a:cubicBezTo>
                  <a:pt x="32561" y="18004"/>
                  <a:pt x="27933" y="17078"/>
                  <a:pt x="23822" y="16837"/>
                </a:cubicBezTo>
                <a:cubicBezTo>
                  <a:pt x="19710" y="16597"/>
                  <a:pt x="15235" y="16593"/>
                  <a:pt x="12005" y="14038"/>
                </a:cubicBezTo>
                <a:cubicBezTo>
                  <a:pt x="9541" y="12087"/>
                  <a:pt x="8308" y="9022"/>
                  <a:pt x="6817" y="6255"/>
                </a:cubicBezTo>
                <a:cubicBezTo>
                  <a:pt x="5327" y="3488"/>
                  <a:pt x="3098" y="532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7" name="Google Shape;497;p21"/>
          <p:cNvSpPr/>
          <p:nvPr/>
        </p:nvSpPr>
        <p:spPr>
          <a:xfrm>
            <a:off x="1" y="34"/>
            <a:ext cx="2428022" cy="1815575"/>
          </a:xfrm>
          <a:custGeom>
            <a:avLst/>
            <a:gdLst/>
            <a:ahLst/>
            <a:cxnLst/>
            <a:rect l="l" t="t" r="r" b="b"/>
            <a:pathLst>
              <a:path w="33669" h="25114" extrusionOk="0">
                <a:moveTo>
                  <a:pt x="1" y="0"/>
                </a:moveTo>
                <a:lnTo>
                  <a:pt x="1" y="25047"/>
                </a:lnTo>
                <a:cubicBezTo>
                  <a:pt x="248" y="25092"/>
                  <a:pt x="495" y="25114"/>
                  <a:pt x="740" y="25114"/>
                </a:cubicBezTo>
                <a:cubicBezTo>
                  <a:pt x="3303" y="25114"/>
                  <a:pt x="5757" y="22776"/>
                  <a:pt x="7329" y="20668"/>
                </a:cubicBezTo>
                <a:cubicBezTo>
                  <a:pt x="9052" y="18358"/>
                  <a:pt x="10527" y="15650"/>
                  <a:pt x="13090" y="14351"/>
                </a:cubicBezTo>
                <a:cubicBezTo>
                  <a:pt x="14655" y="13556"/>
                  <a:pt x="16445" y="13390"/>
                  <a:pt x="18173" y="13097"/>
                </a:cubicBezTo>
                <a:cubicBezTo>
                  <a:pt x="21535" y="12528"/>
                  <a:pt x="24857" y="11406"/>
                  <a:pt x="27610" y="9382"/>
                </a:cubicBezTo>
                <a:cubicBezTo>
                  <a:pt x="30362" y="7357"/>
                  <a:pt x="33115" y="3385"/>
                  <a:pt x="336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8" name="Google Shape;498;p21"/>
          <p:cNvGrpSpPr/>
          <p:nvPr/>
        </p:nvGrpSpPr>
        <p:grpSpPr>
          <a:xfrm rot="6636855">
            <a:off x="9066949" y="5841710"/>
            <a:ext cx="1151944" cy="933598"/>
            <a:chOff x="2763250" y="3099175"/>
            <a:chExt cx="568025" cy="461500"/>
          </a:xfrm>
        </p:grpSpPr>
        <p:sp>
          <p:nvSpPr>
            <p:cNvPr id="499" name="Google Shape;499;p21"/>
            <p:cNvSpPr/>
            <p:nvPr/>
          </p:nvSpPr>
          <p:spPr>
            <a:xfrm>
              <a:off x="2954500" y="3099175"/>
              <a:ext cx="92250" cy="83100"/>
            </a:xfrm>
            <a:custGeom>
              <a:avLst/>
              <a:gdLst/>
              <a:ahLst/>
              <a:cxnLst/>
              <a:rect l="l" t="t" r="r" b="b"/>
              <a:pathLst>
                <a:path w="3690" h="3324" extrusionOk="0">
                  <a:moveTo>
                    <a:pt x="428" y="1"/>
                  </a:moveTo>
                  <a:cubicBezTo>
                    <a:pt x="363" y="1"/>
                    <a:pt x="298" y="17"/>
                    <a:pt x="240" y="52"/>
                  </a:cubicBezTo>
                  <a:cubicBezTo>
                    <a:pt x="62" y="157"/>
                    <a:pt x="1" y="386"/>
                    <a:pt x="106" y="564"/>
                  </a:cubicBezTo>
                  <a:cubicBezTo>
                    <a:pt x="642" y="1432"/>
                    <a:pt x="1374" y="2140"/>
                    <a:pt x="2180" y="2753"/>
                  </a:cubicBezTo>
                  <a:cubicBezTo>
                    <a:pt x="2451" y="2952"/>
                    <a:pt x="2734" y="3139"/>
                    <a:pt x="3051" y="3285"/>
                  </a:cubicBezTo>
                  <a:cubicBezTo>
                    <a:pt x="3105" y="3310"/>
                    <a:pt x="3165" y="3323"/>
                    <a:pt x="3225" y="3323"/>
                  </a:cubicBezTo>
                  <a:cubicBezTo>
                    <a:pt x="3295" y="3323"/>
                    <a:pt x="3366" y="3306"/>
                    <a:pt x="3430" y="3268"/>
                  </a:cubicBezTo>
                  <a:cubicBezTo>
                    <a:pt x="3625" y="3155"/>
                    <a:pt x="3690" y="2904"/>
                    <a:pt x="3576" y="2710"/>
                  </a:cubicBezTo>
                  <a:cubicBezTo>
                    <a:pt x="2838" y="1571"/>
                    <a:pt x="1787" y="660"/>
                    <a:pt x="587" y="35"/>
                  </a:cubicBezTo>
                  <a:cubicBezTo>
                    <a:pt x="537" y="13"/>
                    <a:pt x="483" y="1"/>
                    <a:pt x="4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0" name="Google Shape;500;p21"/>
            <p:cNvSpPr/>
            <p:nvPr/>
          </p:nvSpPr>
          <p:spPr>
            <a:xfrm>
              <a:off x="2994475" y="3240700"/>
              <a:ext cx="51325" cy="42900"/>
            </a:xfrm>
            <a:custGeom>
              <a:avLst/>
              <a:gdLst/>
              <a:ahLst/>
              <a:cxnLst/>
              <a:rect l="l" t="t" r="r" b="b"/>
              <a:pathLst>
                <a:path w="2053" h="1716" extrusionOk="0">
                  <a:moveTo>
                    <a:pt x="476" y="1"/>
                  </a:moveTo>
                  <a:cubicBezTo>
                    <a:pt x="221" y="1"/>
                    <a:pt x="1" y="243"/>
                    <a:pt x="54" y="506"/>
                  </a:cubicBezTo>
                  <a:cubicBezTo>
                    <a:pt x="207" y="1171"/>
                    <a:pt x="821" y="1710"/>
                    <a:pt x="1512" y="1716"/>
                  </a:cubicBezTo>
                  <a:cubicBezTo>
                    <a:pt x="1828" y="1710"/>
                    <a:pt x="2052" y="1365"/>
                    <a:pt x="1926" y="1073"/>
                  </a:cubicBezTo>
                  <a:cubicBezTo>
                    <a:pt x="1861" y="906"/>
                    <a:pt x="1766" y="772"/>
                    <a:pt x="1670" y="660"/>
                  </a:cubicBezTo>
                  <a:cubicBezTo>
                    <a:pt x="1370" y="332"/>
                    <a:pt x="1016" y="103"/>
                    <a:pt x="569" y="12"/>
                  </a:cubicBezTo>
                  <a:cubicBezTo>
                    <a:pt x="538" y="4"/>
                    <a:pt x="506" y="1"/>
                    <a:pt x="4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1" name="Google Shape;501;p21"/>
            <p:cNvSpPr/>
            <p:nvPr/>
          </p:nvSpPr>
          <p:spPr>
            <a:xfrm>
              <a:off x="3095200" y="3223075"/>
              <a:ext cx="82225" cy="54400"/>
            </a:xfrm>
            <a:custGeom>
              <a:avLst/>
              <a:gdLst/>
              <a:ahLst/>
              <a:cxnLst/>
              <a:rect l="l" t="t" r="r" b="b"/>
              <a:pathLst>
                <a:path w="3289" h="2176" extrusionOk="0">
                  <a:moveTo>
                    <a:pt x="481" y="0"/>
                  </a:moveTo>
                  <a:cubicBezTo>
                    <a:pt x="223" y="0"/>
                    <a:pt x="0" y="290"/>
                    <a:pt x="128" y="548"/>
                  </a:cubicBezTo>
                  <a:cubicBezTo>
                    <a:pt x="243" y="803"/>
                    <a:pt x="412" y="1016"/>
                    <a:pt x="596" y="1211"/>
                  </a:cubicBezTo>
                  <a:cubicBezTo>
                    <a:pt x="1152" y="1766"/>
                    <a:pt x="1899" y="2175"/>
                    <a:pt x="2701" y="2175"/>
                  </a:cubicBezTo>
                  <a:cubicBezTo>
                    <a:pt x="2717" y="2175"/>
                    <a:pt x="2734" y="2175"/>
                    <a:pt x="2750" y="2175"/>
                  </a:cubicBezTo>
                  <a:cubicBezTo>
                    <a:pt x="3106" y="2169"/>
                    <a:pt x="3289" y="1690"/>
                    <a:pt x="3018" y="1451"/>
                  </a:cubicBezTo>
                  <a:cubicBezTo>
                    <a:pt x="2832" y="1273"/>
                    <a:pt x="2635" y="1132"/>
                    <a:pt x="2443" y="1002"/>
                  </a:cubicBezTo>
                  <a:cubicBezTo>
                    <a:pt x="1853" y="623"/>
                    <a:pt x="1281" y="279"/>
                    <a:pt x="616" y="28"/>
                  </a:cubicBezTo>
                  <a:cubicBezTo>
                    <a:pt x="571" y="9"/>
                    <a:pt x="525" y="0"/>
                    <a:pt x="4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2" name="Google Shape;502;p21"/>
            <p:cNvSpPr/>
            <p:nvPr/>
          </p:nvSpPr>
          <p:spPr>
            <a:xfrm>
              <a:off x="3154350" y="3354600"/>
              <a:ext cx="87275" cy="49425"/>
            </a:xfrm>
            <a:custGeom>
              <a:avLst/>
              <a:gdLst/>
              <a:ahLst/>
              <a:cxnLst/>
              <a:rect l="l" t="t" r="r" b="b"/>
              <a:pathLst>
                <a:path w="3491" h="1977" extrusionOk="0">
                  <a:moveTo>
                    <a:pt x="962" y="1"/>
                  </a:moveTo>
                  <a:cubicBezTo>
                    <a:pt x="892" y="1"/>
                    <a:pt x="820" y="19"/>
                    <a:pt x="756" y="57"/>
                  </a:cubicBezTo>
                  <a:cubicBezTo>
                    <a:pt x="1" y="620"/>
                    <a:pt x="1810" y="1721"/>
                    <a:pt x="2302" y="1844"/>
                  </a:cubicBezTo>
                  <a:cubicBezTo>
                    <a:pt x="2491" y="1893"/>
                    <a:pt x="2722" y="1976"/>
                    <a:pt x="2939" y="1976"/>
                  </a:cubicBezTo>
                  <a:cubicBezTo>
                    <a:pt x="3062" y="1976"/>
                    <a:pt x="3180" y="1950"/>
                    <a:pt x="3285" y="1874"/>
                  </a:cubicBezTo>
                  <a:cubicBezTo>
                    <a:pt x="3467" y="1723"/>
                    <a:pt x="3490" y="1454"/>
                    <a:pt x="3339" y="1272"/>
                  </a:cubicBezTo>
                  <a:cubicBezTo>
                    <a:pt x="3184" y="1084"/>
                    <a:pt x="3007" y="940"/>
                    <a:pt x="2829" y="807"/>
                  </a:cubicBezTo>
                  <a:cubicBezTo>
                    <a:pt x="2279" y="424"/>
                    <a:pt x="1693" y="125"/>
                    <a:pt x="1021" y="5"/>
                  </a:cubicBezTo>
                  <a:cubicBezTo>
                    <a:pt x="1002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3" name="Google Shape;503;p21"/>
            <p:cNvSpPr/>
            <p:nvPr/>
          </p:nvSpPr>
          <p:spPr>
            <a:xfrm>
              <a:off x="2763250" y="3164300"/>
              <a:ext cx="73225" cy="51400"/>
            </a:xfrm>
            <a:custGeom>
              <a:avLst/>
              <a:gdLst/>
              <a:ahLst/>
              <a:cxnLst/>
              <a:rect l="l" t="t" r="r" b="b"/>
              <a:pathLst>
                <a:path w="2929" h="2056" extrusionOk="0">
                  <a:moveTo>
                    <a:pt x="949" y="1"/>
                  </a:moveTo>
                  <a:cubicBezTo>
                    <a:pt x="906" y="1"/>
                    <a:pt x="863" y="7"/>
                    <a:pt x="821" y="20"/>
                  </a:cubicBezTo>
                  <a:cubicBezTo>
                    <a:pt x="1" y="387"/>
                    <a:pt x="1195" y="1573"/>
                    <a:pt x="1629" y="1819"/>
                  </a:cubicBezTo>
                  <a:cubicBezTo>
                    <a:pt x="1807" y="1917"/>
                    <a:pt x="2033" y="2056"/>
                    <a:pt x="2261" y="2056"/>
                  </a:cubicBezTo>
                  <a:cubicBezTo>
                    <a:pt x="2308" y="2056"/>
                    <a:pt x="2355" y="2050"/>
                    <a:pt x="2402" y="2036"/>
                  </a:cubicBezTo>
                  <a:cubicBezTo>
                    <a:pt x="2928" y="1842"/>
                    <a:pt x="2657" y="1259"/>
                    <a:pt x="2411" y="958"/>
                  </a:cubicBezTo>
                  <a:cubicBezTo>
                    <a:pt x="2055" y="510"/>
                    <a:pt x="1600" y="154"/>
                    <a:pt x="1034" y="10"/>
                  </a:cubicBezTo>
                  <a:cubicBezTo>
                    <a:pt x="1007" y="4"/>
                    <a:pt x="978" y="1"/>
                    <a:pt x="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4" name="Google Shape;504;p21"/>
            <p:cNvSpPr/>
            <p:nvPr/>
          </p:nvSpPr>
          <p:spPr>
            <a:xfrm>
              <a:off x="2939350" y="3373550"/>
              <a:ext cx="89275" cy="61250"/>
            </a:xfrm>
            <a:custGeom>
              <a:avLst/>
              <a:gdLst/>
              <a:ahLst/>
              <a:cxnLst/>
              <a:rect l="l" t="t" r="r" b="b"/>
              <a:pathLst>
                <a:path w="3571" h="2450" extrusionOk="0">
                  <a:moveTo>
                    <a:pt x="994" y="1"/>
                  </a:moveTo>
                  <a:cubicBezTo>
                    <a:pt x="941" y="1"/>
                    <a:pt x="887" y="12"/>
                    <a:pt x="835" y="36"/>
                  </a:cubicBezTo>
                  <a:cubicBezTo>
                    <a:pt x="0" y="488"/>
                    <a:pt x="1805" y="1972"/>
                    <a:pt x="2271" y="2171"/>
                  </a:cubicBezTo>
                  <a:cubicBezTo>
                    <a:pt x="2503" y="2271"/>
                    <a:pt x="2789" y="2449"/>
                    <a:pt x="3062" y="2449"/>
                  </a:cubicBezTo>
                  <a:cubicBezTo>
                    <a:pt x="3151" y="2449"/>
                    <a:pt x="3238" y="2431"/>
                    <a:pt x="3321" y="2385"/>
                  </a:cubicBezTo>
                  <a:cubicBezTo>
                    <a:pt x="3517" y="2257"/>
                    <a:pt x="3571" y="1995"/>
                    <a:pt x="3443" y="1802"/>
                  </a:cubicBezTo>
                  <a:cubicBezTo>
                    <a:pt x="3298" y="1580"/>
                    <a:pt x="3128" y="1399"/>
                    <a:pt x="2953" y="1227"/>
                  </a:cubicBezTo>
                  <a:cubicBezTo>
                    <a:pt x="2412" y="727"/>
                    <a:pt x="1827" y="296"/>
                    <a:pt x="1129" y="26"/>
                  </a:cubicBezTo>
                  <a:cubicBezTo>
                    <a:pt x="1086" y="9"/>
                    <a:pt x="1040" y="1"/>
                    <a:pt x="9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5" name="Google Shape;505;p21"/>
            <p:cNvSpPr/>
            <p:nvPr/>
          </p:nvSpPr>
          <p:spPr>
            <a:xfrm>
              <a:off x="3240125" y="3507025"/>
              <a:ext cx="91150" cy="53650"/>
            </a:xfrm>
            <a:custGeom>
              <a:avLst/>
              <a:gdLst/>
              <a:ahLst/>
              <a:cxnLst/>
              <a:rect l="l" t="t" r="r" b="b"/>
              <a:pathLst>
                <a:path w="3646" h="2146" extrusionOk="0">
                  <a:moveTo>
                    <a:pt x="847" y="1"/>
                  </a:moveTo>
                  <a:cubicBezTo>
                    <a:pt x="778" y="1"/>
                    <a:pt x="708" y="18"/>
                    <a:pt x="646" y="56"/>
                  </a:cubicBezTo>
                  <a:cubicBezTo>
                    <a:pt x="0" y="526"/>
                    <a:pt x="1294" y="1415"/>
                    <a:pt x="1677" y="1655"/>
                  </a:cubicBezTo>
                  <a:cubicBezTo>
                    <a:pt x="2135" y="1923"/>
                    <a:pt x="2628" y="2122"/>
                    <a:pt x="3170" y="2145"/>
                  </a:cubicBezTo>
                  <a:cubicBezTo>
                    <a:pt x="3174" y="2145"/>
                    <a:pt x="3178" y="2145"/>
                    <a:pt x="3182" y="2145"/>
                  </a:cubicBezTo>
                  <a:cubicBezTo>
                    <a:pt x="3284" y="2145"/>
                    <a:pt x="3387" y="2108"/>
                    <a:pt x="3468" y="2032"/>
                  </a:cubicBezTo>
                  <a:cubicBezTo>
                    <a:pt x="3640" y="1872"/>
                    <a:pt x="3645" y="1601"/>
                    <a:pt x="3482" y="1431"/>
                  </a:cubicBezTo>
                  <a:cubicBezTo>
                    <a:pt x="2766" y="742"/>
                    <a:pt x="1893" y="280"/>
                    <a:pt x="938" y="11"/>
                  </a:cubicBezTo>
                  <a:cubicBezTo>
                    <a:pt x="908" y="4"/>
                    <a:pt x="878" y="1"/>
                    <a:pt x="8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06" name="Google Shape;506;p21"/>
          <p:cNvGrpSpPr/>
          <p:nvPr/>
        </p:nvGrpSpPr>
        <p:grpSpPr>
          <a:xfrm>
            <a:off x="1959832" y="5838549"/>
            <a:ext cx="896732" cy="841184"/>
            <a:chOff x="3145550" y="2696550"/>
            <a:chExt cx="446975" cy="418250"/>
          </a:xfrm>
        </p:grpSpPr>
        <p:sp>
          <p:nvSpPr>
            <p:cNvPr id="507" name="Google Shape;507;p21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8" name="Google Shape;508;p21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9" name="Google Shape;509;p21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0" name="Google Shape;510;p21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1" name="Google Shape;511;p21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2" name="Google Shape;512;p21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3" name="Google Shape;513;p21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14" name="Google Shape;514;p21"/>
          <p:cNvGrpSpPr/>
          <p:nvPr/>
        </p:nvGrpSpPr>
        <p:grpSpPr>
          <a:xfrm>
            <a:off x="867552" y="234085"/>
            <a:ext cx="1337318" cy="564204"/>
            <a:chOff x="1958550" y="3085300"/>
            <a:chExt cx="579425" cy="243850"/>
          </a:xfrm>
        </p:grpSpPr>
        <p:sp>
          <p:nvSpPr>
            <p:cNvPr id="515" name="Google Shape;515;p21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6" name="Google Shape;516;p21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7" name="Google Shape;517;p21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8" name="Google Shape;518;p21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9" name="Google Shape;519;p21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" name="Google Shape;520;p21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1" name="Google Shape;521;p21"/>
          <p:cNvGrpSpPr/>
          <p:nvPr/>
        </p:nvGrpSpPr>
        <p:grpSpPr>
          <a:xfrm>
            <a:off x="11021736" y="155118"/>
            <a:ext cx="1010446" cy="564204"/>
            <a:chOff x="1958550" y="3085300"/>
            <a:chExt cx="437800" cy="243850"/>
          </a:xfrm>
        </p:grpSpPr>
        <p:sp>
          <p:nvSpPr>
            <p:cNvPr id="522" name="Google Shape;522;p21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" name="Google Shape;523;p21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" name="Google Shape;524;p21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" name="Google Shape;525;p21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" name="Google Shape;526;p21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7" name="Google Shape;527;p21"/>
          <p:cNvSpPr/>
          <p:nvPr/>
        </p:nvSpPr>
        <p:spPr>
          <a:xfrm>
            <a:off x="-118107" y="-108533"/>
            <a:ext cx="2145812" cy="1598533"/>
          </a:xfrm>
          <a:custGeom>
            <a:avLst/>
            <a:gdLst/>
            <a:ahLst/>
            <a:cxnLst/>
            <a:rect l="l" t="t" r="r" b="b"/>
            <a:pathLst>
              <a:path w="64534" h="47956" extrusionOk="0">
                <a:moveTo>
                  <a:pt x="64534" y="0"/>
                </a:moveTo>
                <a:cubicBezTo>
                  <a:pt x="61764" y="13850"/>
                  <a:pt x="35434" y="3414"/>
                  <a:pt x="23682" y="11249"/>
                </a:cubicBezTo>
                <a:cubicBezTo>
                  <a:pt x="11566" y="19326"/>
                  <a:pt x="13814" y="43351"/>
                  <a:pt x="0" y="47956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8" name="Google Shape;528;p21"/>
          <p:cNvSpPr/>
          <p:nvPr/>
        </p:nvSpPr>
        <p:spPr>
          <a:xfrm>
            <a:off x="9764484" y="1"/>
            <a:ext cx="2677327" cy="1223567"/>
          </a:xfrm>
          <a:custGeom>
            <a:avLst/>
            <a:gdLst/>
            <a:ahLst/>
            <a:cxnLst/>
            <a:rect l="l" t="t" r="r" b="b"/>
            <a:pathLst>
              <a:path w="80519" h="36707" extrusionOk="0">
                <a:moveTo>
                  <a:pt x="0" y="0"/>
                </a:moveTo>
                <a:cubicBezTo>
                  <a:pt x="7837" y="11755"/>
                  <a:pt x="27374" y="7602"/>
                  <a:pt x="41444" y="8881"/>
                </a:cubicBezTo>
                <a:cubicBezTo>
                  <a:pt x="57368" y="10328"/>
                  <a:pt x="77383" y="21027"/>
                  <a:pt x="80519" y="36707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9" name="Google Shape;529;p21"/>
          <p:cNvSpPr/>
          <p:nvPr/>
        </p:nvSpPr>
        <p:spPr>
          <a:xfrm>
            <a:off x="-137792" y="5920567"/>
            <a:ext cx="3454965" cy="1144667"/>
          </a:xfrm>
          <a:custGeom>
            <a:avLst/>
            <a:gdLst/>
            <a:ahLst/>
            <a:cxnLst/>
            <a:rect l="l" t="t" r="r" b="b"/>
            <a:pathLst>
              <a:path w="103906" h="34340" extrusionOk="0">
                <a:moveTo>
                  <a:pt x="103906" y="34340"/>
                </a:moveTo>
                <a:cubicBezTo>
                  <a:pt x="103906" y="25571"/>
                  <a:pt x="96043" y="14882"/>
                  <a:pt x="87328" y="13914"/>
                </a:cubicBezTo>
                <a:cubicBezTo>
                  <a:pt x="69605" y="11945"/>
                  <a:pt x="51632" y="21581"/>
                  <a:pt x="34043" y="18650"/>
                </a:cubicBezTo>
                <a:cubicBezTo>
                  <a:pt x="21280" y="16523"/>
                  <a:pt x="9149" y="9149"/>
                  <a:pt x="0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0" name="Google Shape;530;p21"/>
          <p:cNvSpPr/>
          <p:nvPr/>
        </p:nvSpPr>
        <p:spPr>
          <a:xfrm>
            <a:off x="9636502" y="4904201"/>
            <a:ext cx="2864396" cy="2161033"/>
          </a:xfrm>
          <a:custGeom>
            <a:avLst/>
            <a:gdLst/>
            <a:ahLst/>
            <a:cxnLst/>
            <a:rect l="l" t="t" r="r" b="b"/>
            <a:pathLst>
              <a:path w="86145" h="64831" extrusionOk="0">
                <a:moveTo>
                  <a:pt x="86145" y="0"/>
                </a:moveTo>
                <a:cubicBezTo>
                  <a:pt x="84747" y="12589"/>
                  <a:pt x="79674" y="27460"/>
                  <a:pt x="68679" y="33748"/>
                </a:cubicBezTo>
                <a:cubicBezTo>
                  <a:pt x="56946" y="40458"/>
                  <a:pt x="44272" y="45426"/>
                  <a:pt x="31675" y="50325"/>
                </a:cubicBezTo>
                <a:cubicBezTo>
                  <a:pt x="20852" y="54534"/>
                  <a:pt x="8212" y="56619"/>
                  <a:pt x="0" y="64831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1" name="Google Shape;531;p21"/>
          <p:cNvSpPr txBox="1">
            <a:spLocks noGrp="1"/>
          </p:cNvSpPr>
          <p:nvPr>
            <p:ph type="title"/>
          </p:nvPr>
        </p:nvSpPr>
        <p:spPr>
          <a:xfrm>
            <a:off x="957625" y="728183"/>
            <a:ext cx="10246588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21"/>
          <p:cNvSpPr txBox="1">
            <a:spLocks noGrp="1"/>
          </p:cNvSpPr>
          <p:nvPr>
            <p:ph type="subTitle" idx="1"/>
          </p:nvPr>
        </p:nvSpPr>
        <p:spPr>
          <a:xfrm>
            <a:off x="2189138" y="2837400"/>
            <a:ext cx="3609847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21"/>
          <p:cNvSpPr txBox="1">
            <a:spLocks noGrp="1"/>
          </p:cNvSpPr>
          <p:nvPr>
            <p:ph type="subTitle" idx="2"/>
          </p:nvPr>
        </p:nvSpPr>
        <p:spPr>
          <a:xfrm>
            <a:off x="6362828" y="2837400"/>
            <a:ext cx="3609847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21"/>
          <p:cNvSpPr txBox="1">
            <a:spLocks noGrp="1"/>
          </p:cNvSpPr>
          <p:nvPr>
            <p:ph type="subTitle" idx="3"/>
          </p:nvPr>
        </p:nvSpPr>
        <p:spPr>
          <a:xfrm>
            <a:off x="2189171" y="4472433"/>
            <a:ext cx="3609847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21"/>
          <p:cNvSpPr txBox="1">
            <a:spLocks noGrp="1"/>
          </p:cNvSpPr>
          <p:nvPr>
            <p:ph type="subTitle" idx="4"/>
          </p:nvPr>
        </p:nvSpPr>
        <p:spPr>
          <a:xfrm>
            <a:off x="6362827" y="4472433"/>
            <a:ext cx="3609847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21"/>
          <p:cNvSpPr txBox="1">
            <a:spLocks noGrp="1"/>
          </p:cNvSpPr>
          <p:nvPr>
            <p:ph type="subTitle" idx="5"/>
          </p:nvPr>
        </p:nvSpPr>
        <p:spPr>
          <a:xfrm>
            <a:off x="2189138" y="2334600"/>
            <a:ext cx="3609847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37" name="Google Shape;537;p21"/>
          <p:cNvSpPr txBox="1">
            <a:spLocks noGrp="1"/>
          </p:cNvSpPr>
          <p:nvPr>
            <p:ph type="subTitle" idx="6"/>
          </p:nvPr>
        </p:nvSpPr>
        <p:spPr>
          <a:xfrm>
            <a:off x="2189171" y="3969633"/>
            <a:ext cx="3609847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38" name="Google Shape;538;p21"/>
          <p:cNvSpPr txBox="1">
            <a:spLocks noGrp="1"/>
          </p:cNvSpPr>
          <p:nvPr>
            <p:ph type="subTitle" idx="7"/>
          </p:nvPr>
        </p:nvSpPr>
        <p:spPr>
          <a:xfrm>
            <a:off x="6362821" y="2334600"/>
            <a:ext cx="3609847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39" name="Google Shape;539;p21"/>
          <p:cNvSpPr txBox="1">
            <a:spLocks noGrp="1"/>
          </p:cNvSpPr>
          <p:nvPr>
            <p:ph type="subTitle" idx="8"/>
          </p:nvPr>
        </p:nvSpPr>
        <p:spPr>
          <a:xfrm>
            <a:off x="6362820" y="3969633"/>
            <a:ext cx="3609847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2095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22"/>
          <p:cNvSpPr/>
          <p:nvPr/>
        </p:nvSpPr>
        <p:spPr>
          <a:xfrm>
            <a:off x="10305136" y="1"/>
            <a:ext cx="1905764" cy="3507865"/>
          </a:xfrm>
          <a:custGeom>
            <a:avLst/>
            <a:gdLst/>
            <a:ahLst/>
            <a:cxnLst/>
            <a:rect l="l" t="t" r="r" b="b"/>
            <a:pathLst>
              <a:path w="30459" h="55926" extrusionOk="0">
                <a:moveTo>
                  <a:pt x="374" y="1"/>
                </a:moveTo>
                <a:cubicBezTo>
                  <a:pt x="1" y="9422"/>
                  <a:pt x="4462" y="18906"/>
                  <a:pt x="11956" y="24626"/>
                </a:cubicBezTo>
                <a:cubicBezTo>
                  <a:pt x="16922" y="28418"/>
                  <a:pt x="23451" y="31053"/>
                  <a:pt x="25769" y="36855"/>
                </a:cubicBezTo>
                <a:cubicBezTo>
                  <a:pt x="27525" y="41250"/>
                  <a:pt x="26299" y="46323"/>
                  <a:pt x="27603" y="50872"/>
                </a:cubicBezTo>
                <a:cubicBezTo>
                  <a:pt x="28142" y="52754"/>
                  <a:pt x="29144" y="54480"/>
                  <a:pt x="30459" y="55925"/>
                </a:cubicBezTo>
                <a:lnTo>
                  <a:pt x="3045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" name="Google Shape;542;p22"/>
          <p:cNvSpPr/>
          <p:nvPr/>
        </p:nvSpPr>
        <p:spPr>
          <a:xfrm rot="10800000">
            <a:off x="-4279" y="3350134"/>
            <a:ext cx="1905764" cy="3507865"/>
          </a:xfrm>
          <a:custGeom>
            <a:avLst/>
            <a:gdLst/>
            <a:ahLst/>
            <a:cxnLst/>
            <a:rect l="l" t="t" r="r" b="b"/>
            <a:pathLst>
              <a:path w="30459" h="55926" extrusionOk="0">
                <a:moveTo>
                  <a:pt x="374" y="1"/>
                </a:moveTo>
                <a:cubicBezTo>
                  <a:pt x="1" y="9422"/>
                  <a:pt x="4462" y="18906"/>
                  <a:pt x="11956" y="24626"/>
                </a:cubicBezTo>
                <a:cubicBezTo>
                  <a:pt x="16922" y="28418"/>
                  <a:pt x="23451" y="31053"/>
                  <a:pt x="25769" y="36855"/>
                </a:cubicBezTo>
                <a:cubicBezTo>
                  <a:pt x="27525" y="41250"/>
                  <a:pt x="26299" y="46323"/>
                  <a:pt x="27603" y="50872"/>
                </a:cubicBezTo>
                <a:cubicBezTo>
                  <a:pt x="28142" y="52754"/>
                  <a:pt x="29144" y="54480"/>
                  <a:pt x="30459" y="55925"/>
                </a:cubicBezTo>
                <a:lnTo>
                  <a:pt x="3045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543" name="Google Shape;543;p22"/>
          <p:cNvGrpSpPr/>
          <p:nvPr/>
        </p:nvGrpSpPr>
        <p:grpSpPr>
          <a:xfrm>
            <a:off x="11351014" y="179417"/>
            <a:ext cx="859897" cy="362751"/>
            <a:chOff x="1958550" y="3085300"/>
            <a:chExt cx="579425" cy="243850"/>
          </a:xfrm>
        </p:grpSpPr>
        <p:sp>
          <p:nvSpPr>
            <p:cNvPr id="544" name="Google Shape;544;p22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" name="Google Shape;549;p22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50" name="Google Shape;550;p22"/>
          <p:cNvGrpSpPr/>
          <p:nvPr/>
        </p:nvGrpSpPr>
        <p:grpSpPr>
          <a:xfrm rot="4252254">
            <a:off x="719895" y="6016301"/>
            <a:ext cx="1165576" cy="489296"/>
            <a:chOff x="1958550" y="3085300"/>
            <a:chExt cx="579425" cy="243850"/>
          </a:xfrm>
        </p:grpSpPr>
        <p:sp>
          <p:nvSpPr>
            <p:cNvPr id="551" name="Google Shape;551;p22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" name="Google Shape;552;p22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" name="Google Shape;553;p22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" name="Google Shape;554;p22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" name="Google Shape;555;p22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" name="Google Shape;556;p22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57" name="Google Shape;557;p22"/>
          <p:cNvSpPr/>
          <p:nvPr/>
        </p:nvSpPr>
        <p:spPr>
          <a:xfrm>
            <a:off x="10620630" y="-325634"/>
            <a:ext cx="1811341" cy="3276067"/>
          </a:xfrm>
          <a:custGeom>
            <a:avLst/>
            <a:gdLst/>
            <a:ahLst/>
            <a:cxnLst/>
            <a:rect l="l" t="t" r="r" b="b"/>
            <a:pathLst>
              <a:path w="54475" h="98282" extrusionOk="0">
                <a:moveTo>
                  <a:pt x="54475" y="98282"/>
                </a:moveTo>
                <a:cubicBezTo>
                  <a:pt x="44282" y="84005"/>
                  <a:pt x="50312" y="61433"/>
                  <a:pt x="39082" y="47957"/>
                </a:cubicBezTo>
                <a:cubicBezTo>
                  <a:pt x="30477" y="37631"/>
                  <a:pt x="12748" y="37358"/>
                  <a:pt x="5039" y="26347"/>
                </a:cubicBezTo>
                <a:cubicBezTo>
                  <a:pt x="-89" y="19022"/>
                  <a:pt x="6" y="8941"/>
                  <a:pt x="6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8" name="Google Shape;558;p22"/>
          <p:cNvSpPr/>
          <p:nvPr/>
        </p:nvSpPr>
        <p:spPr>
          <a:xfrm>
            <a:off x="-355652" y="3917433"/>
            <a:ext cx="2225846" cy="3289000"/>
          </a:xfrm>
          <a:custGeom>
            <a:avLst/>
            <a:gdLst/>
            <a:ahLst/>
            <a:cxnLst/>
            <a:rect l="l" t="t" r="r" b="b"/>
            <a:pathLst>
              <a:path w="66941" h="98670" extrusionOk="0">
                <a:moveTo>
                  <a:pt x="66941" y="97986"/>
                </a:moveTo>
                <a:cubicBezTo>
                  <a:pt x="56476" y="100079"/>
                  <a:pt x="42110" y="97265"/>
                  <a:pt x="36451" y="88217"/>
                </a:cubicBezTo>
                <a:cubicBezTo>
                  <a:pt x="30283" y="78355"/>
                  <a:pt x="34958" y="64508"/>
                  <a:pt x="30234" y="53878"/>
                </a:cubicBezTo>
                <a:cubicBezTo>
                  <a:pt x="24054" y="39973"/>
                  <a:pt x="9989" y="30824"/>
                  <a:pt x="2703" y="17466"/>
                </a:cubicBezTo>
                <a:cubicBezTo>
                  <a:pt x="-117" y="12296"/>
                  <a:pt x="39" y="5889"/>
                  <a:pt x="39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9" name="Google Shape;559;p22"/>
          <p:cNvSpPr txBox="1">
            <a:spLocks noGrp="1"/>
          </p:cNvSpPr>
          <p:nvPr>
            <p:ph type="title"/>
          </p:nvPr>
        </p:nvSpPr>
        <p:spPr>
          <a:xfrm>
            <a:off x="957625" y="716633"/>
            <a:ext cx="10246588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22"/>
          <p:cNvSpPr txBox="1">
            <a:spLocks noGrp="1"/>
          </p:cNvSpPr>
          <p:nvPr>
            <p:ph type="subTitle" idx="1"/>
          </p:nvPr>
        </p:nvSpPr>
        <p:spPr>
          <a:xfrm>
            <a:off x="950011" y="2861449"/>
            <a:ext cx="3183704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22"/>
          <p:cNvSpPr txBox="1">
            <a:spLocks noGrp="1"/>
          </p:cNvSpPr>
          <p:nvPr>
            <p:ph type="subTitle" idx="2"/>
          </p:nvPr>
        </p:nvSpPr>
        <p:spPr>
          <a:xfrm>
            <a:off x="4489094" y="2861449"/>
            <a:ext cx="3183704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22"/>
          <p:cNvSpPr txBox="1">
            <a:spLocks noGrp="1"/>
          </p:cNvSpPr>
          <p:nvPr>
            <p:ph type="subTitle" idx="3"/>
          </p:nvPr>
        </p:nvSpPr>
        <p:spPr>
          <a:xfrm>
            <a:off x="950011" y="4771104"/>
            <a:ext cx="3183704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22"/>
          <p:cNvSpPr txBox="1">
            <a:spLocks noGrp="1"/>
          </p:cNvSpPr>
          <p:nvPr>
            <p:ph type="subTitle" idx="4"/>
          </p:nvPr>
        </p:nvSpPr>
        <p:spPr>
          <a:xfrm>
            <a:off x="4489094" y="4771104"/>
            <a:ext cx="3183704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22"/>
          <p:cNvSpPr txBox="1">
            <a:spLocks noGrp="1"/>
          </p:cNvSpPr>
          <p:nvPr>
            <p:ph type="subTitle" idx="5"/>
          </p:nvPr>
        </p:nvSpPr>
        <p:spPr>
          <a:xfrm>
            <a:off x="8021893" y="2861449"/>
            <a:ext cx="3183704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22"/>
          <p:cNvSpPr txBox="1">
            <a:spLocks noGrp="1"/>
          </p:cNvSpPr>
          <p:nvPr>
            <p:ph type="subTitle" idx="6"/>
          </p:nvPr>
        </p:nvSpPr>
        <p:spPr>
          <a:xfrm>
            <a:off x="8021893" y="4771104"/>
            <a:ext cx="3183704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22"/>
          <p:cNvSpPr txBox="1">
            <a:spLocks noGrp="1"/>
          </p:cNvSpPr>
          <p:nvPr>
            <p:ph type="subTitle" idx="7"/>
          </p:nvPr>
        </p:nvSpPr>
        <p:spPr>
          <a:xfrm>
            <a:off x="948614" y="2358633"/>
            <a:ext cx="3186497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67" name="Google Shape;567;p22"/>
          <p:cNvSpPr txBox="1">
            <a:spLocks noGrp="1"/>
          </p:cNvSpPr>
          <p:nvPr>
            <p:ph type="subTitle" idx="8"/>
          </p:nvPr>
        </p:nvSpPr>
        <p:spPr>
          <a:xfrm>
            <a:off x="4487697" y="2358633"/>
            <a:ext cx="3186497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68" name="Google Shape;568;p22"/>
          <p:cNvSpPr txBox="1">
            <a:spLocks noGrp="1"/>
          </p:cNvSpPr>
          <p:nvPr>
            <p:ph type="subTitle" idx="9"/>
          </p:nvPr>
        </p:nvSpPr>
        <p:spPr>
          <a:xfrm>
            <a:off x="8020497" y="2358633"/>
            <a:ext cx="3186497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69" name="Google Shape;569;p22"/>
          <p:cNvSpPr txBox="1">
            <a:spLocks noGrp="1"/>
          </p:cNvSpPr>
          <p:nvPr>
            <p:ph type="subTitle" idx="13"/>
          </p:nvPr>
        </p:nvSpPr>
        <p:spPr>
          <a:xfrm>
            <a:off x="948614" y="4268305"/>
            <a:ext cx="3186497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0" name="Google Shape;570;p22"/>
          <p:cNvSpPr txBox="1">
            <a:spLocks noGrp="1"/>
          </p:cNvSpPr>
          <p:nvPr>
            <p:ph type="subTitle" idx="14"/>
          </p:nvPr>
        </p:nvSpPr>
        <p:spPr>
          <a:xfrm>
            <a:off x="4487697" y="4268305"/>
            <a:ext cx="3186497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1" name="Google Shape;571;p22"/>
          <p:cNvSpPr txBox="1">
            <a:spLocks noGrp="1"/>
          </p:cNvSpPr>
          <p:nvPr>
            <p:ph type="subTitle" idx="15"/>
          </p:nvPr>
        </p:nvSpPr>
        <p:spPr>
          <a:xfrm>
            <a:off x="8020497" y="4268305"/>
            <a:ext cx="3186497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1941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3"/>
          <p:cNvSpPr/>
          <p:nvPr/>
        </p:nvSpPr>
        <p:spPr>
          <a:xfrm>
            <a:off x="9816152" y="-145433"/>
            <a:ext cx="2548381" cy="6800225"/>
          </a:xfrm>
          <a:custGeom>
            <a:avLst/>
            <a:gdLst/>
            <a:ahLst/>
            <a:cxnLst/>
            <a:rect l="l" t="t" r="r" b="b"/>
            <a:pathLst>
              <a:path w="18054" h="48057" extrusionOk="0">
                <a:moveTo>
                  <a:pt x="1479" y="1"/>
                </a:moveTo>
                <a:lnTo>
                  <a:pt x="1479" y="1"/>
                </a:lnTo>
                <a:cubicBezTo>
                  <a:pt x="0" y="2881"/>
                  <a:pt x="4880" y="6858"/>
                  <a:pt x="6427" y="9702"/>
                </a:cubicBezTo>
                <a:cubicBezTo>
                  <a:pt x="7973" y="12546"/>
                  <a:pt x="9896" y="15442"/>
                  <a:pt x="9784" y="18677"/>
                </a:cubicBezTo>
                <a:cubicBezTo>
                  <a:pt x="9718" y="20582"/>
                  <a:pt x="8899" y="22453"/>
                  <a:pt x="7542" y="23793"/>
                </a:cubicBezTo>
                <a:cubicBezTo>
                  <a:pt x="6068" y="25247"/>
                  <a:pt x="3970" y="26136"/>
                  <a:pt x="3002" y="27967"/>
                </a:cubicBezTo>
                <a:cubicBezTo>
                  <a:pt x="1756" y="30328"/>
                  <a:pt x="2901" y="33225"/>
                  <a:pt x="4320" y="35486"/>
                </a:cubicBezTo>
                <a:cubicBezTo>
                  <a:pt x="7036" y="39816"/>
                  <a:pt x="12829" y="45417"/>
                  <a:pt x="17207" y="48056"/>
                </a:cubicBezTo>
                <a:lnTo>
                  <a:pt x="18053" y="473"/>
                </a:lnTo>
                <a:lnTo>
                  <a:pt x="14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74" name="Google Shape;574;p23"/>
          <p:cNvSpPr/>
          <p:nvPr/>
        </p:nvSpPr>
        <p:spPr>
          <a:xfrm rot="10800000">
            <a:off x="-139325" y="156434"/>
            <a:ext cx="2548381" cy="6800225"/>
          </a:xfrm>
          <a:custGeom>
            <a:avLst/>
            <a:gdLst/>
            <a:ahLst/>
            <a:cxnLst/>
            <a:rect l="l" t="t" r="r" b="b"/>
            <a:pathLst>
              <a:path w="18054" h="48057" extrusionOk="0">
                <a:moveTo>
                  <a:pt x="1479" y="1"/>
                </a:moveTo>
                <a:lnTo>
                  <a:pt x="1479" y="1"/>
                </a:lnTo>
                <a:cubicBezTo>
                  <a:pt x="0" y="2881"/>
                  <a:pt x="4880" y="6858"/>
                  <a:pt x="6427" y="9702"/>
                </a:cubicBezTo>
                <a:cubicBezTo>
                  <a:pt x="7973" y="12546"/>
                  <a:pt x="9896" y="15442"/>
                  <a:pt x="9784" y="18677"/>
                </a:cubicBezTo>
                <a:cubicBezTo>
                  <a:pt x="9718" y="20582"/>
                  <a:pt x="8899" y="22453"/>
                  <a:pt x="7542" y="23793"/>
                </a:cubicBezTo>
                <a:cubicBezTo>
                  <a:pt x="6068" y="25247"/>
                  <a:pt x="3970" y="26136"/>
                  <a:pt x="3002" y="27967"/>
                </a:cubicBezTo>
                <a:cubicBezTo>
                  <a:pt x="1756" y="30328"/>
                  <a:pt x="2901" y="33225"/>
                  <a:pt x="4320" y="35486"/>
                </a:cubicBezTo>
                <a:cubicBezTo>
                  <a:pt x="7036" y="39816"/>
                  <a:pt x="12829" y="45417"/>
                  <a:pt x="17207" y="48056"/>
                </a:cubicBezTo>
                <a:lnTo>
                  <a:pt x="18053" y="473"/>
                </a:lnTo>
                <a:lnTo>
                  <a:pt x="14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575" name="Google Shape;575;p23"/>
          <p:cNvGrpSpPr/>
          <p:nvPr/>
        </p:nvGrpSpPr>
        <p:grpSpPr>
          <a:xfrm>
            <a:off x="188050" y="1605511"/>
            <a:ext cx="1357821" cy="1273711"/>
            <a:chOff x="3145550" y="2696550"/>
            <a:chExt cx="446975" cy="418250"/>
          </a:xfrm>
        </p:grpSpPr>
        <p:sp>
          <p:nvSpPr>
            <p:cNvPr id="576" name="Google Shape;576;p23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8" name="Google Shape;578;p23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9" name="Google Shape;579;p23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1" name="Google Shape;581;p23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2" name="Google Shape;582;p23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83" name="Google Shape;583;p23"/>
          <p:cNvGrpSpPr/>
          <p:nvPr/>
        </p:nvGrpSpPr>
        <p:grpSpPr>
          <a:xfrm>
            <a:off x="10617850" y="3713178"/>
            <a:ext cx="1357821" cy="1273711"/>
            <a:chOff x="3145550" y="2696550"/>
            <a:chExt cx="446975" cy="418250"/>
          </a:xfrm>
        </p:grpSpPr>
        <p:sp>
          <p:nvSpPr>
            <p:cNvPr id="584" name="Google Shape;584;p23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" name="Google Shape;585;p23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6" name="Google Shape;586;p23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7" name="Google Shape;587;p23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8" name="Google Shape;588;p23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9" name="Google Shape;589;p23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91" name="Google Shape;591;p23"/>
          <p:cNvSpPr/>
          <p:nvPr/>
        </p:nvSpPr>
        <p:spPr>
          <a:xfrm>
            <a:off x="-147634" y="572333"/>
            <a:ext cx="819634" cy="6433667"/>
          </a:xfrm>
          <a:custGeom>
            <a:avLst/>
            <a:gdLst/>
            <a:ahLst/>
            <a:cxnLst/>
            <a:rect l="l" t="t" r="r" b="b"/>
            <a:pathLst>
              <a:path w="24650" h="193010" extrusionOk="0">
                <a:moveTo>
                  <a:pt x="0" y="0"/>
                </a:moveTo>
                <a:cubicBezTo>
                  <a:pt x="11761" y="9409"/>
                  <a:pt x="20988" y="23664"/>
                  <a:pt x="23682" y="38483"/>
                </a:cubicBezTo>
                <a:cubicBezTo>
                  <a:pt x="27740" y="60809"/>
                  <a:pt x="17059" y="83398"/>
                  <a:pt x="14801" y="105978"/>
                </a:cubicBezTo>
                <a:cubicBezTo>
                  <a:pt x="11897" y="135015"/>
                  <a:pt x="11223" y="166909"/>
                  <a:pt x="24274" y="19301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2" name="Google Shape;592;p23"/>
          <p:cNvSpPr/>
          <p:nvPr/>
        </p:nvSpPr>
        <p:spPr>
          <a:xfrm>
            <a:off x="11359063" y="-148000"/>
            <a:ext cx="1023695" cy="5950167"/>
          </a:xfrm>
          <a:custGeom>
            <a:avLst/>
            <a:gdLst/>
            <a:ahLst/>
            <a:cxnLst/>
            <a:rect l="l" t="t" r="r" b="b"/>
            <a:pathLst>
              <a:path w="30787" h="178505" extrusionOk="0">
                <a:moveTo>
                  <a:pt x="30787" y="178505"/>
                </a:moveTo>
                <a:cubicBezTo>
                  <a:pt x="24935" y="170980"/>
                  <a:pt x="18177" y="163941"/>
                  <a:pt x="13914" y="155415"/>
                </a:cubicBezTo>
                <a:cubicBezTo>
                  <a:pt x="8241" y="144068"/>
                  <a:pt x="9657" y="130190"/>
                  <a:pt x="10361" y="117523"/>
                </a:cubicBezTo>
                <a:cubicBezTo>
                  <a:pt x="11282" y="100944"/>
                  <a:pt x="17605" y="85089"/>
                  <a:pt x="20130" y="68678"/>
                </a:cubicBezTo>
                <a:cubicBezTo>
                  <a:pt x="22289" y="54644"/>
                  <a:pt x="19629" y="39898"/>
                  <a:pt x="15394" y="26346"/>
                </a:cubicBezTo>
                <a:cubicBezTo>
                  <a:pt x="12360" y="16638"/>
                  <a:pt x="8463" y="5642"/>
                  <a:pt x="0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3" name="Google Shape;593;p23"/>
          <p:cNvSpPr txBox="1">
            <a:spLocks noGrp="1"/>
          </p:cNvSpPr>
          <p:nvPr>
            <p:ph type="title" hasCustomPrompt="1"/>
          </p:nvPr>
        </p:nvSpPr>
        <p:spPr>
          <a:xfrm>
            <a:off x="3184303" y="963267"/>
            <a:ext cx="5793232" cy="78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985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4" name="Google Shape;594;p23"/>
          <p:cNvSpPr txBox="1">
            <a:spLocks noGrp="1"/>
          </p:cNvSpPr>
          <p:nvPr>
            <p:ph type="subTitle" idx="1"/>
          </p:nvPr>
        </p:nvSpPr>
        <p:spPr>
          <a:xfrm>
            <a:off x="3186498" y="1991153"/>
            <a:ext cx="5788843" cy="5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26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793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793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595" name="Google Shape;595;p23"/>
          <p:cNvSpPr txBox="1">
            <a:spLocks noGrp="1"/>
          </p:cNvSpPr>
          <p:nvPr>
            <p:ph type="title" idx="2" hasCustomPrompt="1"/>
          </p:nvPr>
        </p:nvSpPr>
        <p:spPr>
          <a:xfrm>
            <a:off x="3186498" y="2810208"/>
            <a:ext cx="5788843" cy="78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985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6" name="Google Shape;596;p23"/>
          <p:cNvSpPr txBox="1">
            <a:spLocks noGrp="1"/>
          </p:cNvSpPr>
          <p:nvPr>
            <p:ph type="subTitle" idx="3"/>
          </p:nvPr>
        </p:nvSpPr>
        <p:spPr>
          <a:xfrm>
            <a:off x="3186498" y="3811563"/>
            <a:ext cx="5788843" cy="5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26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793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793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597" name="Google Shape;597;p23"/>
          <p:cNvSpPr txBox="1">
            <a:spLocks noGrp="1"/>
          </p:cNvSpPr>
          <p:nvPr>
            <p:ph type="title" idx="4" hasCustomPrompt="1"/>
          </p:nvPr>
        </p:nvSpPr>
        <p:spPr>
          <a:xfrm>
            <a:off x="3186498" y="4630604"/>
            <a:ext cx="5788843" cy="78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985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8" name="Google Shape;598;p23"/>
          <p:cNvSpPr txBox="1">
            <a:spLocks noGrp="1"/>
          </p:cNvSpPr>
          <p:nvPr>
            <p:ph type="subTitle" idx="5"/>
          </p:nvPr>
        </p:nvSpPr>
        <p:spPr>
          <a:xfrm>
            <a:off x="3186498" y="5636265"/>
            <a:ext cx="5788843" cy="5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26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793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793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1101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SECTION_TITLE_AND_DESCRIPTION_1">
    <p:spTree>
      <p:nvGrpSpPr>
        <p:cNvPr id="1" name="Shape 4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2" name="Google Shape;4052;p35"/>
          <p:cNvSpPr/>
          <p:nvPr/>
        </p:nvSpPr>
        <p:spPr>
          <a:xfrm>
            <a:off x="313124" y="344568"/>
            <a:ext cx="11535628" cy="6168923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053" name="Google Shape;4053;p35"/>
          <p:cNvSpPr/>
          <p:nvPr/>
        </p:nvSpPr>
        <p:spPr>
          <a:xfrm rot="295541">
            <a:off x="4333945" y="4078958"/>
            <a:ext cx="4199372" cy="3503033"/>
          </a:xfrm>
          <a:custGeom>
            <a:avLst/>
            <a:gdLst/>
            <a:ahLst/>
            <a:cxnLst/>
            <a:rect l="l" t="t" r="r" b="b"/>
            <a:pathLst>
              <a:path w="23401" h="19472" extrusionOk="0">
                <a:moveTo>
                  <a:pt x="11947" y="0"/>
                </a:moveTo>
                <a:cubicBezTo>
                  <a:pt x="11726" y="0"/>
                  <a:pt x="11502" y="49"/>
                  <a:pt x="11302" y="141"/>
                </a:cubicBezTo>
                <a:cubicBezTo>
                  <a:pt x="10816" y="364"/>
                  <a:pt x="10454" y="791"/>
                  <a:pt x="10172" y="1245"/>
                </a:cubicBezTo>
                <a:cubicBezTo>
                  <a:pt x="9332" y="2612"/>
                  <a:pt x="9131" y="4272"/>
                  <a:pt x="9061" y="5877"/>
                </a:cubicBezTo>
                <a:cubicBezTo>
                  <a:pt x="9048" y="6183"/>
                  <a:pt x="9025" y="6524"/>
                  <a:pt x="8796" y="6727"/>
                </a:cubicBezTo>
                <a:cubicBezTo>
                  <a:pt x="8675" y="6839"/>
                  <a:pt x="8528" y="6885"/>
                  <a:pt x="8372" y="6885"/>
                </a:cubicBezTo>
                <a:cubicBezTo>
                  <a:pt x="8072" y="6885"/>
                  <a:pt x="7739" y="6715"/>
                  <a:pt x="7494" y="6515"/>
                </a:cubicBezTo>
                <a:cubicBezTo>
                  <a:pt x="6724" y="5890"/>
                  <a:pt x="6171" y="5026"/>
                  <a:pt x="5404" y="4392"/>
                </a:cubicBezTo>
                <a:cubicBezTo>
                  <a:pt x="4900" y="3975"/>
                  <a:pt x="4231" y="3675"/>
                  <a:pt x="3597" y="3675"/>
                </a:cubicBezTo>
                <a:cubicBezTo>
                  <a:pt x="3265" y="3675"/>
                  <a:pt x="2943" y="3756"/>
                  <a:pt x="2659" y="3946"/>
                </a:cubicBezTo>
                <a:cubicBezTo>
                  <a:pt x="1808" y="4518"/>
                  <a:pt x="1733" y="5745"/>
                  <a:pt x="1947" y="6750"/>
                </a:cubicBezTo>
                <a:cubicBezTo>
                  <a:pt x="2204" y="7927"/>
                  <a:pt x="2740" y="9026"/>
                  <a:pt x="3340" y="10072"/>
                </a:cubicBezTo>
                <a:cubicBezTo>
                  <a:pt x="3487" y="10326"/>
                  <a:pt x="3635" y="10588"/>
                  <a:pt x="3683" y="10879"/>
                </a:cubicBezTo>
                <a:cubicBezTo>
                  <a:pt x="3727" y="11169"/>
                  <a:pt x="3633" y="11504"/>
                  <a:pt x="3381" y="11651"/>
                </a:cubicBezTo>
                <a:cubicBezTo>
                  <a:pt x="3262" y="11725"/>
                  <a:pt x="3119" y="11748"/>
                  <a:pt x="2975" y="11748"/>
                </a:cubicBezTo>
                <a:cubicBezTo>
                  <a:pt x="2935" y="11748"/>
                  <a:pt x="2894" y="11747"/>
                  <a:pt x="2854" y="11743"/>
                </a:cubicBezTo>
                <a:cubicBezTo>
                  <a:pt x="2352" y="11702"/>
                  <a:pt x="1886" y="11467"/>
                  <a:pt x="1390" y="11392"/>
                </a:cubicBezTo>
                <a:cubicBezTo>
                  <a:pt x="1302" y="11377"/>
                  <a:pt x="1210" y="11370"/>
                  <a:pt x="1118" y="11370"/>
                </a:cubicBezTo>
                <a:cubicBezTo>
                  <a:pt x="694" y="11370"/>
                  <a:pt x="257" y="11530"/>
                  <a:pt x="89" y="11908"/>
                </a:cubicBezTo>
                <a:cubicBezTo>
                  <a:pt x="0" y="12112"/>
                  <a:pt x="3" y="12346"/>
                  <a:pt x="17" y="12569"/>
                </a:cubicBezTo>
                <a:cubicBezTo>
                  <a:pt x="142" y="14823"/>
                  <a:pt x="982" y="17008"/>
                  <a:pt x="2310" y="18818"/>
                </a:cubicBezTo>
                <a:cubicBezTo>
                  <a:pt x="2635" y="19261"/>
                  <a:pt x="4127" y="19472"/>
                  <a:pt x="6161" y="19472"/>
                </a:cubicBezTo>
                <a:cubicBezTo>
                  <a:pt x="11446" y="19472"/>
                  <a:pt x="20387" y="18047"/>
                  <a:pt x="21973" y="15563"/>
                </a:cubicBezTo>
                <a:cubicBezTo>
                  <a:pt x="22768" y="14310"/>
                  <a:pt x="23401" y="12887"/>
                  <a:pt x="23354" y="11406"/>
                </a:cubicBezTo>
                <a:cubicBezTo>
                  <a:pt x="23328" y="10683"/>
                  <a:pt x="23061" y="9871"/>
                  <a:pt x="22386" y="9612"/>
                </a:cubicBezTo>
                <a:cubicBezTo>
                  <a:pt x="22231" y="9552"/>
                  <a:pt x="22072" y="9527"/>
                  <a:pt x="21910" y="9527"/>
                </a:cubicBezTo>
                <a:cubicBezTo>
                  <a:pt x="21496" y="9527"/>
                  <a:pt x="21064" y="9686"/>
                  <a:pt x="20653" y="9805"/>
                </a:cubicBezTo>
                <a:cubicBezTo>
                  <a:pt x="20416" y="9874"/>
                  <a:pt x="20153" y="9923"/>
                  <a:pt x="19900" y="9923"/>
                </a:cubicBezTo>
                <a:cubicBezTo>
                  <a:pt x="19546" y="9923"/>
                  <a:pt x="19211" y="9827"/>
                  <a:pt x="18993" y="9559"/>
                </a:cubicBezTo>
                <a:cubicBezTo>
                  <a:pt x="18714" y="9219"/>
                  <a:pt x="18742" y="8722"/>
                  <a:pt x="18806" y="8284"/>
                </a:cubicBezTo>
                <a:cubicBezTo>
                  <a:pt x="18937" y="7363"/>
                  <a:pt x="19169" y="6457"/>
                  <a:pt x="19492" y="5581"/>
                </a:cubicBezTo>
                <a:cubicBezTo>
                  <a:pt x="19671" y="5101"/>
                  <a:pt x="19880" y="4621"/>
                  <a:pt x="19917" y="4111"/>
                </a:cubicBezTo>
                <a:cubicBezTo>
                  <a:pt x="19958" y="3597"/>
                  <a:pt x="19794" y="3037"/>
                  <a:pt x="19367" y="2749"/>
                </a:cubicBezTo>
                <a:cubicBezTo>
                  <a:pt x="19174" y="2619"/>
                  <a:pt x="18956" y="2563"/>
                  <a:pt x="18730" y="2563"/>
                </a:cubicBezTo>
                <a:cubicBezTo>
                  <a:pt x="18283" y="2563"/>
                  <a:pt x="17809" y="2782"/>
                  <a:pt x="17453" y="3073"/>
                </a:cubicBezTo>
                <a:cubicBezTo>
                  <a:pt x="16912" y="3514"/>
                  <a:pt x="16505" y="4105"/>
                  <a:pt x="15919" y="4479"/>
                </a:cubicBezTo>
                <a:cubicBezTo>
                  <a:pt x="15717" y="4610"/>
                  <a:pt x="15486" y="4712"/>
                  <a:pt x="15247" y="4712"/>
                </a:cubicBezTo>
                <a:cubicBezTo>
                  <a:pt x="15211" y="4712"/>
                  <a:pt x="15176" y="4709"/>
                  <a:pt x="15140" y="4705"/>
                </a:cubicBezTo>
                <a:cubicBezTo>
                  <a:pt x="14580" y="4632"/>
                  <a:pt x="14290" y="4016"/>
                  <a:pt x="14097" y="3483"/>
                </a:cubicBezTo>
                <a:cubicBezTo>
                  <a:pt x="13826" y="2718"/>
                  <a:pt x="13553" y="1957"/>
                  <a:pt x="13282" y="1198"/>
                </a:cubicBezTo>
                <a:cubicBezTo>
                  <a:pt x="13171" y="880"/>
                  <a:pt x="13048" y="554"/>
                  <a:pt x="12805" y="319"/>
                </a:cubicBezTo>
                <a:cubicBezTo>
                  <a:pt x="12575" y="101"/>
                  <a:pt x="12264" y="0"/>
                  <a:pt x="11947" y="0"/>
                </a:cubicBezTo>
                <a:close/>
              </a:path>
            </a:pathLst>
          </a:custGeom>
          <a:solidFill>
            <a:srgbClr val="EF9F9C">
              <a:alpha val="4302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054" name="Google Shape;4054;p35"/>
          <p:cNvGrpSpPr/>
          <p:nvPr/>
        </p:nvGrpSpPr>
        <p:grpSpPr>
          <a:xfrm>
            <a:off x="561284" y="719996"/>
            <a:ext cx="10978307" cy="5601251"/>
            <a:chOff x="422007" y="539997"/>
            <a:chExt cx="8254150" cy="4200938"/>
          </a:xfrm>
        </p:grpSpPr>
        <p:grpSp>
          <p:nvGrpSpPr>
            <p:cNvPr id="4055" name="Google Shape;4055;p35"/>
            <p:cNvGrpSpPr/>
            <p:nvPr/>
          </p:nvGrpSpPr>
          <p:grpSpPr>
            <a:xfrm>
              <a:off x="7716546" y="664754"/>
              <a:ext cx="564135" cy="256951"/>
              <a:chOff x="700250" y="1477300"/>
              <a:chExt cx="309675" cy="141050"/>
            </a:xfrm>
          </p:grpSpPr>
          <p:sp>
            <p:nvSpPr>
              <p:cNvPr id="4056" name="Google Shape;4056;p35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57" name="Google Shape;4057;p35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58" name="Google Shape;4058;p35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59" name="Google Shape;4059;p35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060" name="Google Shape;4060;p35"/>
            <p:cNvGrpSpPr/>
            <p:nvPr/>
          </p:nvGrpSpPr>
          <p:grpSpPr>
            <a:xfrm>
              <a:off x="7388928" y="3955060"/>
              <a:ext cx="139138" cy="127771"/>
              <a:chOff x="585175" y="1520600"/>
              <a:chExt cx="54425" cy="49975"/>
            </a:xfrm>
          </p:grpSpPr>
          <p:sp>
            <p:nvSpPr>
              <p:cNvPr id="4061" name="Google Shape;4061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62" name="Google Shape;4062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63" name="Google Shape;4063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64" name="Google Shape;4064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65" name="Google Shape;4065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4066" name="Google Shape;4066;p35"/>
            <p:cNvSpPr/>
            <p:nvPr/>
          </p:nvSpPr>
          <p:spPr>
            <a:xfrm>
              <a:off x="8179894" y="1828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4067" name="Google Shape;4067;p35"/>
            <p:cNvGrpSpPr/>
            <p:nvPr/>
          </p:nvGrpSpPr>
          <p:grpSpPr>
            <a:xfrm>
              <a:off x="863321" y="4221804"/>
              <a:ext cx="564135" cy="256951"/>
              <a:chOff x="700250" y="1477300"/>
              <a:chExt cx="309675" cy="141050"/>
            </a:xfrm>
          </p:grpSpPr>
          <p:sp>
            <p:nvSpPr>
              <p:cNvPr id="4068" name="Google Shape;4068;p35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69" name="Google Shape;4069;p35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70" name="Google Shape;4070;p35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71" name="Google Shape;4071;p35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072" name="Google Shape;4072;p35"/>
            <p:cNvGrpSpPr/>
            <p:nvPr/>
          </p:nvGrpSpPr>
          <p:grpSpPr>
            <a:xfrm>
              <a:off x="7716546" y="4221804"/>
              <a:ext cx="564135" cy="256951"/>
              <a:chOff x="700250" y="1477300"/>
              <a:chExt cx="309675" cy="141050"/>
            </a:xfrm>
          </p:grpSpPr>
          <p:sp>
            <p:nvSpPr>
              <p:cNvPr id="4073" name="Google Shape;4073;p35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74" name="Google Shape;4074;p35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75" name="Google Shape;4075;p35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76" name="Google Shape;4076;p35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077" name="Google Shape;4077;p35"/>
            <p:cNvGrpSpPr/>
            <p:nvPr/>
          </p:nvGrpSpPr>
          <p:grpSpPr>
            <a:xfrm>
              <a:off x="8141528" y="2964697"/>
              <a:ext cx="139138" cy="127771"/>
              <a:chOff x="585175" y="1520600"/>
              <a:chExt cx="54425" cy="49975"/>
            </a:xfrm>
          </p:grpSpPr>
          <p:sp>
            <p:nvSpPr>
              <p:cNvPr id="4078" name="Google Shape;4078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79" name="Google Shape;4079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80" name="Google Shape;4080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81" name="Google Shape;4081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82" name="Google Shape;4082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083" name="Google Shape;4083;p35"/>
            <p:cNvGrpSpPr/>
            <p:nvPr/>
          </p:nvGrpSpPr>
          <p:grpSpPr>
            <a:xfrm>
              <a:off x="6525253" y="2188372"/>
              <a:ext cx="139138" cy="127771"/>
              <a:chOff x="585175" y="1520600"/>
              <a:chExt cx="54425" cy="49975"/>
            </a:xfrm>
          </p:grpSpPr>
          <p:sp>
            <p:nvSpPr>
              <p:cNvPr id="4084" name="Google Shape;4084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85" name="Google Shape;4085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86" name="Google Shape;4086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87" name="Google Shape;4087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88" name="Google Shape;4088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089" name="Google Shape;4089;p35"/>
            <p:cNvGrpSpPr/>
            <p:nvPr/>
          </p:nvGrpSpPr>
          <p:grpSpPr>
            <a:xfrm>
              <a:off x="7040653" y="1278422"/>
              <a:ext cx="139138" cy="127771"/>
              <a:chOff x="585175" y="1520600"/>
              <a:chExt cx="54425" cy="49975"/>
            </a:xfrm>
          </p:grpSpPr>
          <p:sp>
            <p:nvSpPr>
              <p:cNvPr id="4090" name="Google Shape;4090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91" name="Google Shape;4091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92" name="Google Shape;4092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93" name="Google Shape;4093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94" name="Google Shape;4094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095" name="Google Shape;4095;p35"/>
            <p:cNvGrpSpPr/>
            <p:nvPr/>
          </p:nvGrpSpPr>
          <p:grpSpPr>
            <a:xfrm>
              <a:off x="1033728" y="2571747"/>
              <a:ext cx="139138" cy="127771"/>
              <a:chOff x="585175" y="1520600"/>
              <a:chExt cx="54425" cy="49975"/>
            </a:xfrm>
          </p:grpSpPr>
          <p:sp>
            <p:nvSpPr>
              <p:cNvPr id="4096" name="Google Shape;4096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97" name="Google Shape;4097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98" name="Google Shape;4098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99" name="Google Shape;4099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00" name="Google Shape;4100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101" name="Google Shape;4101;p35"/>
            <p:cNvGrpSpPr/>
            <p:nvPr/>
          </p:nvGrpSpPr>
          <p:grpSpPr>
            <a:xfrm>
              <a:off x="1689128" y="3373522"/>
              <a:ext cx="139138" cy="127771"/>
              <a:chOff x="585175" y="1520600"/>
              <a:chExt cx="54425" cy="49975"/>
            </a:xfrm>
          </p:grpSpPr>
          <p:sp>
            <p:nvSpPr>
              <p:cNvPr id="4102" name="Google Shape;4102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03" name="Google Shape;4103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04" name="Google Shape;4104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05" name="Google Shape;4105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06" name="Google Shape;4106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107" name="Google Shape;4107;p35"/>
            <p:cNvGrpSpPr/>
            <p:nvPr/>
          </p:nvGrpSpPr>
          <p:grpSpPr>
            <a:xfrm>
              <a:off x="580853" y="3647147"/>
              <a:ext cx="139138" cy="127771"/>
              <a:chOff x="585175" y="1520600"/>
              <a:chExt cx="54425" cy="49975"/>
            </a:xfrm>
          </p:grpSpPr>
          <p:sp>
            <p:nvSpPr>
              <p:cNvPr id="4108" name="Google Shape;4108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09" name="Google Shape;4109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10" name="Google Shape;4110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11" name="Google Shape;4111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12" name="Google Shape;4112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113" name="Google Shape;4113;p35"/>
            <p:cNvGrpSpPr/>
            <p:nvPr/>
          </p:nvGrpSpPr>
          <p:grpSpPr>
            <a:xfrm>
              <a:off x="1427453" y="539997"/>
              <a:ext cx="139138" cy="127771"/>
              <a:chOff x="585175" y="1520600"/>
              <a:chExt cx="54425" cy="49975"/>
            </a:xfrm>
          </p:grpSpPr>
          <p:sp>
            <p:nvSpPr>
              <p:cNvPr id="4114" name="Google Shape;4114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15" name="Google Shape;4115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16" name="Google Shape;4116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17" name="Google Shape;4117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18" name="Google Shape;4118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119" name="Google Shape;4119;p35"/>
            <p:cNvGrpSpPr/>
            <p:nvPr/>
          </p:nvGrpSpPr>
          <p:grpSpPr>
            <a:xfrm>
              <a:off x="3177328" y="2005347"/>
              <a:ext cx="139138" cy="127771"/>
              <a:chOff x="585175" y="1520600"/>
              <a:chExt cx="54425" cy="49975"/>
            </a:xfrm>
          </p:grpSpPr>
          <p:sp>
            <p:nvSpPr>
              <p:cNvPr id="4120" name="Google Shape;4120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21" name="Google Shape;4121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22" name="Google Shape;4122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23" name="Google Shape;4123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24" name="Google Shape;4124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125" name="Google Shape;4125;p35"/>
            <p:cNvGrpSpPr/>
            <p:nvPr/>
          </p:nvGrpSpPr>
          <p:grpSpPr>
            <a:xfrm>
              <a:off x="5092678" y="703222"/>
              <a:ext cx="139138" cy="127771"/>
              <a:chOff x="585175" y="1520600"/>
              <a:chExt cx="54425" cy="49975"/>
            </a:xfrm>
          </p:grpSpPr>
          <p:sp>
            <p:nvSpPr>
              <p:cNvPr id="4126" name="Google Shape;4126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27" name="Google Shape;4127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28" name="Google Shape;4128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29" name="Google Shape;4129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30" name="Google Shape;4130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131" name="Google Shape;4131;p35"/>
            <p:cNvGrpSpPr/>
            <p:nvPr/>
          </p:nvGrpSpPr>
          <p:grpSpPr>
            <a:xfrm>
              <a:off x="4502428" y="2188372"/>
              <a:ext cx="139138" cy="127771"/>
              <a:chOff x="585175" y="1520600"/>
              <a:chExt cx="54425" cy="49975"/>
            </a:xfrm>
          </p:grpSpPr>
          <p:sp>
            <p:nvSpPr>
              <p:cNvPr id="4132" name="Google Shape;4132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33" name="Google Shape;4133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34" name="Google Shape;4134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35" name="Google Shape;4135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36" name="Google Shape;4136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137" name="Google Shape;4137;p35"/>
            <p:cNvGrpSpPr/>
            <p:nvPr/>
          </p:nvGrpSpPr>
          <p:grpSpPr>
            <a:xfrm>
              <a:off x="8354428" y="2005347"/>
              <a:ext cx="139138" cy="127771"/>
              <a:chOff x="585175" y="1520600"/>
              <a:chExt cx="54425" cy="49975"/>
            </a:xfrm>
          </p:grpSpPr>
          <p:sp>
            <p:nvSpPr>
              <p:cNvPr id="4138" name="Google Shape;4138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39" name="Google Shape;4139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40" name="Google Shape;4140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41" name="Google Shape;4141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42" name="Google Shape;4142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4143" name="Google Shape;4143;p35"/>
            <p:cNvSpPr/>
            <p:nvPr/>
          </p:nvSpPr>
          <p:spPr>
            <a:xfrm>
              <a:off x="7257219" y="20986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44" name="Google Shape;4144;p35"/>
            <p:cNvSpPr/>
            <p:nvPr/>
          </p:nvSpPr>
          <p:spPr>
            <a:xfrm>
              <a:off x="7465669" y="1406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45" name="Google Shape;4145;p35"/>
            <p:cNvSpPr/>
            <p:nvPr/>
          </p:nvSpPr>
          <p:spPr>
            <a:xfrm>
              <a:off x="6835719" y="831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46" name="Google Shape;4146;p35"/>
            <p:cNvSpPr/>
            <p:nvPr/>
          </p:nvSpPr>
          <p:spPr>
            <a:xfrm>
              <a:off x="7117394" y="5726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47" name="Google Shape;4147;p35"/>
            <p:cNvSpPr/>
            <p:nvPr/>
          </p:nvSpPr>
          <p:spPr>
            <a:xfrm>
              <a:off x="6773319" y="1828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48" name="Google Shape;4148;p35"/>
            <p:cNvSpPr/>
            <p:nvPr/>
          </p:nvSpPr>
          <p:spPr>
            <a:xfrm>
              <a:off x="5367044" y="6350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49" name="Google Shape;4149;p35"/>
            <p:cNvSpPr/>
            <p:nvPr/>
          </p:nvSpPr>
          <p:spPr>
            <a:xfrm>
              <a:off x="4762519" y="18907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50" name="Google Shape;4150;p35"/>
            <p:cNvSpPr/>
            <p:nvPr/>
          </p:nvSpPr>
          <p:spPr>
            <a:xfrm>
              <a:off x="4443632" y="1534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51" name="Google Shape;4151;p35"/>
            <p:cNvSpPr/>
            <p:nvPr/>
          </p:nvSpPr>
          <p:spPr>
            <a:xfrm>
              <a:off x="3731694" y="1723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52" name="Google Shape;4152;p35"/>
            <p:cNvSpPr/>
            <p:nvPr/>
          </p:nvSpPr>
          <p:spPr>
            <a:xfrm>
              <a:off x="3451719" y="21883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53" name="Google Shape;4153;p35"/>
            <p:cNvSpPr/>
            <p:nvPr/>
          </p:nvSpPr>
          <p:spPr>
            <a:xfrm>
              <a:off x="2815394" y="2038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54" name="Google Shape;4154;p35"/>
            <p:cNvSpPr/>
            <p:nvPr/>
          </p:nvSpPr>
          <p:spPr>
            <a:xfrm>
              <a:off x="1114182" y="635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55" name="Google Shape;4155;p35"/>
            <p:cNvSpPr/>
            <p:nvPr/>
          </p:nvSpPr>
          <p:spPr>
            <a:xfrm>
              <a:off x="1365057" y="2413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56" name="Google Shape;4156;p35"/>
            <p:cNvSpPr/>
            <p:nvPr/>
          </p:nvSpPr>
          <p:spPr>
            <a:xfrm>
              <a:off x="1465832" y="31879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57" name="Google Shape;4157;p35"/>
            <p:cNvSpPr/>
            <p:nvPr/>
          </p:nvSpPr>
          <p:spPr>
            <a:xfrm>
              <a:off x="940082" y="30443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58" name="Google Shape;4158;p35"/>
            <p:cNvSpPr/>
            <p:nvPr/>
          </p:nvSpPr>
          <p:spPr>
            <a:xfrm>
              <a:off x="1072107" y="3865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59" name="Google Shape;4159;p35"/>
            <p:cNvSpPr/>
            <p:nvPr/>
          </p:nvSpPr>
          <p:spPr>
            <a:xfrm>
              <a:off x="1828282" y="43190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60" name="Google Shape;4160;p35"/>
            <p:cNvSpPr/>
            <p:nvPr/>
          </p:nvSpPr>
          <p:spPr>
            <a:xfrm>
              <a:off x="422007" y="2798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61" name="Google Shape;4161;p35"/>
            <p:cNvSpPr/>
            <p:nvPr/>
          </p:nvSpPr>
          <p:spPr>
            <a:xfrm>
              <a:off x="1993732" y="2250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62" name="Google Shape;4162;p35"/>
            <p:cNvSpPr/>
            <p:nvPr/>
          </p:nvSpPr>
          <p:spPr>
            <a:xfrm>
              <a:off x="7716557" y="36798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63" name="Google Shape;4163;p35"/>
            <p:cNvSpPr/>
            <p:nvPr/>
          </p:nvSpPr>
          <p:spPr>
            <a:xfrm>
              <a:off x="7563832" y="29353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64" name="Google Shape;4164;p35"/>
            <p:cNvSpPr/>
            <p:nvPr/>
          </p:nvSpPr>
          <p:spPr>
            <a:xfrm>
              <a:off x="8613757" y="35013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65" name="Google Shape;4165;p35"/>
            <p:cNvSpPr/>
            <p:nvPr/>
          </p:nvSpPr>
          <p:spPr>
            <a:xfrm>
              <a:off x="8047432" y="2413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66" name="Google Shape;4166;p35"/>
            <p:cNvSpPr/>
            <p:nvPr/>
          </p:nvSpPr>
          <p:spPr>
            <a:xfrm>
              <a:off x="8551357" y="1140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67" name="Google Shape;4167;p35"/>
            <p:cNvSpPr/>
            <p:nvPr/>
          </p:nvSpPr>
          <p:spPr>
            <a:xfrm>
              <a:off x="7257232" y="46785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4"/>
          <p:cNvSpPr/>
          <p:nvPr/>
        </p:nvSpPr>
        <p:spPr>
          <a:xfrm>
            <a:off x="9133108" y="-49399"/>
            <a:ext cx="3091118" cy="2384308"/>
          </a:xfrm>
          <a:custGeom>
            <a:avLst/>
            <a:gdLst/>
            <a:ahLst/>
            <a:cxnLst/>
            <a:rect l="l" t="t" r="r" b="b"/>
            <a:pathLst>
              <a:path w="33049" h="25429" extrusionOk="0">
                <a:moveTo>
                  <a:pt x="33049" y="1"/>
                </a:moveTo>
                <a:lnTo>
                  <a:pt x="1" y="118"/>
                </a:lnTo>
                <a:cubicBezTo>
                  <a:pt x="100" y="4452"/>
                  <a:pt x="4115" y="8608"/>
                  <a:pt x="9726" y="10179"/>
                </a:cubicBezTo>
                <a:cubicBezTo>
                  <a:pt x="12511" y="10961"/>
                  <a:pt x="15561" y="11137"/>
                  <a:pt x="18378" y="11856"/>
                </a:cubicBezTo>
                <a:cubicBezTo>
                  <a:pt x="21299" y="12600"/>
                  <a:pt x="23966" y="13963"/>
                  <a:pt x="25628" y="15846"/>
                </a:cubicBezTo>
                <a:cubicBezTo>
                  <a:pt x="28403" y="18992"/>
                  <a:pt x="28552" y="23584"/>
                  <a:pt x="33049" y="25428"/>
                </a:cubicBezTo>
                <a:lnTo>
                  <a:pt x="3304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01" name="Google Shape;601;p24"/>
          <p:cNvSpPr/>
          <p:nvPr/>
        </p:nvSpPr>
        <p:spPr>
          <a:xfrm>
            <a:off x="1" y="4798467"/>
            <a:ext cx="5108580" cy="2059511"/>
          </a:xfrm>
          <a:custGeom>
            <a:avLst/>
            <a:gdLst/>
            <a:ahLst/>
            <a:cxnLst/>
            <a:rect l="l" t="t" r="r" b="b"/>
            <a:pathLst>
              <a:path w="42790" h="17208" extrusionOk="0">
                <a:moveTo>
                  <a:pt x="1643" y="0"/>
                </a:moveTo>
                <a:cubicBezTo>
                  <a:pt x="1099" y="0"/>
                  <a:pt x="551" y="62"/>
                  <a:pt x="1" y="195"/>
                </a:cubicBezTo>
                <a:lnTo>
                  <a:pt x="2" y="195"/>
                </a:lnTo>
                <a:lnTo>
                  <a:pt x="2" y="17208"/>
                </a:lnTo>
                <a:lnTo>
                  <a:pt x="42789" y="17208"/>
                </a:lnTo>
                <a:cubicBezTo>
                  <a:pt x="40302" y="15045"/>
                  <a:pt x="36432" y="14852"/>
                  <a:pt x="33139" y="14755"/>
                </a:cubicBezTo>
                <a:cubicBezTo>
                  <a:pt x="29846" y="14658"/>
                  <a:pt x="26468" y="14878"/>
                  <a:pt x="23337" y="13857"/>
                </a:cubicBezTo>
                <a:cubicBezTo>
                  <a:pt x="18959" y="12429"/>
                  <a:pt x="15729" y="8813"/>
                  <a:pt x="12259" y="5787"/>
                </a:cubicBezTo>
                <a:cubicBezTo>
                  <a:pt x="9214" y="3131"/>
                  <a:pt x="5525" y="0"/>
                  <a:pt x="16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02" name="Google Shape;602;p24"/>
          <p:cNvSpPr/>
          <p:nvPr/>
        </p:nvSpPr>
        <p:spPr>
          <a:xfrm rot="10800000">
            <a:off x="-76122" y="-49378"/>
            <a:ext cx="5293017" cy="1569411"/>
          </a:xfrm>
          <a:custGeom>
            <a:avLst/>
            <a:gdLst/>
            <a:ahLst/>
            <a:cxnLst/>
            <a:rect l="l" t="t" r="r" b="b"/>
            <a:pathLst>
              <a:path w="61642" h="18232" extrusionOk="0">
                <a:moveTo>
                  <a:pt x="58862" y="0"/>
                </a:moveTo>
                <a:cubicBezTo>
                  <a:pt x="56536" y="0"/>
                  <a:pt x="54082" y="1302"/>
                  <a:pt x="52305" y="2952"/>
                </a:cubicBezTo>
                <a:cubicBezTo>
                  <a:pt x="49787" y="5291"/>
                  <a:pt x="47875" y="8333"/>
                  <a:pt x="44937" y="10113"/>
                </a:cubicBezTo>
                <a:cubicBezTo>
                  <a:pt x="42681" y="11480"/>
                  <a:pt x="40035" y="11962"/>
                  <a:pt x="37371" y="11962"/>
                </a:cubicBezTo>
                <a:cubicBezTo>
                  <a:pt x="36321" y="11962"/>
                  <a:pt x="35269" y="11887"/>
                  <a:pt x="34237" y="11762"/>
                </a:cubicBezTo>
                <a:cubicBezTo>
                  <a:pt x="30586" y="11317"/>
                  <a:pt x="27016" y="10301"/>
                  <a:pt x="23351" y="9991"/>
                </a:cubicBezTo>
                <a:cubicBezTo>
                  <a:pt x="22724" y="9938"/>
                  <a:pt x="22086" y="9912"/>
                  <a:pt x="21437" y="9912"/>
                </a:cubicBezTo>
                <a:cubicBezTo>
                  <a:pt x="13988" y="9912"/>
                  <a:pt x="5317" y="13333"/>
                  <a:pt x="1" y="18232"/>
                </a:cubicBezTo>
                <a:lnTo>
                  <a:pt x="61641" y="18000"/>
                </a:lnTo>
                <a:lnTo>
                  <a:pt x="61641" y="745"/>
                </a:lnTo>
                <a:cubicBezTo>
                  <a:pt x="60776" y="226"/>
                  <a:pt x="59830" y="0"/>
                  <a:pt x="588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03" name="Google Shape;603;p24"/>
          <p:cNvGrpSpPr/>
          <p:nvPr/>
        </p:nvGrpSpPr>
        <p:grpSpPr>
          <a:xfrm>
            <a:off x="83401" y="230670"/>
            <a:ext cx="825809" cy="774655"/>
            <a:chOff x="3145550" y="2696550"/>
            <a:chExt cx="446975" cy="418250"/>
          </a:xfrm>
        </p:grpSpPr>
        <p:sp>
          <p:nvSpPr>
            <p:cNvPr id="604" name="Google Shape;604;p24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5" name="Google Shape;605;p24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6" name="Google Shape;606;p24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7" name="Google Shape;607;p24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8" name="Google Shape;608;p24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" name="Google Shape;609;p24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" name="Google Shape;610;p24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11" name="Google Shape;611;p24"/>
          <p:cNvGrpSpPr/>
          <p:nvPr/>
        </p:nvGrpSpPr>
        <p:grpSpPr>
          <a:xfrm>
            <a:off x="9524860" y="145079"/>
            <a:ext cx="1127469" cy="475671"/>
            <a:chOff x="1958550" y="3085300"/>
            <a:chExt cx="579425" cy="243850"/>
          </a:xfrm>
        </p:grpSpPr>
        <p:sp>
          <p:nvSpPr>
            <p:cNvPr id="612" name="Google Shape;612;p24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3" name="Google Shape;613;p24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4" name="Google Shape;614;p24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" name="Google Shape;615;p24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" name="Google Shape;616;p24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" name="Google Shape;617;p24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18" name="Google Shape;618;p24"/>
          <p:cNvGrpSpPr/>
          <p:nvPr/>
        </p:nvGrpSpPr>
        <p:grpSpPr>
          <a:xfrm rot="2700146">
            <a:off x="-74712" y="5341499"/>
            <a:ext cx="1286343" cy="540015"/>
            <a:chOff x="1958550" y="3085300"/>
            <a:chExt cx="579425" cy="243850"/>
          </a:xfrm>
        </p:grpSpPr>
        <p:sp>
          <p:nvSpPr>
            <p:cNvPr id="619" name="Google Shape;619;p24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0" name="Google Shape;620;p24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1" name="Google Shape;621;p24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" name="Google Shape;622;p24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3" name="Google Shape;623;p24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" name="Google Shape;624;p24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25" name="Google Shape;625;p24"/>
          <p:cNvSpPr/>
          <p:nvPr/>
        </p:nvSpPr>
        <p:spPr>
          <a:xfrm>
            <a:off x="9931803" y="-167732"/>
            <a:ext cx="2411586" cy="2052433"/>
          </a:xfrm>
          <a:custGeom>
            <a:avLst/>
            <a:gdLst/>
            <a:ahLst/>
            <a:cxnLst/>
            <a:rect l="l" t="t" r="r" b="b"/>
            <a:pathLst>
              <a:path w="72527" h="61573" extrusionOk="0">
                <a:moveTo>
                  <a:pt x="72527" y="61573"/>
                </a:moveTo>
                <a:cubicBezTo>
                  <a:pt x="71679" y="54789"/>
                  <a:pt x="70256" y="47166"/>
                  <a:pt x="65422" y="42332"/>
                </a:cubicBezTo>
                <a:cubicBezTo>
                  <a:pt x="56870" y="33780"/>
                  <a:pt x="42999" y="33256"/>
                  <a:pt x="31675" y="29010"/>
                </a:cubicBezTo>
                <a:cubicBezTo>
                  <a:pt x="23452" y="25926"/>
                  <a:pt x="14499" y="23083"/>
                  <a:pt x="8289" y="16873"/>
                </a:cubicBezTo>
                <a:cubicBezTo>
                  <a:pt x="3858" y="12442"/>
                  <a:pt x="1982" y="5945"/>
                  <a:pt x="0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6" name="Google Shape;626;p24"/>
          <p:cNvSpPr/>
          <p:nvPr/>
        </p:nvSpPr>
        <p:spPr>
          <a:xfrm>
            <a:off x="-157476" y="-102334"/>
            <a:ext cx="4262096" cy="1440667"/>
          </a:xfrm>
          <a:custGeom>
            <a:avLst/>
            <a:gdLst/>
            <a:ahLst/>
            <a:cxnLst/>
            <a:rect l="l" t="t" r="r" b="b"/>
            <a:pathLst>
              <a:path w="128180" h="43220" extrusionOk="0">
                <a:moveTo>
                  <a:pt x="128180" y="0"/>
                </a:moveTo>
                <a:cubicBezTo>
                  <a:pt x="114428" y="17190"/>
                  <a:pt x="84917" y="8381"/>
                  <a:pt x="63054" y="10953"/>
                </a:cubicBezTo>
                <a:cubicBezTo>
                  <a:pt x="39606" y="13712"/>
                  <a:pt x="16695" y="26525"/>
                  <a:pt x="0" y="4322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7" name="Google Shape;627;p24"/>
          <p:cNvSpPr/>
          <p:nvPr/>
        </p:nvSpPr>
        <p:spPr>
          <a:xfrm>
            <a:off x="-157476" y="5111434"/>
            <a:ext cx="2785625" cy="1815633"/>
          </a:xfrm>
          <a:custGeom>
            <a:avLst/>
            <a:gdLst/>
            <a:ahLst/>
            <a:cxnLst/>
            <a:rect l="l" t="t" r="r" b="b"/>
            <a:pathLst>
              <a:path w="83776" h="54469" extrusionOk="0">
                <a:moveTo>
                  <a:pt x="0" y="0"/>
                </a:moveTo>
                <a:cubicBezTo>
                  <a:pt x="0" y="15689"/>
                  <a:pt x="9445" y="37073"/>
                  <a:pt x="24866" y="39964"/>
                </a:cubicBezTo>
                <a:cubicBezTo>
                  <a:pt x="37255" y="42287"/>
                  <a:pt x="49638" y="44788"/>
                  <a:pt x="62166" y="46180"/>
                </a:cubicBezTo>
                <a:cubicBezTo>
                  <a:pt x="69834" y="47032"/>
                  <a:pt x="81336" y="47150"/>
                  <a:pt x="83776" y="54469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8" name="Google Shape;628;p24"/>
          <p:cNvSpPr txBox="1">
            <a:spLocks noGrp="1"/>
          </p:cNvSpPr>
          <p:nvPr>
            <p:ph type="title" hasCustomPrompt="1"/>
          </p:nvPr>
        </p:nvSpPr>
        <p:spPr>
          <a:xfrm>
            <a:off x="6251828" y="2406567"/>
            <a:ext cx="1858990" cy="54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99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9" name="Google Shape;629;p24"/>
          <p:cNvSpPr txBox="1">
            <a:spLocks noGrp="1"/>
          </p:cNvSpPr>
          <p:nvPr>
            <p:ph type="subTitle" idx="1"/>
          </p:nvPr>
        </p:nvSpPr>
        <p:spPr>
          <a:xfrm>
            <a:off x="8227063" y="2622433"/>
            <a:ext cx="2856516" cy="5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30" name="Google Shape;630;p24"/>
          <p:cNvSpPr txBox="1">
            <a:spLocks noGrp="1"/>
          </p:cNvSpPr>
          <p:nvPr>
            <p:ph type="subTitle" idx="2"/>
          </p:nvPr>
        </p:nvSpPr>
        <p:spPr>
          <a:xfrm>
            <a:off x="8227063" y="2147933"/>
            <a:ext cx="2856516" cy="5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1" name="Google Shape;631;p24"/>
          <p:cNvSpPr txBox="1">
            <a:spLocks noGrp="1"/>
          </p:cNvSpPr>
          <p:nvPr>
            <p:ph type="title" idx="3" hasCustomPrompt="1"/>
          </p:nvPr>
        </p:nvSpPr>
        <p:spPr>
          <a:xfrm>
            <a:off x="6247805" y="3754800"/>
            <a:ext cx="1858990" cy="54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99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2" name="Google Shape;632;p24"/>
          <p:cNvSpPr txBox="1">
            <a:spLocks noGrp="1"/>
          </p:cNvSpPr>
          <p:nvPr>
            <p:ph type="subTitle" idx="4"/>
          </p:nvPr>
        </p:nvSpPr>
        <p:spPr>
          <a:xfrm>
            <a:off x="8227063" y="3969667"/>
            <a:ext cx="2856516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33" name="Google Shape;633;p24"/>
          <p:cNvSpPr txBox="1">
            <a:spLocks noGrp="1"/>
          </p:cNvSpPr>
          <p:nvPr>
            <p:ph type="subTitle" idx="5"/>
          </p:nvPr>
        </p:nvSpPr>
        <p:spPr>
          <a:xfrm>
            <a:off x="8227063" y="3495167"/>
            <a:ext cx="2856516" cy="5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4" name="Google Shape;634;p24"/>
          <p:cNvSpPr txBox="1">
            <a:spLocks noGrp="1"/>
          </p:cNvSpPr>
          <p:nvPr>
            <p:ph type="title" idx="6" hasCustomPrompt="1"/>
          </p:nvPr>
        </p:nvSpPr>
        <p:spPr>
          <a:xfrm>
            <a:off x="6247805" y="5103033"/>
            <a:ext cx="1858990" cy="54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99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5" name="Google Shape;635;p24"/>
          <p:cNvSpPr txBox="1">
            <a:spLocks noGrp="1"/>
          </p:cNvSpPr>
          <p:nvPr>
            <p:ph type="subTitle" idx="7"/>
          </p:nvPr>
        </p:nvSpPr>
        <p:spPr>
          <a:xfrm>
            <a:off x="8227063" y="5317900"/>
            <a:ext cx="2856516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36" name="Google Shape;636;p24"/>
          <p:cNvSpPr txBox="1">
            <a:spLocks noGrp="1"/>
          </p:cNvSpPr>
          <p:nvPr>
            <p:ph type="subTitle" idx="8"/>
          </p:nvPr>
        </p:nvSpPr>
        <p:spPr>
          <a:xfrm>
            <a:off x="8227063" y="4843400"/>
            <a:ext cx="2856516" cy="5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7" name="Google Shape;637;p24"/>
          <p:cNvSpPr txBox="1">
            <a:spLocks noGrp="1"/>
          </p:cNvSpPr>
          <p:nvPr>
            <p:ph type="title" idx="9"/>
          </p:nvPr>
        </p:nvSpPr>
        <p:spPr>
          <a:xfrm>
            <a:off x="957625" y="719333"/>
            <a:ext cx="10246588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66732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25"/>
          <p:cNvSpPr/>
          <p:nvPr/>
        </p:nvSpPr>
        <p:spPr>
          <a:xfrm>
            <a:off x="0" y="-101599"/>
            <a:ext cx="2507576" cy="1648292"/>
          </a:xfrm>
          <a:custGeom>
            <a:avLst/>
            <a:gdLst/>
            <a:ahLst/>
            <a:cxnLst/>
            <a:rect l="l" t="t" r="r" b="b"/>
            <a:pathLst>
              <a:path w="47897" h="31406" extrusionOk="0">
                <a:moveTo>
                  <a:pt x="47897" y="0"/>
                </a:moveTo>
                <a:lnTo>
                  <a:pt x="1" y="244"/>
                </a:lnTo>
                <a:lnTo>
                  <a:pt x="1" y="31405"/>
                </a:lnTo>
                <a:cubicBezTo>
                  <a:pt x="3742" y="31122"/>
                  <a:pt x="8421" y="27653"/>
                  <a:pt x="10405" y="24467"/>
                </a:cubicBezTo>
                <a:cubicBezTo>
                  <a:pt x="12390" y="21281"/>
                  <a:pt x="13980" y="17701"/>
                  <a:pt x="16916" y="15363"/>
                </a:cubicBezTo>
                <a:cubicBezTo>
                  <a:pt x="19861" y="13016"/>
                  <a:pt x="23748" y="12262"/>
                  <a:pt x="27493" y="11863"/>
                </a:cubicBezTo>
                <a:cubicBezTo>
                  <a:pt x="31237" y="11463"/>
                  <a:pt x="35082" y="11329"/>
                  <a:pt x="38588" y="9957"/>
                </a:cubicBezTo>
                <a:cubicBezTo>
                  <a:pt x="42095" y="8584"/>
                  <a:pt x="47534" y="3747"/>
                  <a:pt x="4789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0" name="Google Shape;640;p25"/>
          <p:cNvSpPr/>
          <p:nvPr/>
        </p:nvSpPr>
        <p:spPr>
          <a:xfrm>
            <a:off x="7532919" y="4388501"/>
            <a:ext cx="4628929" cy="2469505"/>
          </a:xfrm>
          <a:custGeom>
            <a:avLst/>
            <a:gdLst/>
            <a:ahLst/>
            <a:cxnLst/>
            <a:rect l="l" t="t" r="r" b="b"/>
            <a:pathLst>
              <a:path w="34562" h="18393" extrusionOk="0">
                <a:moveTo>
                  <a:pt x="34561" y="0"/>
                </a:moveTo>
                <a:cubicBezTo>
                  <a:pt x="28360" y="467"/>
                  <a:pt x="22385" y="3443"/>
                  <a:pt x="18276" y="8113"/>
                </a:cubicBezTo>
                <a:cubicBezTo>
                  <a:pt x="16620" y="9993"/>
                  <a:pt x="15184" y="12195"/>
                  <a:pt x="12972" y="13372"/>
                </a:cubicBezTo>
                <a:cubicBezTo>
                  <a:pt x="10850" y="14500"/>
                  <a:pt x="8340" y="14511"/>
                  <a:pt x="5964" y="14882"/>
                </a:cubicBezTo>
                <a:cubicBezTo>
                  <a:pt x="3589" y="15251"/>
                  <a:pt x="1022" y="16216"/>
                  <a:pt x="1" y="18393"/>
                </a:cubicBezTo>
                <a:lnTo>
                  <a:pt x="34561" y="18393"/>
                </a:lnTo>
                <a:lnTo>
                  <a:pt x="3456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41" name="Google Shape;641;p25"/>
          <p:cNvGrpSpPr/>
          <p:nvPr/>
        </p:nvGrpSpPr>
        <p:grpSpPr>
          <a:xfrm rot="-4991963">
            <a:off x="10743876" y="4764749"/>
            <a:ext cx="1251035" cy="1013907"/>
            <a:chOff x="2763250" y="3099175"/>
            <a:chExt cx="568025" cy="461500"/>
          </a:xfrm>
        </p:grpSpPr>
        <p:sp>
          <p:nvSpPr>
            <p:cNvPr id="642" name="Google Shape;642;p25"/>
            <p:cNvSpPr/>
            <p:nvPr/>
          </p:nvSpPr>
          <p:spPr>
            <a:xfrm>
              <a:off x="2954500" y="3099175"/>
              <a:ext cx="92250" cy="83100"/>
            </a:xfrm>
            <a:custGeom>
              <a:avLst/>
              <a:gdLst/>
              <a:ahLst/>
              <a:cxnLst/>
              <a:rect l="l" t="t" r="r" b="b"/>
              <a:pathLst>
                <a:path w="3690" h="3324" extrusionOk="0">
                  <a:moveTo>
                    <a:pt x="428" y="1"/>
                  </a:moveTo>
                  <a:cubicBezTo>
                    <a:pt x="363" y="1"/>
                    <a:pt x="298" y="17"/>
                    <a:pt x="240" y="52"/>
                  </a:cubicBezTo>
                  <a:cubicBezTo>
                    <a:pt x="62" y="157"/>
                    <a:pt x="1" y="386"/>
                    <a:pt x="106" y="564"/>
                  </a:cubicBezTo>
                  <a:cubicBezTo>
                    <a:pt x="642" y="1432"/>
                    <a:pt x="1374" y="2140"/>
                    <a:pt x="2180" y="2753"/>
                  </a:cubicBezTo>
                  <a:cubicBezTo>
                    <a:pt x="2451" y="2952"/>
                    <a:pt x="2734" y="3139"/>
                    <a:pt x="3051" y="3285"/>
                  </a:cubicBezTo>
                  <a:cubicBezTo>
                    <a:pt x="3105" y="3310"/>
                    <a:pt x="3165" y="3323"/>
                    <a:pt x="3225" y="3323"/>
                  </a:cubicBezTo>
                  <a:cubicBezTo>
                    <a:pt x="3295" y="3323"/>
                    <a:pt x="3366" y="3306"/>
                    <a:pt x="3430" y="3268"/>
                  </a:cubicBezTo>
                  <a:cubicBezTo>
                    <a:pt x="3625" y="3155"/>
                    <a:pt x="3690" y="2904"/>
                    <a:pt x="3576" y="2710"/>
                  </a:cubicBezTo>
                  <a:cubicBezTo>
                    <a:pt x="2838" y="1571"/>
                    <a:pt x="1787" y="660"/>
                    <a:pt x="587" y="35"/>
                  </a:cubicBezTo>
                  <a:cubicBezTo>
                    <a:pt x="537" y="13"/>
                    <a:pt x="483" y="1"/>
                    <a:pt x="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" name="Google Shape;643;p25"/>
            <p:cNvSpPr/>
            <p:nvPr/>
          </p:nvSpPr>
          <p:spPr>
            <a:xfrm>
              <a:off x="2994475" y="3240700"/>
              <a:ext cx="51325" cy="42900"/>
            </a:xfrm>
            <a:custGeom>
              <a:avLst/>
              <a:gdLst/>
              <a:ahLst/>
              <a:cxnLst/>
              <a:rect l="l" t="t" r="r" b="b"/>
              <a:pathLst>
                <a:path w="2053" h="1716" extrusionOk="0">
                  <a:moveTo>
                    <a:pt x="476" y="1"/>
                  </a:moveTo>
                  <a:cubicBezTo>
                    <a:pt x="221" y="1"/>
                    <a:pt x="1" y="243"/>
                    <a:pt x="54" y="506"/>
                  </a:cubicBezTo>
                  <a:cubicBezTo>
                    <a:pt x="207" y="1171"/>
                    <a:pt x="821" y="1710"/>
                    <a:pt x="1512" y="1716"/>
                  </a:cubicBezTo>
                  <a:cubicBezTo>
                    <a:pt x="1828" y="1710"/>
                    <a:pt x="2052" y="1365"/>
                    <a:pt x="1926" y="1073"/>
                  </a:cubicBezTo>
                  <a:cubicBezTo>
                    <a:pt x="1861" y="906"/>
                    <a:pt x="1766" y="772"/>
                    <a:pt x="1670" y="660"/>
                  </a:cubicBezTo>
                  <a:cubicBezTo>
                    <a:pt x="1370" y="332"/>
                    <a:pt x="1016" y="103"/>
                    <a:pt x="569" y="12"/>
                  </a:cubicBezTo>
                  <a:cubicBezTo>
                    <a:pt x="538" y="4"/>
                    <a:pt x="506" y="1"/>
                    <a:pt x="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" name="Google Shape;644;p25"/>
            <p:cNvSpPr/>
            <p:nvPr/>
          </p:nvSpPr>
          <p:spPr>
            <a:xfrm>
              <a:off x="3095200" y="3223075"/>
              <a:ext cx="82225" cy="54400"/>
            </a:xfrm>
            <a:custGeom>
              <a:avLst/>
              <a:gdLst/>
              <a:ahLst/>
              <a:cxnLst/>
              <a:rect l="l" t="t" r="r" b="b"/>
              <a:pathLst>
                <a:path w="3289" h="2176" extrusionOk="0">
                  <a:moveTo>
                    <a:pt x="481" y="0"/>
                  </a:moveTo>
                  <a:cubicBezTo>
                    <a:pt x="223" y="0"/>
                    <a:pt x="0" y="290"/>
                    <a:pt x="128" y="548"/>
                  </a:cubicBezTo>
                  <a:cubicBezTo>
                    <a:pt x="243" y="803"/>
                    <a:pt x="412" y="1016"/>
                    <a:pt x="596" y="1211"/>
                  </a:cubicBezTo>
                  <a:cubicBezTo>
                    <a:pt x="1152" y="1766"/>
                    <a:pt x="1899" y="2175"/>
                    <a:pt x="2701" y="2175"/>
                  </a:cubicBezTo>
                  <a:cubicBezTo>
                    <a:pt x="2717" y="2175"/>
                    <a:pt x="2734" y="2175"/>
                    <a:pt x="2750" y="2175"/>
                  </a:cubicBezTo>
                  <a:cubicBezTo>
                    <a:pt x="3106" y="2169"/>
                    <a:pt x="3289" y="1690"/>
                    <a:pt x="3018" y="1451"/>
                  </a:cubicBezTo>
                  <a:cubicBezTo>
                    <a:pt x="2832" y="1273"/>
                    <a:pt x="2635" y="1132"/>
                    <a:pt x="2443" y="1002"/>
                  </a:cubicBezTo>
                  <a:cubicBezTo>
                    <a:pt x="1853" y="623"/>
                    <a:pt x="1281" y="279"/>
                    <a:pt x="616" y="28"/>
                  </a:cubicBezTo>
                  <a:cubicBezTo>
                    <a:pt x="571" y="9"/>
                    <a:pt x="525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" name="Google Shape;645;p25"/>
            <p:cNvSpPr/>
            <p:nvPr/>
          </p:nvSpPr>
          <p:spPr>
            <a:xfrm>
              <a:off x="3154350" y="3354600"/>
              <a:ext cx="87275" cy="49425"/>
            </a:xfrm>
            <a:custGeom>
              <a:avLst/>
              <a:gdLst/>
              <a:ahLst/>
              <a:cxnLst/>
              <a:rect l="l" t="t" r="r" b="b"/>
              <a:pathLst>
                <a:path w="3491" h="1977" extrusionOk="0">
                  <a:moveTo>
                    <a:pt x="962" y="1"/>
                  </a:moveTo>
                  <a:cubicBezTo>
                    <a:pt x="892" y="1"/>
                    <a:pt x="820" y="19"/>
                    <a:pt x="756" y="57"/>
                  </a:cubicBezTo>
                  <a:cubicBezTo>
                    <a:pt x="1" y="620"/>
                    <a:pt x="1810" y="1721"/>
                    <a:pt x="2302" y="1844"/>
                  </a:cubicBezTo>
                  <a:cubicBezTo>
                    <a:pt x="2491" y="1893"/>
                    <a:pt x="2722" y="1976"/>
                    <a:pt x="2939" y="1976"/>
                  </a:cubicBezTo>
                  <a:cubicBezTo>
                    <a:pt x="3062" y="1976"/>
                    <a:pt x="3180" y="1950"/>
                    <a:pt x="3285" y="1874"/>
                  </a:cubicBezTo>
                  <a:cubicBezTo>
                    <a:pt x="3467" y="1723"/>
                    <a:pt x="3490" y="1454"/>
                    <a:pt x="3339" y="1272"/>
                  </a:cubicBezTo>
                  <a:cubicBezTo>
                    <a:pt x="3184" y="1084"/>
                    <a:pt x="3007" y="940"/>
                    <a:pt x="2829" y="807"/>
                  </a:cubicBezTo>
                  <a:cubicBezTo>
                    <a:pt x="2279" y="424"/>
                    <a:pt x="1693" y="125"/>
                    <a:pt x="1021" y="5"/>
                  </a:cubicBezTo>
                  <a:cubicBezTo>
                    <a:pt x="1002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6" name="Google Shape;646;p25"/>
            <p:cNvSpPr/>
            <p:nvPr/>
          </p:nvSpPr>
          <p:spPr>
            <a:xfrm>
              <a:off x="2763250" y="3164300"/>
              <a:ext cx="73225" cy="51400"/>
            </a:xfrm>
            <a:custGeom>
              <a:avLst/>
              <a:gdLst/>
              <a:ahLst/>
              <a:cxnLst/>
              <a:rect l="l" t="t" r="r" b="b"/>
              <a:pathLst>
                <a:path w="2929" h="2056" extrusionOk="0">
                  <a:moveTo>
                    <a:pt x="949" y="1"/>
                  </a:moveTo>
                  <a:cubicBezTo>
                    <a:pt x="906" y="1"/>
                    <a:pt x="863" y="7"/>
                    <a:pt x="821" y="20"/>
                  </a:cubicBezTo>
                  <a:cubicBezTo>
                    <a:pt x="1" y="387"/>
                    <a:pt x="1195" y="1573"/>
                    <a:pt x="1629" y="1819"/>
                  </a:cubicBezTo>
                  <a:cubicBezTo>
                    <a:pt x="1807" y="1917"/>
                    <a:pt x="2033" y="2056"/>
                    <a:pt x="2261" y="2056"/>
                  </a:cubicBezTo>
                  <a:cubicBezTo>
                    <a:pt x="2308" y="2056"/>
                    <a:pt x="2355" y="2050"/>
                    <a:pt x="2402" y="2036"/>
                  </a:cubicBezTo>
                  <a:cubicBezTo>
                    <a:pt x="2928" y="1842"/>
                    <a:pt x="2657" y="1259"/>
                    <a:pt x="2411" y="958"/>
                  </a:cubicBezTo>
                  <a:cubicBezTo>
                    <a:pt x="2055" y="510"/>
                    <a:pt x="1600" y="154"/>
                    <a:pt x="1034" y="10"/>
                  </a:cubicBezTo>
                  <a:cubicBezTo>
                    <a:pt x="1007" y="4"/>
                    <a:pt x="978" y="1"/>
                    <a:pt x="9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7" name="Google Shape;647;p25"/>
            <p:cNvSpPr/>
            <p:nvPr/>
          </p:nvSpPr>
          <p:spPr>
            <a:xfrm>
              <a:off x="2939350" y="3373550"/>
              <a:ext cx="89275" cy="61250"/>
            </a:xfrm>
            <a:custGeom>
              <a:avLst/>
              <a:gdLst/>
              <a:ahLst/>
              <a:cxnLst/>
              <a:rect l="l" t="t" r="r" b="b"/>
              <a:pathLst>
                <a:path w="3571" h="2450" extrusionOk="0">
                  <a:moveTo>
                    <a:pt x="994" y="1"/>
                  </a:moveTo>
                  <a:cubicBezTo>
                    <a:pt x="941" y="1"/>
                    <a:pt x="887" y="12"/>
                    <a:pt x="835" y="36"/>
                  </a:cubicBezTo>
                  <a:cubicBezTo>
                    <a:pt x="0" y="488"/>
                    <a:pt x="1805" y="1972"/>
                    <a:pt x="2271" y="2171"/>
                  </a:cubicBezTo>
                  <a:cubicBezTo>
                    <a:pt x="2503" y="2271"/>
                    <a:pt x="2789" y="2449"/>
                    <a:pt x="3062" y="2449"/>
                  </a:cubicBezTo>
                  <a:cubicBezTo>
                    <a:pt x="3151" y="2449"/>
                    <a:pt x="3238" y="2431"/>
                    <a:pt x="3321" y="2385"/>
                  </a:cubicBezTo>
                  <a:cubicBezTo>
                    <a:pt x="3517" y="2257"/>
                    <a:pt x="3571" y="1995"/>
                    <a:pt x="3443" y="1802"/>
                  </a:cubicBezTo>
                  <a:cubicBezTo>
                    <a:pt x="3298" y="1580"/>
                    <a:pt x="3128" y="1399"/>
                    <a:pt x="2953" y="1227"/>
                  </a:cubicBezTo>
                  <a:cubicBezTo>
                    <a:pt x="2412" y="727"/>
                    <a:pt x="1827" y="296"/>
                    <a:pt x="1129" y="26"/>
                  </a:cubicBezTo>
                  <a:cubicBezTo>
                    <a:pt x="1086" y="9"/>
                    <a:pt x="1040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8" name="Google Shape;648;p25"/>
            <p:cNvSpPr/>
            <p:nvPr/>
          </p:nvSpPr>
          <p:spPr>
            <a:xfrm>
              <a:off x="3240125" y="3507025"/>
              <a:ext cx="91150" cy="53650"/>
            </a:xfrm>
            <a:custGeom>
              <a:avLst/>
              <a:gdLst/>
              <a:ahLst/>
              <a:cxnLst/>
              <a:rect l="l" t="t" r="r" b="b"/>
              <a:pathLst>
                <a:path w="3646" h="2146" extrusionOk="0">
                  <a:moveTo>
                    <a:pt x="847" y="1"/>
                  </a:moveTo>
                  <a:cubicBezTo>
                    <a:pt x="778" y="1"/>
                    <a:pt x="708" y="18"/>
                    <a:pt x="646" y="56"/>
                  </a:cubicBezTo>
                  <a:cubicBezTo>
                    <a:pt x="0" y="526"/>
                    <a:pt x="1294" y="1415"/>
                    <a:pt x="1677" y="1655"/>
                  </a:cubicBezTo>
                  <a:cubicBezTo>
                    <a:pt x="2135" y="1923"/>
                    <a:pt x="2628" y="2122"/>
                    <a:pt x="3170" y="2145"/>
                  </a:cubicBezTo>
                  <a:cubicBezTo>
                    <a:pt x="3174" y="2145"/>
                    <a:pt x="3178" y="2145"/>
                    <a:pt x="3182" y="2145"/>
                  </a:cubicBezTo>
                  <a:cubicBezTo>
                    <a:pt x="3284" y="2145"/>
                    <a:pt x="3387" y="2108"/>
                    <a:pt x="3468" y="2032"/>
                  </a:cubicBezTo>
                  <a:cubicBezTo>
                    <a:pt x="3640" y="1872"/>
                    <a:pt x="3645" y="1601"/>
                    <a:pt x="3482" y="1431"/>
                  </a:cubicBezTo>
                  <a:cubicBezTo>
                    <a:pt x="2766" y="742"/>
                    <a:pt x="1893" y="280"/>
                    <a:pt x="938" y="11"/>
                  </a:cubicBezTo>
                  <a:cubicBezTo>
                    <a:pt x="908" y="4"/>
                    <a:pt x="878" y="1"/>
                    <a:pt x="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49" name="Google Shape;649;p25"/>
          <p:cNvGrpSpPr/>
          <p:nvPr/>
        </p:nvGrpSpPr>
        <p:grpSpPr>
          <a:xfrm rot="6916435">
            <a:off x="926734" y="-161842"/>
            <a:ext cx="654111" cy="610559"/>
            <a:chOff x="3145550" y="2696550"/>
            <a:chExt cx="446975" cy="418250"/>
          </a:xfrm>
        </p:grpSpPr>
        <p:sp>
          <p:nvSpPr>
            <p:cNvPr id="650" name="Google Shape;650;p25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" name="Google Shape;651;p25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" name="Google Shape;652;p25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" name="Google Shape;653;p25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" name="Google Shape;654;p25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" name="Google Shape;655;p25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" name="Google Shape;656;p25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57" name="Google Shape;657;p25"/>
          <p:cNvSpPr/>
          <p:nvPr/>
        </p:nvSpPr>
        <p:spPr>
          <a:xfrm>
            <a:off x="-107666" y="-195105"/>
            <a:ext cx="1125509" cy="1470567"/>
          </a:xfrm>
          <a:custGeom>
            <a:avLst/>
            <a:gdLst/>
            <a:ahLst/>
            <a:cxnLst/>
            <a:rect l="l" t="t" r="r" b="b"/>
            <a:pathLst>
              <a:path w="33849" h="44117" extrusionOk="0">
                <a:moveTo>
                  <a:pt x="33849" y="261"/>
                </a:moveTo>
                <a:cubicBezTo>
                  <a:pt x="25506" y="-1828"/>
                  <a:pt x="23861" y="14348"/>
                  <a:pt x="20015" y="22041"/>
                </a:cubicBezTo>
                <a:cubicBezTo>
                  <a:pt x="15573" y="30925"/>
                  <a:pt x="9933" y="44117"/>
                  <a:pt x="0" y="44117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8" name="Google Shape;658;p25"/>
          <p:cNvSpPr/>
          <p:nvPr/>
        </p:nvSpPr>
        <p:spPr>
          <a:xfrm>
            <a:off x="8397141" y="5052734"/>
            <a:ext cx="3856037" cy="1854333"/>
          </a:xfrm>
          <a:custGeom>
            <a:avLst/>
            <a:gdLst/>
            <a:ahLst/>
            <a:cxnLst/>
            <a:rect l="l" t="t" r="r" b="b"/>
            <a:pathLst>
              <a:path w="115968" h="55630" extrusionOk="0">
                <a:moveTo>
                  <a:pt x="115968" y="0"/>
                </a:moveTo>
                <a:cubicBezTo>
                  <a:pt x="106839" y="10654"/>
                  <a:pt x="102981" y="26630"/>
                  <a:pt x="90950" y="33849"/>
                </a:cubicBezTo>
                <a:cubicBezTo>
                  <a:pt x="78004" y="41617"/>
                  <a:pt x="61192" y="39042"/>
                  <a:pt x="46211" y="40913"/>
                </a:cubicBezTo>
                <a:cubicBezTo>
                  <a:pt x="36378" y="42141"/>
                  <a:pt x="26350" y="43320"/>
                  <a:pt x="17072" y="46800"/>
                </a:cubicBezTo>
                <a:cubicBezTo>
                  <a:pt x="11073" y="49050"/>
                  <a:pt x="6077" y="53600"/>
                  <a:pt x="0" y="5563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9" name="Google Shape;659;p25"/>
          <p:cNvSpPr txBox="1">
            <a:spLocks noGrp="1"/>
          </p:cNvSpPr>
          <p:nvPr>
            <p:ph type="title"/>
          </p:nvPr>
        </p:nvSpPr>
        <p:spPr>
          <a:xfrm>
            <a:off x="957625" y="719333"/>
            <a:ext cx="10246588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25"/>
          <p:cNvSpPr txBox="1">
            <a:spLocks noGrp="1"/>
          </p:cNvSpPr>
          <p:nvPr>
            <p:ph type="body" idx="1"/>
          </p:nvPr>
        </p:nvSpPr>
        <p:spPr>
          <a:xfrm>
            <a:off x="957625" y="1560533"/>
            <a:ext cx="4628920" cy="45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1216152" lvl="1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824228" lvl="2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2432304" lvl="3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3040380" lvl="4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48456" lvl="5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56532" lvl="6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4864608" lvl="7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5472684" lvl="8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661" name="Google Shape;661;p25"/>
          <p:cNvSpPr txBox="1">
            <a:spLocks noGrp="1"/>
          </p:cNvSpPr>
          <p:nvPr>
            <p:ph type="body" idx="2"/>
          </p:nvPr>
        </p:nvSpPr>
        <p:spPr>
          <a:xfrm>
            <a:off x="6038624" y="1560533"/>
            <a:ext cx="5165589" cy="45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rtl="0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1216152" lvl="1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824228" lvl="2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2432304" lvl="3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3040380" lvl="4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48456" lvl="5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56532" lvl="6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4864608" lvl="7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5472684" lvl="8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9993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6"/>
          <p:cNvSpPr txBox="1">
            <a:spLocks noGrp="1"/>
          </p:cNvSpPr>
          <p:nvPr>
            <p:ph type="title"/>
          </p:nvPr>
        </p:nvSpPr>
        <p:spPr>
          <a:xfrm>
            <a:off x="954599" y="719333"/>
            <a:ext cx="10252573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664" name="Google Shape;664;p26"/>
          <p:cNvSpPr/>
          <p:nvPr/>
        </p:nvSpPr>
        <p:spPr>
          <a:xfrm rot="10800000" flipH="1">
            <a:off x="9669087" y="-8"/>
            <a:ext cx="2492766" cy="1329875"/>
          </a:xfrm>
          <a:custGeom>
            <a:avLst/>
            <a:gdLst/>
            <a:ahLst/>
            <a:cxnLst/>
            <a:rect l="l" t="t" r="r" b="b"/>
            <a:pathLst>
              <a:path w="34562" h="18393" extrusionOk="0">
                <a:moveTo>
                  <a:pt x="34561" y="0"/>
                </a:moveTo>
                <a:cubicBezTo>
                  <a:pt x="28360" y="467"/>
                  <a:pt x="22385" y="3443"/>
                  <a:pt x="18276" y="8113"/>
                </a:cubicBezTo>
                <a:cubicBezTo>
                  <a:pt x="16620" y="9993"/>
                  <a:pt x="15184" y="12195"/>
                  <a:pt x="12972" y="13372"/>
                </a:cubicBezTo>
                <a:cubicBezTo>
                  <a:pt x="10850" y="14500"/>
                  <a:pt x="8340" y="14511"/>
                  <a:pt x="5964" y="14882"/>
                </a:cubicBezTo>
                <a:cubicBezTo>
                  <a:pt x="3589" y="15251"/>
                  <a:pt x="1022" y="16216"/>
                  <a:pt x="1" y="18393"/>
                </a:cubicBezTo>
                <a:lnTo>
                  <a:pt x="34561" y="18393"/>
                </a:lnTo>
                <a:lnTo>
                  <a:pt x="345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5" name="Google Shape;665;p26"/>
          <p:cNvSpPr/>
          <p:nvPr/>
        </p:nvSpPr>
        <p:spPr>
          <a:xfrm>
            <a:off x="1" y="5471133"/>
            <a:ext cx="3440200" cy="1386851"/>
          </a:xfrm>
          <a:custGeom>
            <a:avLst/>
            <a:gdLst/>
            <a:ahLst/>
            <a:cxnLst/>
            <a:rect l="l" t="t" r="r" b="b"/>
            <a:pathLst>
              <a:path w="42790" h="17208" extrusionOk="0">
                <a:moveTo>
                  <a:pt x="1643" y="0"/>
                </a:moveTo>
                <a:cubicBezTo>
                  <a:pt x="1099" y="0"/>
                  <a:pt x="551" y="62"/>
                  <a:pt x="1" y="195"/>
                </a:cubicBezTo>
                <a:lnTo>
                  <a:pt x="2" y="195"/>
                </a:lnTo>
                <a:lnTo>
                  <a:pt x="2" y="17208"/>
                </a:lnTo>
                <a:lnTo>
                  <a:pt x="42789" y="17208"/>
                </a:lnTo>
                <a:cubicBezTo>
                  <a:pt x="40302" y="15045"/>
                  <a:pt x="36432" y="14852"/>
                  <a:pt x="33139" y="14755"/>
                </a:cubicBezTo>
                <a:cubicBezTo>
                  <a:pt x="29846" y="14658"/>
                  <a:pt x="26468" y="14878"/>
                  <a:pt x="23337" y="13857"/>
                </a:cubicBezTo>
                <a:cubicBezTo>
                  <a:pt x="18959" y="12429"/>
                  <a:pt x="15729" y="8813"/>
                  <a:pt x="12259" y="5787"/>
                </a:cubicBezTo>
                <a:cubicBezTo>
                  <a:pt x="9214" y="3131"/>
                  <a:pt x="5525" y="0"/>
                  <a:pt x="16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66" name="Google Shape;666;p26"/>
          <p:cNvGrpSpPr/>
          <p:nvPr/>
        </p:nvGrpSpPr>
        <p:grpSpPr>
          <a:xfrm>
            <a:off x="11272362" y="277946"/>
            <a:ext cx="825096" cy="773985"/>
            <a:chOff x="3145550" y="2696550"/>
            <a:chExt cx="446975" cy="418250"/>
          </a:xfrm>
        </p:grpSpPr>
        <p:sp>
          <p:nvSpPr>
            <p:cNvPr id="667" name="Google Shape;667;p26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74" name="Google Shape;674;p26"/>
          <p:cNvGrpSpPr/>
          <p:nvPr/>
        </p:nvGrpSpPr>
        <p:grpSpPr>
          <a:xfrm rot="-2435481">
            <a:off x="1191195" y="6366843"/>
            <a:ext cx="501290" cy="533613"/>
            <a:chOff x="2954500" y="3099175"/>
            <a:chExt cx="287125" cy="304850"/>
          </a:xfrm>
        </p:grpSpPr>
        <p:sp>
          <p:nvSpPr>
            <p:cNvPr id="675" name="Google Shape;675;p26"/>
            <p:cNvSpPr/>
            <p:nvPr/>
          </p:nvSpPr>
          <p:spPr>
            <a:xfrm>
              <a:off x="2954500" y="3099175"/>
              <a:ext cx="92250" cy="83100"/>
            </a:xfrm>
            <a:custGeom>
              <a:avLst/>
              <a:gdLst/>
              <a:ahLst/>
              <a:cxnLst/>
              <a:rect l="l" t="t" r="r" b="b"/>
              <a:pathLst>
                <a:path w="3690" h="3324" extrusionOk="0">
                  <a:moveTo>
                    <a:pt x="428" y="1"/>
                  </a:moveTo>
                  <a:cubicBezTo>
                    <a:pt x="363" y="1"/>
                    <a:pt x="298" y="17"/>
                    <a:pt x="240" y="52"/>
                  </a:cubicBezTo>
                  <a:cubicBezTo>
                    <a:pt x="62" y="157"/>
                    <a:pt x="1" y="386"/>
                    <a:pt x="106" y="564"/>
                  </a:cubicBezTo>
                  <a:cubicBezTo>
                    <a:pt x="642" y="1432"/>
                    <a:pt x="1374" y="2140"/>
                    <a:pt x="2180" y="2753"/>
                  </a:cubicBezTo>
                  <a:cubicBezTo>
                    <a:pt x="2451" y="2952"/>
                    <a:pt x="2734" y="3139"/>
                    <a:pt x="3051" y="3285"/>
                  </a:cubicBezTo>
                  <a:cubicBezTo>
                    <a:pt x="3105" y="3310"/>
                    <a:pt x="3165" y="3323"/>
                    <a:pt x="3225" y="3323"/>
                  </a:cubicBezTo>
                  <a:cubicBezTo>
                    <a:pt x="3295" y="3323"/>
                    <a:pt x="3366" y="3306"/>
                    <a:pt x="3430" y="3268"/>
                  </a:cubicBezTo>
                  <a:cubicBezTo>
                    <a:pt x="3625" y="3155"/>
                    <a:pt x="3690" y="2904"/>
                    <a:pt x="3576" y="2710"/>
                  </a:cubicBezTo>
                  <a:cubicBezTo>
                    <a:pt x="2838" y="1571"/>
                    <a:pt x="1787" y="660"/>
                    <a:pt x="587" y="35"/>
                  </a:cubicBezTo>
                  <a:cubicBezTo>
                    <a:pt x="537" y="13"/>
                    <a:pt x="483" y="1"/>
                    <a:pt x="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2994475" y="3240700"/>
              <a:ext cx="51325" cy="42900"/>
            </a:xfrm>
            <a:custGeom>
              <a:avLst/>
              <a:gdLst/>
              <a:ahLst/>
              <a:cxnLst/>
              <a:rect l="l" t="t" r="r" b="b"/>
              <a:pathLst>
                <a:path w="2053" h="1716" extrusionOk="0">
                  <a:moveTo>
                    <a:pt x="476" y="1"/>
                  </a:moveTo>
                  <a:cubicBezTo>
                    <a:pt x="221" y="1"/>
                    <a:pt x="1" y="243"/>
                    <a:pt x="54" y="506"/>
                  </a:cubicBezTo>
                  <a:cubicBezTo>
                    <a:pt x="207" y="1171"/>
                    <a:pt x="821" y="1710"/>
                    <a:pt x="1512" y="1716"/>
                  </a:cubicBezTo>
                  <a:cubicBezTo>
                    <a:pt x="1828" y="1710"/>
                    <a:pt x="2052" y="1365"/>
                    <a:pt x="1926" y="1073"/>
                  </a:cubicBezTo>
                  <a:cubicBezTo>
                    <a:pt x="1861" y="906"/>
                    <a:pt x="1766" y="772"/>
                    <a:pt x="1670" y="660"/>
                  </a:cubicBezTo>
                  <a:cubicBezTo>
                    <a:pt x="1370" y="332"/>
                    <a:pt x="1016" y="103"/>
                    <a:pt x="569" y="12"/>
                  </a:cubicBezTo>
                  <a:cubicBezTo>
                    <a:pt x="538" y="4"/>
                    <a:pt x="506" y="1"/>
                    <a:pt x="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3095200" y="3223075"/>
              <a:ext cx="82225" cy="54400"/>
            </a:xfrm>
            <a:custGeom>
              <a:avLst/>
              <a:gdLst/>
              <a:ahLst/>
              <a:cxnLst/>
              <a:rect l="l" t="t" r="r" b="b"/>
              <a:pathLst>
                <a:path w="3289" h="2176" extrusionOk="0">
                  <a:moveTo>
                    <a:pt x="481" y="0"/>
                  </a:moveTo>
                  <a:cubicBezTo>
                    <a:pt x="223" y="0"/>
                    <a:pt x="0" y="290"/>
                    <a:pt x="128" y="548"/>
                  </a:cubicBezTo>
                  <a:cubicBezTo>
                    <a:pt x="243" y="803"/>
                    <a:pt x="412" y="1016"/>
                    <a:pt x="596" y="1211"/>
                  </a:cubicBezTo>
                  <a:cubicBezTo>
                    <a:pt x="1152" y="1766"/>
                    <a:pt x="1899" y="2175"/>
                    <a:pt x="2701" y="2175"/>
                  </a:cubicBezTo>
                  <a:cubicBezTo>
                    <a:pt x="2717" y="2175"/>
                    <a:pt x="2734" y="2175"/>
                    <a:pt x="2750" y="2175"/>
                  </a:cubicBezTo>
                  <a:cubicBezTo>
                    <a:pt x="3106" y="2169"/>
                    <a:pt x="3289" y="1690"/>
                    <a:pt x="3018" y="1451"/>
                  </a:cubicBezTo>
                  <a:cubicBezTo>
                    <a:pt x="2832" y="1273"/>
                    <a:pt x="2635" y="1132"/>
                    <a:pt x="2443" y="1002"/>
                  </a:cubicBezTo>
                  <a:cubicBezTo>
                    <a:pt x="1853" y="623"/>
                    <a:pt x="1281" y="279"/>
                    <a:pt x="616" y="28"/>
                  </a:cubicBezTo>
                  <a:cubicBezTo>
                    <a:pt x="571" y="9"/>
                    <a:pt x="525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3154350" y="3354600"/>
              <a:ext cx="87275" cy="49425"/>
            </a:xfrm>
            <a:custGeom>
              <a:avLst/>
              <a:gdLst/>
              <a:ahLst/>
              <a:cxnLst/>
              <a:rect l="l" t="t" r="r" b="b"/>
              <a:pathLst>
                <a:path w="3491" h="1977" extrusionOk="0">
                  <a:moveTo>
                    <a:pt x="962" y="1"/>
                  </a:moveTo>
                  <a:cubicBezTo>
                    <a:pt x="892" y="1"/>
                    <a:pt x="820" y="19"/>
                    <a:pt x="756" y="57"/>
                  </a:cubicBezTo>
                  <a:cubicBezTo>
                    <a:pt x="1" y="620"/>
                    <a:pt x="1810" y="1721"/>
                    <a:pt x="2302" y="1844"/>
                  </a:cubicBezTo>
                  <a:cubicBezTo>
                    <a:pt x="2491" y="1893"/>
                    <a:pt x="2722" y="1976"/>
                    <a:pt x="2939" y="1976"/>
                  </a:cubicBezTo>
                  <a:cubicBezTo>
                    <a:pt x="3062" y="1976"/>
                    <a:pt x="3180" y="1950"/>
                    <a:pt x="3285" y="1874"/>
                  </a:cubicBezTo>
                  <a:cubicBezTo>
                    <a:pt x="3467" y="1723"/>
                    <a:pt x="3490" y="1454"/>
                    <a:pt x="3339" y="1272"/>
                  </a:cubicBezTo>
                  <a:cubicBezTo>
                    <a:pt x="3184" y="1084"/>
                    <a:pt x="3007" y="940"/>
                    <a:pt x="2829" y="807"/>
                  </a:cubicBezTo>
                  <a:cubicBezTo>
                    <a:pt x="2279" y="424"/>
                    <a:pt x="1693" y="125"/>
                    <a:pt x="1021" y="5"/>
                  </a:cubicBezTo>
                  <a:cubicBezTo>
                    <a:pt x="1002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79" name="Google Shape;679;p26"/>
          <p:cNvSpPr/>
          <p:nvPr/>
        </p:nvSpPr>
        <p:spPr>
          <a:xfrm>
            <a:off x="9835807" y="-137367"/>
            <a:ext cx="2495677" cy="1334333"/>
          </a:xfrm>
          <a:custGeom>
            <a:avLst/>
            <a:gdLst/>
            <a:ahLst/>
            <a:cxnLst/>
            <a:rect l="l" t="t" r="r" b="b"/>
            <a:pathLst>
              <a:path w="75056" h="40030" extrusionOk="0">
                <a:moveTo>
                  <a:pt x="0" y="0"/>
                </a:moveTo>
                <a:cubicBezTo>
                  <a:pt x="8911" y="14856"/>
                  <a:pt x="34995" y="2746"/>
                  <a:pt x="51215" y="8830"/>
                </a:cubicBezTo>
                <a:cubicBezTo>
                  <a:pt x="63470" y="13427"/>
                  <a:pt x="61967" y="40030"/>
                  <a:pt x="75056" y="4003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0" name="Google Shape;680;p26"/>
          <p:cNvSpPr/>
          <p:nvPr/>
        </p:nvSpPr>
        <p:spPr>
          <a:xfrm>
            <a:off x="-117442" y="6151639"/>
            <a:ext cx="3014358" cy="892767"/>
          </a:xfrm>
          <a:custGeom>
            <a:avLst/>
            <a:gdLst/>
            <a:ahLst/>
            <a:cxnLst/>
            <a:rect l="l" t="t" r="r" b="b"/>
            <a:pathLst>
              <a:path w="90655" h="26783" extrusionOk="0">
                <a:moveTo>
                  <a:pt x="90655" y="26783"/>
                </a:moveTo>
                <a:cubicBezTo>
                  <a:pt x="86668" y="26214"/>
                  <a:pt x="84620" y="20675"/>
                  <a:pt x="80648" y="20014"/>
                </a:cubicBezTo>
                <a:cubicBezTo>
                  <a:pt x="70464" y="18319"/>
                  <a:pt x="59471" y="19496"/>
                  <a:pt x="50037" y="15304"/>
                </a:cubicBezTo>
                <a:cubicBezTo>
                  <a:pt x="40173" y="10921"/>
                  <a:pt x="31664" y="3206"/>
                  <a:pt x="21192" y="588"/>
                </a:cubicBezTo>
                <a:cubicBezTo>
                  <a:pt x="14333" y="-1127"/>
                  <a:pt x="7070" y="1471"/>
                  <a:pt x="0" y="1471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299813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 userDrawn="1">
  <p:cSld name="Title only 3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8"/>
          <p:cNvSpPr/>
          <p:nvPr/>
        </p:nvSpPr>
        <p:spPr>
          <a:xfrm flipH="1">
            <a:off x="7602460" y="5019900"/>
            <a:ext cx="4559378" cy="1838101"/>
          </a:xfrm>
          <a:custGeom>
            <a:avLst/>
            <a:gdLst/>
            <a:ahLst/>
            <a:cxnLst/>
            <a:rect l="l" t="t" r="r" b="b"/>
            <a:pathLst>
              <a:path w="42790" h="17208" extrusionOk="0">
                <a:moveTo>
                  <a:pt x="1643" y="0"/>
                </a:moveTo>
                <a:cubicBezTo>
                  <a:pt x="1099" y="0"/>
                  <a:pt x="551" y="62"/>
                  <a:pt x="1" y="195"/>
                </a:cubicBezTo>
                <a:lnTo>
                  <a:pt x="2" y="195"/>
                </a:lnTo>
                <a:lnTo>
                  <a:pt x="2" y="17208"/>
                </a:lnTo>
                <a:lnTo>
                  <a:pt x="42789" y="17208"/>
                </a:lnTo>
                <a:cubicBezTo>
                  <a:pt x="40302" y="15045"/>
                  <a:pt x="36432" y="14852"/>
                  <a:pt x="33139" y="14755"/>
                </a:cubicBezTo>
                <a:cubicBezTo>
                  <a:pt x="29846" y="14658"/>
                  <a:pt x="26468" y="14878"/>
                  <a:pt x="23337" y="13857"/>
                </a:cubicBezTo>
                <a:cubicBezTo>
                  <a:pt x="18959" y="12429"/>
                  <a:pt x="15729" y="8813"/>
                  <a:pt x="12259" y="5787"/>
                </a:cubicBezTo>
                <a:cubicBezTo>
                  <a:pt x="9214" y="3131"/>
                  <a:pt x="5525" y="0"/>
                  <a:pt x="16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02" name="Google Shape;702;p28"/>
          <p:cNvSpPr/>
          <p:nvPr/>
        </p:nvSpPr>
        <p:spPr>
          <a:xfrm flipH="1">
            <a:off x="-57148" y="-18000"/>
            <a:ext cx="2382982" cy="1838093"/>
          </a:xfrm>
          <a:custGeom>
            <a:avLst/>
            <a:gdLst/>
            <a:ahLst/>
            <a:cxnLst/>
            <a:rect l="l" t="t" r="r" b="b"/>
            <a:pathLst>
              <a:path w="33049" h="25429" extrusionOk="0">
                <a:moveTo>
                  <a:pt x="33049" y="1"/>
                </a:moveTo>
                <a:lnTo>
                  <a:pt x="1" y="118"/>
                </a:lnTo>
                <a:cubicBezTo>
                  <a:pt x="100" y="4452"/>
                  <a:pt x="4115" y="8608"/>
                  <a:pt x="9726" y="10179"/>
                </a:cubicBezTo>
                <a:cubicBezTo>
                  <a:pt x="12511" y="10961"/>
                  <a:pt x="15561" y="11137"/>
                  <a:pt x="18378" y="11856"/>
                </a:cubicBezTo>
                <a:cubicBezTo>
                  <a:pt x="21299" y="12600"/>
                  <a:pt x="23966" y="13963"/>
                  <a:pt x="25628" y="15846"/>
                </a:cubicBezTo>
                <a:cubicBezTo>
                  <a:pt x="28403" y="18992"/>
                  <a:pt x="28552" y="23584"/>
                  <a:pt x="33049" y="25428"/>
                </a:cubicBezTo>
                <a:lnTo>
                  <a:pt x="3304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03" name="Google Shape;703;p28"/>
          <p:cNvGrpSpPr/>
          <p:nvPr/>
        </p:nvGrpSpPr>
        <p:grpSpPr>
          <a:xfrm rot="6949572">
            <a:off x="1054443" y="-70451"/>
            <a:ext cx="704803" cy="657876"/>
            <a:chOff x="3145550" y="2696550"/>
            <a:chExt cx="446975" cy="418250"/>
          </a:xfrm>
        </p:grpSpPr>
        <p:sp>
          <p:nvSpPr>
            <p:cNvPr id="704" name="Google Shape;704;p28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5" name="Google Shape;705;p28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6" name="Google Shape;706;p28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7" name="Google Shape;707;p28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8" name="Google Shape;708;p28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9" name="Google Shape;709;p28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0" name="Google Shape;710;p28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11" name="Google Shape;711;p28"/>
          <p:cNvGrpSpPr/>
          <p:nvPr/>
        </p:nvGrpSpPr>
        <p:grpSpPr>
          <a:xfrm rot="6949572">
            <a:off x="11310042" y="5242015"/>
            <a:ext cx="704803" cy="657876"/>
            <a:chOff x="3145550" y="2696550"/>
            <a:chExt cx="446975" cy="418250"/>
          </a:xfrm>
        </p:grpSpPr>
        <p:sp>
          <p:nvSpPr>
            <p:cNvPr id="712" name="Google Shape;712;p28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3" name="Google Shape;713;p28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4" name="Google Shape;714;p28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5" name="Google Shape;715;p28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6" name="Google Shape;716;p28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28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8" name="Google Shape;718;p28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9" name="Google Shape;719;p28"/>
          <p:cNvSpPr/>
          <p:nvPr/>
        </p:nvSpPr>
        <p:spPr>
          <a:xfrm>
            <a:off x="-195747" y="-107933"/>
            <a:ext cx="1536556" cy="1471700"/>
          </a:xfrm>
          <a:custGeom>
            <a:avLst/>
            <a:gdLst/>
            <a:ahLst/>
            <a:cxnLst/>
            <a:rect l="l" t="t" r="r" b="b"/>
            <a:pathLst>
              <a:path w="46211" h="44151" extrusionOk="0">
                <a:moveTo>
                  <a:pt x="46211" y="0"/>
                </a:moveTo>
                <a:cubicBezTo>
                  <a:pt x="39373" y="1142"/>
                  <a:pt x="32570" y="4517"/>
                  <a:pt x="27668" y="9419"/>
                </a:cubicBezTo>
                <a:cubicBezTo>
                  <a:pt x="21803" y="15284"/>
                  <a:pt x="20455" y="24382"/>
                  <a:pt x="16189" y="31494"/>
                </a:cubicBezTo>
                <a:cubicBezTo>
                  <a:pt x="12665" y="37368"/>
                  <a:pt x="5698" y="40350"/>
                  <a:pt x="0" y="44151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0" name="Google Shape;720;p28"/>
          <p:cNvSpPr/>
          <p:nvPr/>
        </p:nvSpPr>
        <p:spPr>
          <a:xfrm>
            <a:off x="9111603" y="5474633"/>
            <a:ext cx="3170936" cy="1481467"/>
          </a:xfrm>
          <a:custGeom>
            <a:avLst/>
            <a:gdLst/>
            <a:ahLst/>
            <a:cxnLst/>
            <a:rect l="l" t="t" r="r" b="b"/>
            <a:pathLst>
              <a:path w="95364" h="44444" extrusionOk="0">
                <a:moveTo>
                  <a:pt x="95364" y="0"/>
                </a:moveTo>
                <a:cubicBezTo>
                  <a:pt x="92019" y="8918"/>
                  <a:pt x="87344" y="18647"/>
                  <a:pt x="79176" y="23547"/>
                </a:cubicBezTo>
                <a:cubicBezTo>
                  <a:pt x="71318" y="28261"/>
                  <a:pt x="61397" y="28039"/>
                  <a:pt x="52391" y="29728"/>
                </a:cubicBezTo>
                <a:cubicBezTo>
                  <a:pt x="34562" y="33071"/>
                  <a:pt x="17211" y="38714"/>
                  <a:pt x="0" y="44444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90946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 userDrawn="1">
  <p:cSld name="Title only 6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31"/>
          <p:cNvSpPr/>
          <p:nvPr/>
        </p:nvSpPr>
        <p:spPr>
          <a:xfrm>
            <a:off x="-101349" y="4041467"/>
            <a:ext cx="8152544" cy="2918155"/>
          </a:xfrm>
          <a:custGeom>
            <a:avLst/>
            <a:gdLst/>
            <a:ahLst/>
            <a:cxnLst/>
            <a:rect l="l" t="t" r="r" b="b"/>
            <a:pathLst>
              <a:path w="83849" h="29939" extrusionOk="0">
                <a:moveTo>
                  <a:pt x="1969" y="1"/>
                </a:moveTo>
                <a:cubicBezTo>
                  <a:pt x="1378" y="1"/>
                  <a:pt x="791" y="19"/>
                  <a:pt x="209" y="56"/>
                </a:cubicBezTo>
                <a:lnTo>
                  <a:pt x="1" y="29938"/>
                </a:lnTo>
                <a:lnTo>
                  <a:pt x="83849" y="29471"/>
                </a:lnTo>
                <a:cubicBezTo>
                  <a:pt x="79605" y="24167"/>
                  <a:pt x="70957" y="21938"/>
                  <a:pt x="63965" y="21938"/>
                </a:cubicBezTo>
                <a:cubicBezTo>
                  <a:pt x="63574" y="21938"/>
                  <a:pt x="63188" y="21945"/>
                  <a:pt x="62808" y="21959"/>
                </a:cubicBezTo>
                <a:cubicBezTo>
                  <a:pt x="59582" y="22076"/>
                  <a:pt x="56283" y="22353"/>
                  <a:pt x="53034" y="22353"/>
                </a:cubicBezTo>
                <a:cubicBezTo>
                  <a:pt x="49064" y="22353"/>
                  <a:pt x="45168" y="21940"/>
                  <a:pt x="41572" y="20320"/>
                </a:cubicBezTo>
                <a:cubicBezTo>
                  <a:pt x="36564" y="18064"/>
                  <a:pt x="32840" y="13758"/>
                  <a:pt x="28588" y="10282"/>
                </a:cubicBezTo>
                <a:cubicBezTo>
                  <a:pt x="21487" y="4478"/>
                  <a:pt x="11257" y="1"/>
                  <a:pt x="19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76" name="Google Shape;776;p31"/>
          <p:cNvSpPr/>
          <p:nvPr/>
        </p:nvSpPr>
        <p:spPr>
          <a:xfrm>
            <a:off x="10501324" y="-40333"/>
            <a:ext cx="1727054" cy="3743584"/>
          </a:xfrm>
          <a:custGeom>
            <a:avLst/>
            <a:gdLst/>
            <a:ahLst/>
            <a:cxnLst/>
            <a:rect l="l" t="t" r="r" b="b"/>
            <a:pathLst>
              <a:path w="30712" h="66407" extrusionOk="0">
                <a:moveTo>
                  <a:pt x="1" y="0"/>
                </a:moveTo>
                <a:lnTo>
                  <a:pt x="1" y="0"/>
                </a:lnTo>
                <a:cubicBezTo>
                  <a:pt x="6629" y="5401"/>
                  <a:pt x="10846" y="13654"/>
                  <a:pt x="11344" y="22189"/>
                </a:cubicBezTo>
                <a:cubicBezTo>
                  <a:pt x="11650" y="27451"/>
                  <a:pt x="10611" y="32717"/>
                  <a:pt x="10855" y="37983"/>
                </a:cubicBezTo>
                <a:cubicBezTo>
                  <a:pt x="11419" y="50163"/>
                  <a:pt x="19469" y="61687"/>
                  <a:pt x="30711" y="66407"/>
                </a:cubicBezTo>
                <a:lnTo>
                  <a:pt x="30711" y="551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77" name="Google Shape;777;p31"/>
          <p:cNvSpPr/>
          <p:nvPr/>
        </p:nvSpPr>
        <p:spPr>
          <a:xfrm>
            <a:off x="0" y="0"/>
            <a:ext cx="2650360" cy="1981829"/>
          </a:xfrm>
          <a:custGeom>
            <a:avLst/>
            <a:gdLst/>
            <a:ahLst/>
            <a:cxnLst/>
            <a:rect l="l" t="t" r="r" b="b"/>
            <a:pathLst>
              <a:path w="33669" h="25114" extrusionOk="0">
                <a:moveTo>
                  <a:pt x="1" y="0"/>
                </a:moveTo>
                <a:lnTo>
                  <a:pt x="1" y="25047"/>
                </a:lnTo>
                <a:cubicBezTo>
                  <a:pt x="248" y="25092"/>
                  <a:pt x="495" y="25114"/>
                  <a:pt x="740" y="25114"/>
                </a:cubicBezTo>
                <a:cubicBezTo>
                  <a:pt x="3303" y="25114"/>
                  <a:pt x="5757" y="22776"/>
                  <a:pt x="7329" y="20668"/>
                </a:cubicBezTo>
                <a:cubicBezTo>
                  <a:pt x="9052" y="18358"/>
                  <a:pt x="10527" y="15650"/>
                  <a:pt x="13090" y="14351"/>
                </a:cubicBezTo>
                <a:cubicBezTo>
                  <a:pt x="14655" y="13556"/>
                  <a:pt x="16445" y="13390"/>
                  <a:pt x="18173" y="13097"/>
                </a:cubicBezTo>
                <a:cubicBezTo>
                  <a:pt x="21535" y="12528"/>
                  <a:pt x="24857" y="11406"/>
                  <a:pt x="27610" y="9382"/>
                </a:cubicBezTo>
                <a:cubicBezTo>
                  <a:pt x="30362" y="7357"/>
                  <a:pt x="33115" y="3385"/>
                  <a:pt x="336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78" name="Google Shape;778;p31"/>
          <p:cNvGrpSpPr/>
          <p:nvPr/>
        </p:nvGrpSpPr>
        <p:grpSpPr>
          <a:xfrm>
            <a:off x="11213223" y="1801435"/>
            <a:ext cx="896792" cy="841184"/>
            <a:chOff x="3145550" y="2696550"/>
            <a:chExt cx="446975" cy="418250"/>
          </a:xfrm>
        </p:grpSpPr>
        <p:sp>
          <p:nvSpPr>
            <p:cNvPr id="779" name="Google Shape;779;p31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" name="Google Shape;780;p31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" name="Google Shape;781;p31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" name="Google Shape;782;p31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" name="Google Shape;783;p31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" name="Google Shape;784;p31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" name="Google Shape;785;p31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86" name="Google Shape;786;p31"/>
          <p:cNvGrpSpPr/>
          <p:nvPr/>
        </p:nvGrpSpPr>
        <p:grpSpPr>
          <a:xfrm>
            <a:off x="954584" y="244925"/>
            <a:ext cx="1320827" cy="557247"/>
            <a:chOff x="1958550" y="3085300"/>
            <a:chExt cx="579425" cy="243850"/>
          </a:xfrm>
        </p:grpSpPr>
        <p:sp>
          <p:nvSpPr>
            <p:cNvPr id="787" name="Google Shape;787;p31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" name="Google Shape;788;p31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9" name="Google Shape;789;p31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0" name="Google Shape;790;p31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1" name="Google Shape;791;p31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2" name="Google Shape;792;p31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93" name="Google Shape;793;p31"/>
          <p:cNvGrpSpPr/>
          <p:nvPr/>
        </p:nvGrpSpPr>
        <p:grpSpPr>
          <a:xfrm>
            <a:off x="120355" y="5180059"/>
            <a:ext cx="1543396" cy="1257003"/>
            <a:chOff x="2763250" y="3099175"/>
            <a:chExt cx="568025" cy="461500"/>
          </a:xfrm>
        </p:grpSpPr>
        <p:sp>
          <p:nvSpPr>
            <p:cNvPr id="794" name="Google Shape;794;p31"/>
            <p:cNvSpPr/>
            <p:nvPr/>
          </p:nvSpPr>
          <p:spPr>
            <a:xfrm>
              <a:off x="2954500" y="3099175"/>
              <a:ext cx="92250" cy="83100"/>
            </a:xfrm>
            <a:custGeom>
              <a:avLst/>
              <a:gdLst/>
              <a:ahLst/>
              <a:cxnLst/>
              <a:rect l="l" t="t" r="r" b="b"/>
              <a:pathLst>
                <a:path w="3690" h="3324" extrusionOk="0">
                  <a:moveTo>
                    <a:pt x="428" y="1"/>
                  </a:moveTo>
                  <a:cubicBezTo>
                    <a:pt x="363" y="1"/>
                    <a:pt x="298" y="17"/>
                    <a:pt x="240" y="52"/>
                  </a:cubicBezTo>
                  <a:cubicBezTo>
                    <a:pt x="62" y="157"/>
                    <a:pt x="1" y="386"/>
                    <a:pt x="106" y="564"/>
                  </a:cubicBezTo>
                  <a:cubicBezTo>
                    <a:pt x="642" y="1432"/>
                    <a:pt x="1374" y="2140"/>
                    <a:pt x="2180" y="2753"/>
                  </a:cubicBezTo>
                  <a:cubicBezTo>
                    <a:pt x="2451" y="2952"/>
                    <a:pt x="2734" y="3139"/>
                    <a:pt x="3051" y="3285"/>
                  </a:cubicBezTo>
                  <a:cubicBezTo>
                    <a:pt x="3105" y="3310"/>
                    <a:pt x="3165" y="3323"/>
                    <a:pt x="3225" y="3323"/>
                  </a:cubicBezTo>
                  <a:cubicBezTo>
                    <a:pt x="3295" y="3323"/>
                    <a:pt x="3366" y="3306"/>
                    <a:pt x="3430" y="3268"/>
                  </a:cubicBezTo>
                  <a:cubicBezTo>
                    <a:pt x="3625" y="3155"/>
                    <a:pt x="3690" y="2904"/>
                    <a:pt x="3576" y="2710"/>
                  </a:cubicBezTo>
                  <a:cubicBezTo>
                    <a:pt x="2838" y="1571"/>
                    <a:pt x="1787" y="660"/>
                    <a:pt x="587" y="35"/>
                  </a:cubicBezTo>
                  <a:cubicBezTo>
                    <a:pt x="537" y="13"/>
                    <a:pt x="483" y="1"/>
                    <a:pt x="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5" name="Google Shape;795;p31"/>
            <p:cNvSpPr/>
            <p:nvPr/>
          </p:nvSpPr>
          <p:spPr>
            <a:xfrm>
              <a:off x="2994475" y="3240700"/>
              <a:ext cx="51325" cy="42900"/>
            </a:xfrm>
            <a:custGeom>
              <a:avLst/>
              <a:gdLst/>
              <a:ahLst/>
              <a:cxnLst/>
              <a:rect l="l" t="t" r="r" b="b"/>
              <a:pathLst>
                <a:path w="2053" h="1716" extrusionOk="0">
                  <a:moveTo>
                    <a:pt x="476" y="1"/>
                  </a:moveTo>
                  <a:cubicBezTo>
                    <a:pt x="221" y="1"/>
                    <a:pt x="1" y="243"/>
                    <a:pt x="54" y="506"/>
                  </a:cubicBezTo>
                  <a:cubicBezTo>
                    <a:pt x="207" y="1171"/>
                    <a:pt x="821" y="1710"/>
                    <a:pt x="1512" y="1716"/>
                  </a:cubicBezTo>
                  <a:cubicBezTo>
                    <a:pt x="1828" y="1710"/>
                    <a:pt x="2052" y="1365"/>
                    <a:pt x="1926" y="1073"/>
                  </a:cubicBezTo>
                  <a:cubicBezTo>
                    <a:pt x="1861" y="906"/>
                    <a:pt x="1766" y="772"/>
                    <a:pt x="1670" y="660"/>
                  </a:cubicBezTo>
                  <a:cubicBezTo>
                    <a:pt x="1370" y="332"/>
                    <a:pt x="1016" y="103"/>
                    <a:pt x="569" y="12"/>
                  </a:cubicBezTo>
                  <a:cubicBezTo>
                    <a:pt x="538" y="4"/>
                    <a:pt x="506" y="1"/>
                    <a:pt x="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6" name="Google Shape;796;p31"/>
            <p:cNvSpPr/>
            <p:nvPr/>
          </p:nvSpPr>
          <p:spPr>
            <a:xfrm>
              <a:off x="3095200" y="3223075"/>
              <a:ext cx="82225" cy="54400"/>
            </a:xfrm>
            <a:custGeom>
              <a:avLst/>
              <a:gdLst/>
              <a:ahLst/>
              <a:cxnLst/>
              <a:rect l="l" t="t" r="r" b="b"/>
              <a:pathLst>
                <a:path w="3289" h="2176" extrusionOk="0">
                  <a:moveTo>
                    <a:pt x="481" y="0"/>
                  </a:moveTo>
                  <a:cubicBezTo>
                    <a:pt x="223" y="0"/>
                    <a:pt x="0" y="290"/>
                    <a:pt x="128" y="548"/>
                  </a:cubicBezTo>
                  <a:cubicBezTo>
                    <a:pt x="243" y="803"/>
                    <a:pt x="412" y="1016"/>
                    <a:pt x="596" y="1211"/>
                  </a:cubicBezTo>
                  <a:cubicBezTo>
                    <a:pt x="1152" y="1766"/>
                    <a:pt x="1899" y="2175"/>
                    <a:pt x="2701" y="2175"/>
                  </a:cubicBezTo>
                  <a:cubicBezTo>
                    <a:pt x="2717" y="2175"/>
                    <a:pt x="2734" y="2175"/>
                    <a:pt x="2750" y="2175"/>
                  </a:cubicBezTo>
                  <a:cubicBezTo>
                    <a:pt x="3106" y="2169"/>
                    <a:pt x="3289" y="1690"/>
                    <a:pt x="3018" y="1451"/>
                  </a:cubicBezTo>
                  <a:cubicBezTo>
                    <a:pt x="2832" y="1273"/>
                    <a:pt x="2635" y="1132"/>
                    <a:pt x="2443" y="1002"/>
                  </a:cubicBezTo>
                  <a:cubicBezTo>
                    <a:pt x="1853" y="623"/>
                    <a:pt x="1281" y="279"/>
                    <a:pt x="616" y="28"/>
                  </a:cubicBezTo>
                  <a:cubicBezTo>
                    <a:pt x="571" y="9"/>
                    <a:pt x="525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7" name="Google Shape;797;p31"/>
            <p:cNvSpPr/>
            <p:nvPr/>
          </p:nvSpPr>
          <p:spPr>
            <a:xfrm>
              <a:off x="3154350" y="3354600"/>
              <a:ext cx="87275" cy="49425"/>
            </a:xfrm>
            <a:custGeom>
              <a:avLst/>
              <a:gdLst/>
              <a:ahLst/>
              <a:cxnLst/>
              <a:rect l="l" t="t" r="r" b="b"/>
              <a:pathLst>
                <a:path w="3491" h="1977" extrusionOk="0">
                  <a:moveTo>
                    <a:pt x="962" y="1"/>
                  </a:moveTo>
                  <a:cubicBezTo>
                    <a:pt x="892" y="1"/>
                    <a:pt x="820" y="19"/>
                    <a:pt x="756" y="57"/>
                  </a:cubicBezTo>
                  <a:cubicBezTo>
                    <a:pt x="1" y="620"/>
                    <a:pt x="1810" y="1721"/>
                    <a:pt x="2302" y="1844"/>
                  </a:cubicBezTo>
                  <a:cubicBezTo>
                    <a:pt x="2491" y="1893"/>
                    <a:pt x="2722" y="1976"/>
                    <a:pt x="2939" y="1976"/>
                  </a:cubicBezTo>
                  <a:cubicBezTo>
                    <a:pt x="3062" y="1976"/>
                    <a:pt x="3180" y="1950"/>
                    <a:pt x="3285" y="1874"/>
                  </a:cubicBezTo>
                  <a:cubicBezTo>
                    <a:pt x="3467" y="1723"/>
                    <a:pt x="3490" y="1454"/>
                    <a:pt x="3339" y="1272"/>
                  </a:cubicBezTo>
                  <a:cubicBezTo>
                    <a:pt x="3184" y="1084"/>
                    <a:pt x="3007" y="940"/>
                    <a:pt x="2829" y="807"/>
                  </a:cubicBezTo>
                  <a:cubicBezTo>
                    <a:pt x="2279" y="424"/>
                    <a:pt x="1693" y="125"/>
                    <a:pt x="1021" y="5"/>
                  </a:cubicBezTo>
                  <a:cubicBezTo>
                    <a:pt x="1002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8" name="Google Shape;798;p31"/>
            <p:cNvSpPr/>
            <p:nvPr/>
          </p:nvSpPr>
          <p:spPr>
            <a:xfrm>
              <a:off x="2763250" y="3164300"/>
              <a:ext cx="73225" cy="51400"/>
            </a:xfrm>
            <a:custGeom>
              <a:avLst/>
              <a:gdLst/>
              <a:ahLst/>
              <a:cxnLst/>
              <a:rect l="l" t="t" r="r" b="b"/>
              <a:pathLst>
                <a:path w="2929" h="2056" extrusionOk="0">
                  <a:moveTo>
                    <a:pt x="949" y="1"/>
                  </a:moveTo>
                  <a:cubicBezTo>
                    <a:pt x="906" y="1"/>
                    <a:pt x="863" y="7"/>
                    <a:pt x="821" y="20"/>
                  </a:cubicBezTo>
                  <a:cubicBezTo>
                    <a:pt x="1" y="387"/>
                    <a:pt x="1195" y="1573"/>
                    <a:pt x="1629" y="1819"/>
                  </a:cubicBezTo>
                  <a:cubicBezTo>
                    <a:pt x="1807" y="1917"/>
                    <a:pt x="2033" y="2056"/>
                    <a:pt x="2261" y="2056"/>
                  </a:cubicBezTo>
                  <a:cubicBezTo>
                    <a:pt x="2308" y="2056"/>
                    <a:pt x="2355" y="2050"/>
                    <a:pt x="2402" y="2036"/>
                  </a:cubicBezTo>
                  <a:cubicBezTo>
                    <a:pt x="2928" y="1842"/>
                    <a:pt x="2657" y="1259"/>
                    <a:pt x="2411" y="958"/>
                  </a:cubicBezTo>
                  <a:cubicBezTo>
                    <a:pt x="2055" y="510"/>
                    <a:pt x="1600" y="154"/>
                    <a:pt x="1034" y="10"/>
                  </a:cubicBezTo>
                  <a:cubicBezTo>
                    <a:pt x="1007" y="4"/>
                    <a:pt x="978" y="1"/>
                    <a:pt x="9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9" name="Google Shape;799;p31"/>
            <p:cNvSpPr/>
            <p:nvPr/>
          </p:nvSpPr>
          <p:spPr>
            <a:xfrm>
              <a:off x="2939350" y="3373550"/>
              <a:ext cx="89275" cy="61250"/>
            </a:xfrm>
            <a:custGeom>
              <a:avLst/>
              <a:gdLst/>
              <a:ahLst/>
              <a:cxnLst/>
              <a:rect l="l" t="t" r="r" b="b"/>
              <a:pathLst>
                <a:path w="3571" h="2450" extrusionOk="0">
                  <a:moveTo>
                    <a:pt x="994" y="1"/>
                  </a:moveTo>
                  <a:cubicBezTo>
                    <a:pt x="941" y="1"/>
                    <a:pt x="887" y="12"/>
                    <a:pt x="835" y="36"/>
                  </a:cubicBezTo>
                  <a:cubicBezTo>
                    <a:pt x="0" y="488"/>
                    <a:pt x="1805" y="1972"/>
                    <a:pt x="2271" y="2171"/>
                  </a:cubicBezTo>
                  <a:cubicBezTo>
                    <a:pt x="2503" y="2271"/>
                    <a:pt x="2789" y="2449"/>
                    <a:pt x="3062" y="2449"/>
                  </a:cubicBezTo>
                  <a:cubicBezTo>
                    <a:pt x="3151" y="2449"/>
                    <a:pt x="3238" y="2431"/>
                    <a:pt x="3321" y="2385"/>
                  </a:cubicBezTo>
                  <a:cubicBezTo>
                    <a:pt x="3517" y="2257"/>
                    <a:pt x="3571" y="1995"/>
                    <a:pt x="3443" y="1802"/>
                  </a:cubicBezTo>
                  <a:cubicBezTo>
                    <a:pt x="3298" y="1580"/>
                    <a:pt x="3128" y="1399"/>
                    <a:pt x="2953" y="1227"/>
                  </a:cubicBezTo>
                  <a:cubicBezTo>
                    <a:pt x="2412" y="727"/>
                    <a:pt x="1827" y="296"/>
                    <a:pt x="1129" y="26"/>
                  </a:cubicBezTo>
                  <a:cubicBezTo>
                    <a:pt x="1086" y="9"/>
                    <a:pt x="1040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0" name="Google Shape;800;p31"/>
            <p:cNvSpPr/>
            <p:nvPr/>
          </p:nvSpPr>
          <p:spPr>
            <a:xfrm>
              <a:off x="3240125" y="3507025"/>
              <a:ext cx="91150" cy="53650"/>
            </a:xfrm>
            <a:custGeom>
              <a:avLst/>
              <a:gdLst/>
              <a:ahLst/>
              <a:cxnLst/>
              <a:rect l="l" t="t" r="r" b="b"/>
              <a:pathLst>
                <a:path w="3646" h="2146" extrusionOk="0">
                  <a:moveTo>
                    <a:pt x="847" y="1"/>
                  </a:moveTo>
                  <a:cubicBezTo>
                    <a:pt x="778" y="1"/>
                    <a:pt x="708" y="18"/>
                    <a:pt x="646" y="56"/>
                  </a:cubicBezTo>
                  <a:cubicBezTo>
                    <a:pt x="0" y="526"/>
                    <a:pt x="1294" y="1415"/>
                    <a:pt x="1677" y="1655"/>
                  </a:cubicBezTo>
                  <a:cubicBezTo>
                    <a:pt x="2135" y="1923"/>
                    <a:pt x="2628" y="2122"/>
                    <a:pt x="3170" y="2145"/>
                  </a:cubicBezTo>
                  <a:cubicBezTo>
                    <a:pt x="3174" y="2145"/>
                    <a:pt x="3178" y="2145"/>
                    <a:pt x="3182" y="2145"/>
                  </a:cubicBezTo>
                  <a:cubicBezTo>
                    <a:pt x="3284" y="2145"/>
                    <a:pt x="3387" y="2108"/>
                    <a:pt x="3468" y="2032"/>
                  </a:cubicBezTo>
                  <a:cubicBezTo>
                    <a:pt x="3640" y="1872"/>
                    <a:pt x="3645" y="1601"/>
                    <a:pt x="3482" y="1431"/>
                  </a:cubicBezTo>
                  <a:cubicBezTo>
                    <a:pt x="2766" y="742"/>
                    <a:pt x="1893" y="280"/>
                    <a:pt x="938" y="11"/>
                  </a:cubicBezTo>
                  <a:cubicBezTo>
                    <a:pt x="908" y="4"/>
                    <a:pt x="878" y="1"/>
                    <a:pt x="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01" name="Google Shape;801;p31"/>
          <p:cNvSpPr/>
          <p:nvPr/>
        </p:nvSpPr>
        <p:spPr>
          <a:xfrm>
            <a:off x="-107666" y="-117733"/>
            <a:ext cx="1624637" cy="1756200"/>
          </a:xfrm>
          <a:custGeom>
            <a:avLst/>
            <a:gdLst/>
            <a:ahLst/>
            <a:cxnLst/>
            <a:rect l="l" t="t" r="r" b="b"/>
            <a:pathLst>
              <a:path w="48860" h="52686" extrusionOk="0">
                <a:moveTo>
                  <a:pt x="48860" y="0"/>
                </a:moveTo>
                <a:cubicBezTo>
                  <a:pt x="43162" y="8542"/>
                  <a:pt x="26886" y="4995"/>
                  <a:pt x="21192" y="13539"/>
                </a:cubicBezTo>
                <a:cubicBezTo>
                  <a:pt x="17423" y="19193"/>
                  <a:pt x="17772" y="26756"/>
                  <a:pt x="15011" y="32965"/>
                </a:cubicBezTo>
                <a:cubicBezTo>
                  <a:pt x="11654" y="40514"/>
                  <a:pt x="6873" y="48102"/>
                  <a:pt x="0" y="52686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2" name="Google Shape;802;p31"/>
          <p:cNvSpPr/>
          <p:nvPr/>
        </p:nvSpPr>
        <p:spPr>
          <a:xfrm>
            <a:off x="10941731" y="-166800"/>
            <a:ext cx="1438665" cy="1817567"/>
          </a:xfrm>
          <a:custGeom>
            <a:avLst/>
            <a:gdLst/>
            <a:ahLst/>
            <a:cxnLst/>
            <a:rect l="l" t="t" r="r" b="b"/>
            <a:pathLst>
              <a:path w="43267" h="54527" extrusionOk="0">
                <a:moveTo>
                  <a:pt x="0" y="0"/>
                </a:moveTo>
                <a:cubicBezTo>
                  <a:pt x="0" y="8348"/>
                  <a:pt x="7367" y="15039"/>
                  <a:pt x="10008" y="22958"/>
                </a:cubicBezTo>
                <a:cubicBezTo>
                  <a:pt x="12767" y="31229"/>
                  <a:pt x="12963" y="40984"/>
                  <a:pt x="18543" y="47683"/>
                </a:cubicBezTo>
                <a:cubicBezTo>
                  <a:pt x="23980" y="54210"/>
                  <a:pt x="34937" y="55529"/>
                  <a:pt x="43267" y="53864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4" name="Google Shape;804;p31"/>
          <p:cNvSpPr/>
          <p:nvPr/>
        </p:nvSpPr>
        <p:spPr>
          <a:xfrm>
            <a:off x="-148564" y="4383167"/>
            <a:ext cx="7333180" cy="2617133"/>
          </a:xfrm>
          <a:custGeom>
            <a:avLst/>
            <a:gdLst/>
            <a:ahLst/>
            <a:cxnLst/>
            <a:rect l="l" t="t" r="r" b="b"/>
            <a:pathLst>
              <a:path w="220541" h="78514" extrusionOk="0">
                <a:moveTo>
                  <a:pt x="0" y="0"/>
                </a:moveTo>
                <a:cubicBezTo>
                  <a:pt x="21758" y="3626"/>
                  <a:pt x="43118" y="13091"/>
                  <a:pt x="60641" y="26490"/>
                </a:cubicBezTo>
                <a:cubicBezTo>
                  <a:pt x="76195" y="38383"/>
                  <a:pt x="85472" y="59873"/>
                  <a:pt x="104047" y="66066"/>
                </a:cubicBezTo>
                <a:cubicBezTo>
                  <a:pt x="141095" y="78418"/>
                  <a:pt x="185617" y="61038"/>
                  <a:pt x="220541" y="78514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60079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32"/>
          <p:cNvSpPr/>
          <p:nvPr/>
        </p:nvSpPr>
        <p:spPr>
          <a:xfrm>
            <a:off x="2392622" y="-101599"/>
            <a:ext cx="9795307" cy="2155831"/>
          </a:xfrm>
          <a:custGeom>
            <a:avLst/>
            <a:gdLst/>
            <a:ahLst/>
            <a:cxnLst/>
            <a:rect l="l" t="t" r="r" b="b"/>
            <a:pathLst>
              <a:path w="93289" h="20481" extrusionOk="0">
                <a:moveTo>
                  <a:pt x="1" y="0"/>
                </a:moveTo>
                <a:cubicBezTo>
                  <a:pt x="1100" y="3168"/>
                  <a:pt x="5654" y="7687"/>
                  <a:pt x="9433" y="8346"/>
                </a:cubicBezTo>
                <a:cubicBezTo>
                  <a:pt x="10872" y="8596"/>
                  <a:pt x="12329" y="8686"/>
                  <a:pt x="13795" y="8686"/>
                </a:cubicBezTo>
                <a:cubicBezTo>
                  <a:pt x="16177" y="8686"/>
                  <a:pt x="18581" y="8450"/>
                  <a:pt x="20962" y="8291"/>
                </a:cubicBezTo>
                <a:cubicBezTo>
                  <a:pt x="22141" y="8212"/>
                  <a:pt x="23338" y="8155"/>
                  <a:pt x="24531" y="8155"/>
                </a:cubicBezTo>
                <a:cubicBezTo>
                  <a:pt x="27228" y="8155"/>
                  <a:pt x="29906" y="8447"/>
                  <a:pt x="32318" y="9436"/>
                </a:cubicBezTo>
                <a:cubicBezTo>
                  <a:pt x="35660" y="10808"/>
                  <a:pt x="38102" y="13356"/>
                  <a:pt x="40991" y="15346"/>
                </a:cubicBezTo>
                <a:cubicBezTo>
                  <a:pt x="46129" y="18884"/>
                  <a:pt x="52599" y="20480"/>
                  <a:pt x="59199" y="20480"/>
                </a:cubicBezTo>
                <a:cubicBezTo>
                  <a:pt x="65230" y="20480"/>
                  <a:pt x="71369" y="19148"/>
                  <a:pt x="76701" y="16746"/>
                </a:cubicBezTo>
                <a:cubicBezTo>
                  <a:pt x="83409" y="13724"/>
                  <a:pt x="90682" y="6701"/>
                  <a:pt x="93288" y="604"/>
                </a:cubicBezTo>
                <a:lnTo>
                  <a:pt x="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07" name="Google Shape;807;p32"/>
          <p:cNvSpPr/>
          <p:nvPr/>
        </p:nvSpPr>
        <p:spPr>
          <a:xfrm>
            <a:off x="-101348" y="4577833"/>
            <a:ext cx="6653966" cy="2381747"/>
          </a:xfrm>
          <a:custGeom>
            <a:avLst/>
            <a:gdLst/>
            <a:ahLst/>
            <a:cxnLst/>
            <a:rect l="l" t="t" r="r" b="b"/>
            <a:pathLst>
              <a:path w="83849" h="29939" extrusionOk="0">
                <a:moveTo>
                  <a:pt x="1969" y="1"/>
                </a:moveTo>
                <a:cubicBezTo>
                  <a:pt x="1378" y="1"/>
                  <a:pt x="791" y="19"/>
                  <a:pt x="209" y="56"/>
                </a:cubicBezTo>
                <a:lnTo>
                  <a:pt x="1" y="29938"/>
                </a:lnTo>
                <a:lnTo>
                  <a:pt x="83849" y="29471"/>
                </a:lnTo>
                <a:cubicBezTo>
                  <a:pt x="79605" y="24167"/>
                  <a:pt x="70957" y="21938"/>
                  <a:pt x="63965" y="21938"/>
                </a:cubicBezTo>
                <a:cubicBezTo>
                  <a:pt x="63574" y="21938"/>
                  <a:pt x="63188" y="21945"/>
                  <a:pt x="62808" y="21959"/>
                </a:cubicBezTo>
                <a:cubicBezTo>
                  <a:pt x="59582" y="22076"/>
                  <a:pt x="56283" y="22353"/>
                  <a:pt x="53034" y="22353"/>
                </a:cubicBezTo>
                <a:cubicBezTo>
                  <a:pt x="49064" y="22353"/>
                  <a:pt x="45168" y="21940"/>
                  <a:pt x="41572" y="20320"/>
                </a:cubicBezTo>
                <a:cubicBezTo>
                  <a:pt x="36564" y="18064"/>
                  <a:pt x="32840" y="13758"/>
                  <a:pt x="28588" y="10282"/>
                </a:cubicBezTo>
                <a:cubicBezTo>
                  <a:pt x="21487" y="4478"/>
                  <a:pt x="11257" y="1"/>
                  <a:pt x="19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08" name="Google Shape;808;p32"/>
          <p:cNvGrpSpPr/>
          <p:nvPr/>
        </p:nvGrpSpPr>
        <p:grpSpPr>
          <a:xfrm rot="4660334">
            <a:off x="-39877" y="5513021"/>
            <a:ext cx="1217992" cy="511353"/>
            <a:chOff x="1958550" y="3085300"/>
            <a:chExt cx="579425" cy="243850"/>
          </a:xfrm>
        </p:grpSpPr>
        <p:sp>
          <p:nvSpPr>
            <p:cNvPr id="809" name="Google Shape;809;p32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15" name="Google Shape;815;p32"/>
          <p:cNvGrpSpPr/>
          <p:nvPr/>
        </p:nvGrpSpPr>
        <p:grpSpPr>
          <a:xfrm rot="10800000">
            <a:off x="9236459" y="110640"/>
            <a:ext cx="1486132" cy="1217408"/>
            <a:chOff x="2580775" y="1984675"/>
            <a:chExt cx="587375" cy="479975"/>
          </a:xfrm>
        </p:grpSpPr>
        <p:sp>
          <p:nvSpPr>
            <p:cNvPr id="816" name="Google Shape;816;p32"/>
            <p:cNvSpPr/>
            <p:nvPr/>
          </p:nvSpPr>
          <p:spPr>
            <a:xfrm>
              <a:off x="2653200" y="2188150"/>
              <a:ext cx="90275" cy="79725"/>
            </a:xfrm>
            <a:custGeom>
              <a:avLst/>
              <a:gdLst/>
              <a:ahLst/>
              <a:cxnLst/>
              <a:rect l="l" t="t" r="r" b="b"/>
              <a:pathLst>
                <a:path w="3611" h="3189" extrusionOk="0">
                  <a:moveTo>
                    <a:pt x="631" y="0"/>
                  </a:moveTo>
                  <a:cubicBezTo>
                    <a:pt x="561" y="0"/>
                    <a:pt x="490" y="13"/>
                    <a:pt x="422" y="40"/>
                  </a:cubicBezTo>
                  <a:cubicBezTo>
                    <a:pt x="136" y="156"/>
                    <a:pt x="0" y="481"/>
                    <a:pt x="117" y="767"/>
                  </a:cubicBezTo>
                  <a:cubicBezTo>
                    <a:pt x="241" y="1074"/>
                    <a:pt x="413" y="1331"/>
                    <a:pt x="596" y="1572"/>
                  </a:cubicBezTo>
                  <a:cubicBezTo>
                    <a:pt x="782" y="1809"/>
                    <a:pt x="986" y="2028"/>
                    <a:pt x="1205" y="2230"/>
                  </a:cubicBezTo>
                  <a:cubicBezTo>
                    <a:pt x="1424" y="2433"/>
                    <a:pt x="1657" y="2616"/>
                    <a:pt x="1913" y="2777"/>
                  </a:cubicBezTo>
                  <a:cubicBezTo>
                    <a:pt x="2169" y="2936"/>
                    <a:pt x="2439" y="3079"/>
                    <a:pt x="2760" y="3167"/>
                  </a:cubicBezTo>
                  <a:cubicBezTo>
                    <a:pt x="2812" y="3181"/>
                    <a:pt x="2866" y="3188"/>
                    <a:pt x="2920" y="3188"/>
                  </a:cubicBezTo>
                  <a:cubicBezTo>
                    <a:pt x="2998" y="3188"/>
                    <a:pt x="3076" y="3173"/>
                    <a:pt x="3152" y="3142"/>
                  </a:cubicBezTo>
                  <a:cubicBezTo>
                    <a:pt x="3462" y="3014"/>
                    <a:pt x="3610" y="2660"/>
                    <a:pt x="3483" y="2349"/>
                  </a:cubicBezTo>
                  <a:cubicBezTo>
                    <a:pt x="3356" y="2043"/>
                    <a:pt x="3183" y="1791"/>
                    <a:pt x="2992" y="1557"/>
                  </a:cubicBezTo>
                  <a:cubicBezTo>
                    <a:pt x="2801" y="1324"/>
                    <a:pt x="2590" y="1112"/>
                    <a:pt x="2363" y="920"/>
                  </a:cubicBezTo>
                  <a:cubicBezTo>
                    <a:pt x="2137" y="728"/>
                    <a:pt x="1894" y="553"/>
                    <a:pt x="1635" y="398"/>
                  </a:cubicBezTo>
                  <a:cubicBezTo>
                    <a:pt x="1374" y="245"/>
                    <a:pt x="1098" y="106"/>
                    <a:pt x="778" y="20"/>
                  </a:cubicBezTo>
                  <a:cubicBezTo>
                    <a:pt x="731" y="7"/>
                    <a:pt x="681" y="0"/>
                    <a:pt x="6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2611525" y="2346125"/>
              <a:ext cx="102950" cy="82275"/>
            </a:xfrm>
            <a:custGeom>
              <a:avLst/>
              <a:gdLst/>
              <a:ahLst/>
              <a:cxnLst/>
              <a:rect l="l" t="t" r="r" b="b"/>
              <a:pathLst>
                <a:path w="4118" h="3291" extrusionOk="0">
                  <a:moveTo>
                    <a:pt x="624" y="0"/>
                  </a:moveTo>
                  <a:cubicBezTo>
                    <a:pt x="535" y="0"/>
                    <a:pt x="445" y="21"/>
                    <a:pt x="363" y="66"/>
                  </a:cubicBezTo>
                  <a:cubicBezTo>
                    <a:pt x="98" y="210"/>
                    <a:pt x="1" y="542"/>
                    <a:pt x="145" y="808"/>
                  </a:cubicBezTo>
                  <a:cubicBezTo>
                    <a:pt x="319" y="1128"/>
                    <a:pt x="538" y="1390"/>
                    <a:pt x="767" y="1642"/>
                  </a:cubicBezTo>
                  <a:cubicBezTo>
                    <a:pt x="998" y="1888"/>
                    <a:pt x="1245" y="2113"/>
                    <a:pt x="1507" y="2321"/>
                  </a:cubicBezTo>
                  <a:cubicBezTo>
                    <a:pt x="1768" y="2528"/>
                    <a:pt x="2043" y="2717"/>
                    <a:pt x="2338" y="2880"/>
                  </a:cubicBezTo>
                  <a:cubicBezTo>
                    <a:pt x="2633" y="3042"/>
                    <a:pt x="2942" y="3186"/>
                    <a:pt x="3296" y="3273"/>
                  </a:cubicBezTo>
                  <a:cubicBezTo>
                    <a:pt x="3342" y="3285"/>
                    <a:pt x="3390" y="3290"/>
                    <a:pt x="3438" y="3290"/>
                  </a:cubicBezTo>
                  <a:cubicBezTo>
                    <a:pt x="3536" y="3290"/>
                    <a:pt x="3635" y="3267"/>
                    <a:pt x="3725" y="3216"/>
                  </a:cubicBezTo>
                  <a:cubicBezTo>
                    <a:pt x="4013" y="3058"/>
                    <a:pt x="4117" y="2696"/>
                    <a:pt x="3959" y="2408"/>
                  </a:cubicBezTo>
                  <a:cubicBezTo>
                    <a:pt x="3783" y="2089"/>
                    <a:pt x="3562" y="1829"/>
                    <a:pt x="3328" y="1586"/>
                  </a:cubicBezTo>
                  <a:cubicBezTo>
                    <a:pt x="3092" y="1345"/>
                    <a:pt x="2839" y="1129"/>
                    <a:pt x="2569" y="932"/>
                  </a:cubicBezTo>
                  <a:cubicBezTo>
                    <a:pt x="2302" y="736"/>
                    <a:pt x="2020" y="555"/>
                    <a:pt x="1721" y="396"/>
                  </a:cubicBezTo>
                  <a:cubicBezTo>
                    <a:pt x="1418" y="243"/>
                    <a:pt x="1107" y="99"/>
                    <a:pt x="753" y="15"/>
                  </a:cubicBezTo>
                  <a:cubicBezTo>
                    <a:pt x="711" y="5"/>
                    <a:pt x="667" y="0"/>
                    <a:pt x="6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2854275" y="2346450"/>
              <a:ext cx="102750" cy="87500"/>
            </a:xfrm>
            <a:custGeom>
              <a:avLst/>
              <a:gdLst/>
              <a:ahLst/>
              <a:cxnLst/>
              <a:rect l="l" t="t" r="r" b="b"/>
              <a:pathLst>
                <a:path w="4110" h="3500" extrusionOk="0">
                  <a:moveTo>
                    <a:pt x="612" y="1"/>
                  </a:moveTo>
                  <a:cubicBezTo>
                    <a:pt x="550" y="1"/>
                    <a:pt x="488" y="11"/>
                    <a:pt x="427" y="33"/>
                  </a:cubicBezTo>
                  <a:cubicBezTo>
                    <a:pt x="146" y="135"/>
                    <a:pt x="1" y="444"/>
                    <a:pt x="100" y="725"/>
                  </a:cubicBezTo>
                  <a:cubicBezTo>
                    <a:pt x="231" y="1088"/>
                    <a:pt x="430" y="1400"/>
                    <a:pt x="649" y="1694"/>
                  </a:cubicBezTo>
                  <a:cubicBezTo>
                    <a:pt x="871" y="1985"/>
                    <a:pt x="1123" y="2249"/>
                    <a:pt x="1399" y="2487"/>
                  </a:cubicBezTo>
                  <a:cubicBezTo>
                    <a:pt x="1674" y="2726"/>
                    <a:pt x="1974" y="2936"/>
                    <a:pt x="2295" y="3109"/>
                  </a:cubicBezTo>
                  <a:cubicBezTo>
                    <a:pt x="2616" y="3283"/>
                    <a:pt x="2958" y="3425"/>
                    <a:pt x="3338" y="3492"/>
                  </a:cubicBezTo>
                  <a:cubicBezTo>
                    <a:pt x="3371" y="3497"/>
                    <a:pt x="3404" y="3500"/>
                    <a:pt x="3437" y="3500"/>
                  </a:cubicBezTo>
                  <a:cubicBezTo>
                    <a:pt x="3551" y="3500"/>
                    <a:pt x="3667" y="3467"/>
                    <a:pt x="3769" y="3398"/>
                  </a:cubicBezTo>
                  <a:cubicBezTo>
                    <a:pt x="4039" y="3216"/>
                    <a:pt x="4109" y="2850"/>
                    <a:pt x="3927" y="2581"/>
                  </a:cubicBezTo>
                  <a:lnTo>
                    <a:pt x="3918" y="2567"/>
                  </a:lnTo>
                  <a:cubicBezTo>
                    <a:pt x="3715" y="2267"/>
                    <a:pt x="3487" y="2024"/>
                    <a:pt x="3252" y="1792"/>
                  </a:cubicBezTo>
                  <a:cubicBezTo>
                    <a:pt x="3018" y="1560"/>
                    <a:pt x="2774" y="1347"/>
                    <a:pt x="2521" y="1144"/>
                  </a:cubicBezTo>
                  <a:cubicBezTo>
                    <a:pt x="2268" y="940"/>
                    <a:pt x="2009" y="746"/>
                    <a:pt x="1734" y="560"/>
                  </a:cubicBezTo>
                  <a:cubicBezTo>
                    <a:pt x="1455" y="378"/>
                    <a:pt x="1173" y="198"/>
                    <a:pt x="839" y="51"/>
                  </a:cubicBezTo>
                  <a:lnTo>
                    <a:pt x="826" y="46"/>
                  </a:lnTo>
                  <a:cubicBezTo>
                    <a:pt x="759" y="16"/>
                    <a:pt x="686" y="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2889925" y="2165900"/>
              <a:ext cx="100325" cy="94250"/>
            </a:xfrm>
            <a:custGeom>
              <a:avLst/>
              <a:gdLst/>
              <a:ahLst/>
              <a:cxnLst/>
              <a:rect l="l" t="t" r="r" b="b"/>
              <a:pathLst>
                <a:path w="4013" h="3770" extrusionOk="0">
                  <a:moveTo>
                    <a:pt x="617" y="0"/>
                  </a:moveTo>
                  <a:cubicBezTo>
                    <a:pt x="545" y="0"/>
                    <a:pt x="473" y="14"/>
                    <a:pt x="403" y="43"/>
                  </a:cubicBezTo>
                  <a:cubicBezTo>
                    <a:pt x="129" y="161"/>
                    <a:pt x="0" y="479"/>
                    <a:pt x="118" y="754"/>
                  </a:cubicBezTo>
                  <a:cubicBezTo>
                    <a:pt x="268" y="1106"/>
                    <a:pt x="468" y="1406"/>
                    <a:pt x="678" y="1695"/>
                  </a:cubicBezTo>
                  <a:cubicBezTo>
                    <a:pt x="895" y="1979"/>
                    <a:pt x="1127" y="2244"/>
                    <a:pt x="1377" y="2494"/>
                  </a:cubicBezTo>
                  <a:cubicBezTo>
                    <a:pt x="1625" y="2744"/>
                    <a:pt x="1892" y="2976"/>
                    <a:pt x="2178" y="3186"/>
                  </a:cubicBezTo>
                  <a:cubicBezTo>
                    <a:pt x="2466" y="3395"/>
                    <a:pt x="2770" y="3587"/>
                    <a:pt x="3125" y="3728"/>
                  </a:cubicBezTo>
                  <a:cubicBezTo>
                    <a:pt x="3193" y="3755"/>
                    <a:pt x="3267" y="3770"/>
                    <a:pt x="3343" y="3770"/>
                  </a:cubicBezTo>
                  <a:cubicBezTo>
                    <a:pt x="3421" y="3770"/>
                    <a:pt x="3501" y="3754"/>
                    <a:pt x="3577" y="3721"/>
                  </a:cubicBezTo>
                  <a:cubicBezTo>
                    <a:pt x="3874" y="3592"/>
                    <a:pt x="4013" y="3244"/>
                    <a:pt x="3883" y="2945"/>
                  </a:cubicBezTo>
                  <a:cubicBezTo>
                    <a:pt x="3730" y="2594"/>
                    <a:pt x="3528" y="2297"/>
                    <a:pt x="3310" y="2016"/>
                  </a:cubicBezTo>
                  <a:cubicBezTo>
                    <a:pt x="3090" y="1735"/>
                    <a:pt x="2850" y="1477"/>
                    <a:pt x="2592" y="1237"/>
                  </a:cubicBezTo>
                  <a:cubicBezTo>
                    <a:pt x="2335" y="996"/>
                    <a:pt x="2062" y="771"/>
                    <a:pt x="1770" y="567"/>
                  </a:cubicBezTo>
                  <a:cubicBezTo>
                    <a:pt x="1474" y="367"/>
                    <a:pt x="1169" y="176"/>
                    <a:pt x="813" y="37"/>
                  </a:cubicBezTo>
                  <a:cubicBezTo>
                    <a:pt x="751" y="13"/>
                    <a:pt x="684" y="0"/>
                    <a:pt x="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2580775" y="1984675"/>
              <a:ext cx="85025" cy="94225"/>
            </a:xfrm>
            <a:custGeom>
              <a:avLst/>
              <a:gdLst/>
              <a:ahLst/>
              <a:cxnLst/>
              <a:rect l="l" t="t" r="r" b="b"/>
              <a:pathLst>
                <a:path w="3401" h="3769" extrusionOk="0">
                  <a:moveTo>
                    <a:pt x="607" y="1"/>
                  </a:moveTo>
                  <a:cubicBezTo>
                    <a:pt x="562" y="1"/>
                    <a:pt x="517" y="6"/>
                    <a:pt x="471" y="17"/>
                  </a:cubicBezTo>
                  <a:cubicBezTo>
                    <a:pt x="178" y="92"/>
                    <a:pt x="0" y="392"/>
                    <a:pt x="75" y="686"/>
                  </a:cubicBezTo>
                  <a:cubicBezTo>
                    <a:pt x="163" y="1029"/>
                    <a:pt x="306" y="1326"/>
                    <a:pt x="462" y="1614"/>
                  </a:cubicBezTo>
                  <a:cubicBezTo>
                    <a:pt x="622" y="1898"/>
                    <a:pt x="802" y="2166"/>
                    <a:pt x="1000" y="2418"/>
                  </a:cubicBezTo>
                  <a:cubicBezTo>
                    <a:pt x="1199" y="2672"/>
                    <a:pt x="1415" y="2910"/>
                    <a:pt x="1655" y="3129"/>
                  </a:cubicBezTo>
                  <a:cubicBezTo>
                    <a:pt x="1896" y="3347"/>
                    <a:pt x="2155" y="3551"/>
                    <a:pt x="2471" y="3707"/>
                  </a:cubicBezTo>
                  <a:cubicBezTo>
                    <a:pt x="2553" y="3747"/>
                    <a:pt x="2644" y="3769"/>
                    <a:pt x="2738" y="3769"/>
                  </a:cubicBezTo>
                  <a:cubicBezTo>
                    <a:pt x="2788" y="3769"/>
                    <a:pt x="2838" y="3763"/>
                    <a:pt x="2889" y="3750"/>
                  </a:cubicBezTo>
                  <a:cubicBezTo>
                    <a:pt x="3209" y="3666"/>
                    <a:pt x="3401" y="3339"/>
                    <a:pt x="3317" y="3018"/>
                  </a:cubicBezTo>
                  <a:cubicBezTo>
                    <a:pt x="3228" y="2678"/>
                    <a:pt x="3082" y="2383"/>
                    <a:pt x="2919" y="2101"/>
                  </a:cubicBezTo>
                  <a:cubicBezTo>
                    <a:pt x="2754" y="1822"/>
                    <a:pt x="2565" y="1560"/>
                    <a:pt x="2358" y="1315"/>
                  </a:cubicBezTo>
                  <a:cubicBezTo>
                    <a:pt x="2150" y="1071"/>
                    <a:pt x="1925" y="838"/>
                    <a:pt x="1681" y="624"/>
                  </a:cubicBezTo>
                  <a:cubicBezTo>
                    <a:pt x="1430" y="414"/>
                    <a:pt x="1169" y="212"/>
                    <a:pt x="852" y="57"/>
                  </a:cubicBezTo>
                  <a:cubicBezTo>
                    <a:pt x="777" y="21"/>
                    <a:pt x="693" y="1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3083950" y="2383900"/>
              <a:ext cx="84200" cy="80750"/>
            </a:xfrm>
            <a:custGeom>
              <a:avLst/>
              <a:gdLst/>
              <a:ahLst/>
              <a:cxnLst/>
              <a:rect l="l" t="t" r="r" b="b"/>
              <a:pathLst>
                <a:path w="3368" h="3230" extrusionOk="0">
                  <a:moveTo>
                    <a:pt x="631" y="1"/>
                  </a:moveTo>
                  <a:cubicBezTo>
                    <a:pt x="574" y="1"/>
                    <a:pt x="516" y="10"/>
                    <a:pt x="459" y="29"/>
                  </a:cubicBezTo>
                  <a:cubicBezTo>
                    <a:pt x="164" y="122"/>
                    <a:pt x="1" y="440"/>
                    <a:pt x="96" y="735"/>
                  </a:cubicBezTo>
                  <a:cubicBezTo>
                    <a:pt x="194" y="1040"/>
                    <a:pt x="341" y="1298"/>
                    <a:pt x="502" y="1544"/>
                  </a:cubicBezTo>
                  <a:cubicBezTo>
                    <a:pt x="665" y="1786"/>
                    <a:pt x="847" y="2008"/>
                    <a:pt x="1045" y="2215"/>
                  </a:cubicBezTo>
                  <a:cubicBezTo>
                    <a:pt x="1243" y="2423"/>
                    <a:pt x="1457" y="2613"/>
                    <a:pt x="1694" y="2782"/>
                  </a:cubicBezTo>
                  <a:cubicBezTo>
                    <a:pt x="1932" y="2949"/>
                    <a:pt x="2186" y="3100"/>
                    <a:pt x="2491" y="3200"/>
                  </a:cubicBezTo>
                  <a:cubicBezTo>
                    <a:pt x="2551" y="3219"/>
                    <a:pt x="2615" y="3230"/>
                    <a:pt x="2680" y="3230"/>
                  </a:cubicBezTo>
                  <a:cubicBezTo>
                    <a:pt x="2743" y="3230"/>
                    <a:pt x="2807" y="3220"/>
                    <a:pt x="2869" y="3200"/>
                  </a:cubicBezTo>
                  <a:cubicBezTo>
                    <a:pt x="3190" y="3095"/>
                    <a:pt x="3367" y="2750"/>
                    <a:pt x="3262" y="2428"/>
                  </a:cubicBezTo>
                  <a:cubicBezTo>
                    <a:pt x="3164" y="2123"/>
                    <a:pt x="3014" y="1868"/>
                    <a:pt x="2845" y="1631"/>
                  </a:cubicBezTo>
                  <a:cubicBezTo>
                    <a:pt x="2677" y="1393"/>
                    <a:pt x="2489" y="1177"/>
                    <a:pt x="2281" y="979"/>
                  </a:cubicBezTo>
                  <a:cubicBezTo>
                    <a:pt x="2074" y="780"/>
                    <a:pt x="1851" y="598"/>
                    <a:pt x="1610" y="435"/>
                  </a:cubicBezTo>
                  <a:cubicBezTo>
                    <a:pt x="1365" y="274"/>
                    <a:pt x="1108" y="127"/>
                    <a:pt x="802" y="28"/>
                  </a:cubicBezTo>
                  <a:cubicBezTo>
                    <a:pt x="747" y="10"/>
                    <a:pt x="689" y="1"/>
                    <a:pt x="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22" name="Google Shape;822;p32"/>
          <p:cNvSpPr/>
          <p:nvPr/>
        </p:nvSpPr>
        <p:spPr>
          <a:xfrm>
            <a:off x="3622316" y="-138133"/>
            <a:ext cx="8287979" cy="1811000"/>
          </a:xfrm>
          <a:custGeom>
            <a:avLst/>
            <a:gdLst/>
            <a:ahLst/>
            <a:cxnLst/>
            <a:rect l="l" t="t" r="r" b="b"/>
            <a:pathLst>
              <a:path w="249256" h="54330" extrusionOk="0">
                <a:moveTo>
                  <a:pt x="0" y="0"/>
                </a:moveTo>
                <a:cubicBezTo>
                  <a:pt x="0" y="6232"/>
                  <a:pt x="2215" y="13712"/>
                  <a:pt x="7400" y="17169"/>
                </a:cubicBezTo>
                <a:cubicBezTo>
                  <a:pt x="17874" y="24151"/>
                  <a:pt x="32448" y="21726"/>
                  <a:pt x="44996" y="20722"/>
                </a:cubicBezTo>
                <a:cubicBezTo>
                  <a:pt x="67625" y="18912"/>
                  <a:pt x="90590" y="9454"/>
                  <a:pt x="112787" y="14209"/>
                </a:cubicBezTo>
                <a:cubicBezTo>
                  <a:pt x="134289" y="18815"/>
                  <a:pt x="145153" y="46907"/>
                  <a:pt x="166368" y="52693"/>
                </a:cubicBezTo>
                <a:cubicBezTo>
                  <a:pt x="173518" y="54643"/>
                  <a:pt x="182287" y="55439"/>
                  <a:pt x="188570" y="51509"/>
                </a:cubicBezTo>
                <a:cubicBezTo>
                  <a:pt x="196765" y="46384"/>
                  <a:pt x="202380" y="37654"/>
                  <a:pt x="210772" y="32859"/>
                </a:cubicBezTo>
                <a:cubicBezTo>
                  <a:pt x="218332" y="28539"/>
                  <a:pt x="227425" y="27206"/>
                  <a:pt x="234750" y="22498"/>
                </a:cubicBezTo>
                <a:cubicBezTo>
                  <a:pt x="241775" y="17983"/>
                  <a:pt x="246615" y="9994"/>
                  <a:pt x="249256" y="2072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3" name="Google Shape;823;p32"/>
          <p:cNvSpPr/>
          <p:nvPr/>
        </p:nvSpPr>
        <p:spPr>
          <a:xfrm>
            <a:off x="-187036" y="4647667"/>
            <a:ext cx="6309519" cy="2318867"/>
          </a:xfrm>
          <a:custGeom>
            <a:avLst/>
            <a:gdLst/>
            <a:ahLst/>
            <a:cxnLst/>
            <a:rect l="l" t="t" r="r" b="b"/>
            <a:pathLst>
              <a:path w="189755" h="69566" extrusionOk="0">
                <a:moveTo>
                  <a:pt x="189755" y="69566"/>
                </a:moveTo>
                <a:cubicBezTo>
                  <a:pt x="180660" y="66967"/>
                  <a:pt x="172443" y="61352"/>
                  <a:pt x="163112" y="59797"/>
                </a:cubicBezTo>
                <a:cubicBezTo>
                  <a:pt x="133225" y="54817"/>
                  <a:pt x="102471" y="56131"/>
                  <a:pt x="72231" y="58021"/>
                </a:cubicBezTo>
                <a:cubicBezTo>
                  <a:pt x="55816" y="59047"/>
                  <a:pt x="38361" y="68570"/>
                  <a:pt x="23091" y="62462"/>
                </a:cubicBezTo>
                <a:cubicBezTo>
                  <a:pt x="6706" y="55908"/>
                  <a:pt x="10341" y="29105"/>
                  <a:pt x="8585" y="11545"/>
                </a:cubicBezTo>
                <a:cubicBezTo>
                  <a:pt x="8108" y="6773"/>
                  <a:pt x="2663" y="3988"/>
                  <a:pt x="0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4" name="Google Shape;824;p32"/>
          <p:cNvSpPr txBox="1">
            <a:spLocks noGrp="1"/>
          </p:cNvSpPr>
          <p:nvPr>
            <p:ph type="title"/>
          </p:nvPr>
        </p:nvSpPr>
        <p:spPr>
          <a:xfrm>
            <a:off x="1330001" y="952133"/>
            <a:ext cx="4814859" cy="1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798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25" name="Google Shape;825;p32"/>
          <p:cNvSpPr txBox="1">
            <a:spLocks noGrp="1"/>
          </p:cNvSpPr>
          <p:nvPr>
            <p:ph type="subTitle" idx="1"/>
          </p:nvPr>
        </p:nvSpPr>
        <p:spPr>
          <a:xfrm>
            <a:off x="5297096" y="2610249"/>
            <a:ext cx="5916128" cy="1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6" name="Google Shape;826;p32"/>
          <p:cNvSpPr txBox="1"/>
          <p:nvPr/>
        </p:nvSpPr>
        <p:spPr>
          <a:xfrm>
            <a:off x="5167806" y="5040500"/>
            <a:ext cx="6045407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98" tIns="121598" rIns="121598" bIns="121598" anchor="t" anchorCtr="0">
            <a:noAutofit/>
          </a:bodyPr>
          <a:lstStyle/>
          <a:p>
            <a:pPr marL="0" lvl="0" indent="0" algn="r" rtl="0">
              <a:spcBef>
                <a:spcPts val="399"/>
              </a:spcBef>
              <a:spcAft>
                <a:spcPts val="0"/>
              </a:spcAft>
              <a:buNone/>
            </a:pPr>
            <a:r>
              <a:rPr lang="en" sz="1463" b="1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rPr>
              <a:t>CREDITS: </a:t>
            </a:r>
            <a:r>
              <a:rPr lang="en" sz="1463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rPr>
              <a:t>This presentation template was created by </a:t>
            </a:r>
            <a:r>
              <a:rPr lang="en" sz="1463" b="1">
                <a:solidFill>
                  <a:schemeClr val="lt2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3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rPr>
              <a:t>, and includes icons by </a:t>
            </a:r>
            <a:r>
              <a:rPr lang="en" sz="1463" b="1">
                <a:solidFill>
                  <a:schemeClr val="lt2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3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rPr>
              <a:t>, and infographics &amp; images by </a:t>
            </a:r>
            <a:r>
              <a:rPr lang="en" sz="1463" b="1">
                <a:solidFill>
                  <a:schemeClr val="lt2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3" u="sng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463" u="sng">
              <a:solidFill>
                <a:schemeClr val="lt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46591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 userDrawn="1">
  <p:cSld name="Title only 6"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3" name="Google Shape;863;p19"/>
          <p:cNvGrpSpPr/>
          <p:nvPr/>
        </p:nvGrpSpPr>
        <p:grpSpPr>
          <a:xfrm rot="-5400000">
            <a:off x="-3780295" y="2911700"/>
            <a:ext cx="8451360" cy="537706"/>
            <a:chOff x="1617120" y="691200"/>
            <a:chExt cx="6338520" cy="404280"/>
          </a:xfrm>
        </p:grpSpPr>
        <p:sp>
          <p:nvSpPr>
            <p:cNvPr id="864" name="Google Shape;864;p19"/>
            <p:cNvSpPr/>
            <p:nvPr/>
          </p:nvSpPr>
          <p:spPr>
            <a:xfrm>
              <a:off x="1859400" y="1005840"/>
              <a:ext cx="48600" cy="46440"/>
            </a:xfrm>
            <a:custGeom>
              <a:avLst/>
              <a:gdLst/>
              <a:ahLst/>
              <a:cxnLst/>
              <a:rect l="l" t="t" r="r" b="b"/>
              <a:pathLst>
                <a:path w="135" h="129" extrusionOk="0">
                  <a:moveTo>
                    <a:pt x="85" y="1"/>
                  </a:moveTo>
                  <a:cubicBezTo>
                    <a:pt x="46" y="-6"/>
                    <a:pt x="2" y="20"/>
                    <a:pt x="0" y="61"/>
                  </a:cubicBezTo>
                  <a:cubicBezTo>
                    <a:pt x="-1" y="89"/>
                    <a:pt x="13" y="119"/>
                    <a:pt x="41" y="127"/>
                  </a:cubicBezTo>
                  <a:cubicBezTo>
                    <a:pt x="79" y="135"/>
                    <a:pt x="131" y="115"/>
                    <a:pt x="135" y="72"/>
                  </a:cubicBezTo>
                  <a:cubicBezTo>
                    <a:pt x="138" y="40"/>
                    <a:pt x="118" y="5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9"/>
            <p:cNvSpPr/>
            <p:nvPr/>
          </p:nvSpPr>
          <p:spPr>
            <a:xfrm>
              <a:off x="2114280" y="1005840"/>
              <a:ext cx="48600" cy="46440"/>
            </a:xfrm>
            <a:custGeom>
              <a:avLst/>
              <a:gdLst/>
              <a:ahLst/>
              <a:cxnLst/>
              <a:rect l="l" t="t" r="r" b="b"/>
              <a:pathLst>
                <a:path w="135" h="129" extrusionOk="0">
                  <a:moveTo>
                    <a:pt x="84" y="1"/>
                  </a:moveTo>
                  <a:cubicBezTo>
                    <a:pt x="47" y="-6"/>
                    <a:pt x="2" y="20"/>
                    <a:pt x="0" y="61"/>
                  </a:cubicBezTo>
                  <a:cubicBezTo>
                    <a:pt x="-1" y="89"/>
                    <a:pt x="13" y="119"/>
                    <a:pt x="42" y="127"/>
                  </a:cubicBezTo>
                  <a:cubicBezTo>
                    <a:pt x="79" y="135"/>
                    <a:pt x="132" y="115"/>
                    <a:pt x="134" y="72"/>
                  </a:cubicBezTo>
                  <a:cubicBezTo>
                    <a:pt x="138" y="40"/>
                    <a:pt x="118" y="5"/>
                    <a:pt x="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9"/>
            <p:cNvSpPr/>
            <p:nvPr/>
          </p:nvSpPr>
          <p:spPr>
            <a:xfrm>
              <a:off x="2401920" y="1005840"/>
              <a:ext cx="48600" cy="46440"/>
            </a:xfrm>
            <a:custGeom>
              <a:avLst/>
              <a:gdLst/>
              <a:ahLst/>
              <a:cxnLst/>
              <a:rect l="l" t="t" r="r" b="b"/>
              <a:pathLst>
                <a:path w="135" h="129" extrusionOk="0">
                  <a:moveTo>
                    <a:pt x="85" y="1"/>
                  </a:moveTo>
                  <a:cubicBezTo>
                    <a:pt x="47" y="-6"/>
                    <a:pt x="2" y="20"/>
                    <a:pt x="0" y="61"/>
                  </a:cubicBezTo>
                  <a:cubicBezTo>
                    <a:pt x="-1" y="89"/>
                    <a:pt x="13" y="119"/>
                    <a:pt x="42" y="127"/>
                  </a:cubicBezTo>
                  <a:cubicBezTo>
                    <a:pt x="79" y="135"/>
                    <a:pt x="132" y="115"/>
                    <a:pt x="134" y="72"/>
                  </a:cubicBezTo>
                  <a:cubicBezTo>
                    <a:pt x="138" y="40"/>
                    <a:pt x="119" y="5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9"/>
            <p:cNvSpPr/>
            <p:nvPr/>
          </p:nvSpPr>
          <p:spPr>
            <a:xfrm>
              <a:off x="2695680" y="1005840"/>
              <a:ext cx="48600" cy="46440"/>
            </a:xfrm>
            <a:custGeom>
              <a:avLst/>
              <a:gdLst/>
              <a:ahLst/>
              <a:cxnLst/>
              <a:rect l="l" t="t" r="r" b="b"/>
              <a:pathLst>
                <a:path w="135" h="129" extrusionOk="0">
                  <a:moveTo>
                    <a:pt x="85" y="1"/>
                  </a:moveTo>
                  <a:cubicBezTo>
                    <a:pt x="46" y="-6"/>
                    <a:pt x="2" y="20"/>
                    <a:pt x="0" y="61"/>
                  </a:cubicBezTo>
                  <a:cubicBezTo>
                    <a:pt x="-1" y="89"/>
                    <a:pt x="13" y="119"/>
                    <a:pt x="41" y="127"/>
                  </a:cubicBezTo>
                  <a:cubicBezTo>
                    <a:pt x="79" y="135"/>
                    <a:pt x="132" y="115"/>
                    <a:pt x="135" y="72"/>
                  </a:cubicBezTo>
                  <a:cubicBezTo>
                    <a:pt x="138" y="40"/>
                    <a:pt x="119" y="5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9"/>
            <p:cNvSpPr/>
            <p:nvPr/>
          </p:nvSpPr>
          <p:spPr>
            <a:xfrm>
              <a:off x="2989800" y="1005840"/>
              <a:ext cx="48600" cy="46440"/>
            </a:xfrm>
            <a:custGeom>
              <a:avLst/>
              <a:gdLst/>
              <a:ahLst/>
              <a:cxnLst/>
              <a:rect l="l" t="t" r="r" b="b"/>
              <a:pathLst>
                <a:path w="135" h="129" extrusionOk="0">
                  <a:moveTo>
                    <a:pt x="85" y="1"/>
                  </a:moveTo>
                  <a:cubicBezTo>
                    <a:pt x="47" y="-6"/>
                    <a:pt x="2" y="20"/>
                    <a:pt x="0" y="61"/>
                  </a:cubicBezTo>
                  <a:cubicBezTo>
                    <a:pt x="0" y="89"/>
                    <a:pt x="13" y="119"/>
                    <a:pt x="41" y="127"/>
                  </a:cubicBezTo>
                  <a:cubicBezTo>
                    <a:pt x="79" y="135"/>
                    <a:pt x="132" y="115"/>
                    <a:pt x="135" y="72"/>
                  </a:cubicBezTo>
                  <a:cubicBezTo>
                    <a:pt x="138" y="40"/>
                    <a:pt x="119" y="5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3293280" y="1005840"/>
              <a:ext cx="48600" cy="46440"/>
            </a:xfrm>
            <a:custGeom>
              <a:avLst/>
              <a:gdLst/>
              <a:ahLst/>
              <a:cxnLst/>
              <a:rect l="l" t="t" r="r" b="b"/>
              <a:pathLst>
                <a:path w="135" h="129" extrusionOk="0">
                  <a:moveTo>
                    <a:pt x="85" y="1"/>
                  </a:moveTo>
                  <a:cubicBezTo>
                    <a:pt x="47" y="-6"/>
                    <a:pt x="2" y="20"/>
                    <a:pt x="0" y="61"/>
                  </a:cubicBezTo>
                  <a:cubicBezTo>
                    <a:pt x="-1" y="89"/>
                    <a:pt x="13" y="119"/>
                    <a:pt x="41" y="127"/>
                  </a:cubicBezTo>
                  <a:cubicBezTo>
                    <a:pt x="79" y="135"/>
                    <a:pt x="132" y="115"/>
                    <a:pt x="135" y="72"/>
                  </a:cubicBezTo>
                  <a:cubicBezTo>
                    <a:pt x="138" y="40"/>
                    <a:pt x="119" y="5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3645000" y="1005840"/>
              <a:ext cx="48600" cy="46440"/>
            </a:xfrm>
            <a:custGeom>
              <a:avLst/>
              <a:gdLst/>
              <a:ahLst/>
              <a:cxnLst/>
              <a:rect l="l" t="t" r="r" b="b"/>
              <a:pathLst>
                <a:path w="135" h="129" extrusionOk="0">
                  <a:moveTo>
                    <a:pt x="85" y="1"/>
                  </a:moveTo>
                  <a:cubicBezTo>
                    <a:pt x="47" y="-6"/>
                    <a:pt x="2" y="20"/>
                    <a:pt x="0" y="61"/>
                  </a:cubicBezTo>
                  <a:cubicBezTo>
                    <a:pt x="-1" y="89"/>
                    <a:pt x="13" y="119"/>
                    <a:pt x="42" y="127"/>
                  </a:cubicBezTo>
                  <a:cubicBezTo>
                    <a:pt x="79" y="135"/>
                    <a:pt x="132" y="115"/>
                    <a:pt x="135" y="72"/>
                  </a:cubicBezTo>
                  <a:cubicBezTo>
                    <a:pt x="138" y="40"/>
                    <a:pt x="119" y="5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3995640" y="1005840"/>
              <a:ext cx="48960" cy="46440"/>
            </a:xfrm>
            <a:custGeom>
              <a:avLst/>
              <a:gdLst/>
              <a:ahLst/>
              <a:cxnLst/>
              <a:rect l="l" t="t" r="r" b="b"/>
              <a:pathLst>
                <a:path w="136" h="129" extrusionOk="0">
                  <a:moveTo>
                    <a:pt x="85" y="1"/>
                  </a:moveTo>
                  <a:cubicBezTo>
                    <a:pt x="47" y="-6"/>
                    <a:pt x="2" y="20"/>
                    <a:pt x="1" y="61"/>
                  </a:cubicBezTo>
                  <a:cubicBezTo>
                    <a:pt x="0" y="89"/>
                    <a:pt x="13" y="119"/>
                    <a:pt x="42" y="127"/>
                  </a:cubicBezTo>
                  <a:cubicBezTo>
                    <a:pt x="80" y="135"/>
                    <a:pt x="133" y="115"/>
                    <a:pt x="135" y="72"/>
                  </a:cubicBezTo>
                  <a:cubicBezTo>
                    <a:pt x="139" y="40"/>
                    <a:pt x="119" y="5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19"/>
            <p:cNvSpPr/>
            <p:nvPr/>
          </p:nvSpPr>
          <p:spPr>
            <a:xfrm>
              <a:off x="4359600" y="1005840"/>
              <a:ext cx="48600" cy="46440"/>
            </a:xfrm>
            <a:custGeom>
              <a:avLst/>
              <a:gdLst/>
              <a:ahLst/>
              <a:cxnLst/>
              <a:rect l="l" t="t" r="r" b="b"/>
              <a:pathLst>
                <a:path w="135" h="129" extrusionOk="0">
                  <a:moveTo>
                    <a:pt x="84" y="1"/>
                  </a:moveTo>
                  <a:cubicBezTo>
                    <a:pt x="47" y="-6"/>
                    <a:pt x="2" y="20"/>
                    <a:pt x="0" y="61"/>
                  </a:cubicBezTo>
                  <a:cubicBezTo>
                    <a:pt x="-1" y="89"/>
                    <a:pt x="13" y="119"/>
                    <a:pt x="42" y="127"/>
                  </a:cubicBezTo>
                  <a:cubicBezTo>
                    <a:pt x="79" y="135"/>
                    <a:pt x="132" y="115"/>
                    <a:pt x="134" y="72"/>
                  </a:cubicBezTo>
                  <a:cubicBezTo>
                    <a:pt x="138" y="40"/>
                    <a:pt x="118" y="5"/>
                    <a:pt x="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19"/>
            <p:cNvSpPr/>
            <p:nvPr/>
          </p:nvSpPr>
          <p:spPr>
            <a:xfrm>
              <a:off x="1618560" y="691200"/>
              <a:ext cx="6337080" cy="75600"/>
            </a:xfrm>
            <a:custGeom>
              <a:avLst/>
              <a:gdLst/>
              <a:ahLst/>
              <a:cxnLst/>
              <a:rect l="l" t="t" r="r" b="b"/>
              <a:pathLst>
                <a:path w="17603" h="210" extrusionOk="0">
                  <a:moveTo>
                    <a:pt x="17477" y="144"/>
                  </a:moveTo>
                  <a:cubicBezTo>
                    <a:pt x="17477" y="143"/>
                    <a:pt x="17476" y="143"/>
                    <a:pt x="17476" y="142"/>
                  </a:cubicBezTo>
                  <a:cubicBezTo>
                    <a:pt x="17478" y="142"/>
                    <a:pt x="17480" y="142"/>
                    <a:pt x="17483" y="142"/>
                  </a:cubicBezTo>
                  <a:cubicBezTo>
                    <a:pt x="17485" y="142"/>
                    <a:pt x="17488" y="142"/>
                    <a:pt x="17491" y="141"/>
                  </a:cubicBezTo>
                  <a:cubicBezTo>
                    <a:pt x="17486" y="142"/>
                    <a:pt x="17482" y="143"/>
                    <a:pt x="17477" y="144"/>
                  </a:cubicBezTo>
                  <a:moveTo>
                    <a:pt x="16723" y="80"/>
                  </a:moveTo>
                  <a:cubicBezTo>
                    <a:pt x="16719" y="80"/>
                    <a:pt x="16715" y="80"/>
                    <a:pt x="16711" y="80"/>
                  </a:cubicBezTo>
                  <a:cubicBezTo>
                    <a:pt x="16715" y="80"/>
                    <a:pt x="16719" y="80"/>
                    <a:pt x="16723" y="80"/>
                  </a:cubicBezTo>
                  <a:moveTo>
                    <a:pt x="16558" y="123"/>
                  </a:moveTo>
                  <a:cubicBezTo>
                    <a:pt x="16578" y="122"/>
                    <a:pt x="16598" y="122"/>
                    <a:pt x="16618" y="122"/>
                  </a:cubicBezTo>
                  <a:cubicBezTo>
                    <a:pt x="16618" y="124"/>
                    <a:pt x="16619" y="124"/>
                    <a:pt x="16620" y="126"/>
                  </a:cubicBezTo>
                  <a:cubicBezTo>
                    <a:pt x="16600" y="125"/>
                    <a:pt x="16579" y="124"/>
                    <a:pt x="16558" y="123"/>
                  </a:cubicBezTo>
                  <a:moveTo>
                    <a:pt x="12886" y="118"/>
                  </a:moveTo>
                  <a:cubicBezTo>
                    <a:pt x="12886" y="117"/>
                    <a:pt x="12887" y="117"/>
                    <a:pt x="12887" y="117"/>
                  </a:cubicBezTo>
                  <a:cubicBezTo>
                    <a:pt x="12892" y="116"/>
                    <a:pt x="12897" y="116"/>
                    <a:pt x="12902" y="116"/>
                  </a:cubicBezTo>
                  <a:cubicBezTo>
                    <a:pt x="12902" y="117"/>
                    <a:pt x="12902" y="117"/>
                    <a:pt x="12902" y="118"/>
                  </a:cubicBezTo>
                  <a:cubicBezTo>
                    <a:pt x="12898" y="118"/>
                    <a:pt x="12892" y="118"/>
                    <a:pt x="12886" y="118"/>
                  </a:cubicBezTo>
                  <a:moveTo>
                    <a:pt x="11288" y="44"/>
                  </a:moveTo>
                  <a:cubicBezTo>
                    <a:pt x="11288" y="43"/>
                    <a:pt x="11288" y="43"/>
                    <a:pt x="11288" y="43"/>
                  </a:cubicBezTo>
                  <a:cubicBezTo>
                    <a:pt x="11296" y="43"/>
                    <a:pt x="11305" y="43"/>
                    <a:pt x="11314" y="43"/>
                  </a:cubicBezTo>
                  <a:cubicBezTo>
                    <a:pt x="11305" y="43"/>
                    <a:pt x="11296" y="44"/>
                    <a:pt x="11288" y="44"/>
                  </a:cubicBezTo>
                  <a:moveTo>
                    <a:pt x="8176" y="90"/>
                  </a:moveTo>
                  <a:cubicBezTo>
                    <a:pt x="8172" y="90"/>
                    <a:pt x="8168" y="90"/>
                    <a:pt x="8165" y="90"/>
                  </a:cubicBezTo>
                  <a:cubicBezTo>
                    <a:pt x="8168" y="90"/>
                    <a:pt x="8173" y="90"/>
                    <a:pt x="8176" y="90"/>
                  </a:cubicBezTo>
                  <a:moveTo>
                    <a:pt x="8012" y="134"/>
                  </a:moveTo>
                  <a:cubicBezTo>
                    <a:pt x="8031" y="133"/>
                    <a:pt x="8051" y="133"/>
                    <a:pt x="8071" y="133"/>
                  </a:cubicBezTo>
                  <a:cubicBezTo>
                    <a:pt x="8071" y="134"/>
                    <a:pt x="8073" y="135"/>
                    <a:pt x="8073" y="136"/>
                  </a:cubicBezTo>
                  <a:cubicBezTo>
                    <a:pt x="8053" y="135"/>
                    <a:pt x="8032" y="135"/>
                    <a:pt x="8012" y="134"/>
                  </a:cubicBezTo>
                  <a:moveTo>
                    <a:pt x="4340" y="128"/>
                  </a:moveTo>
                  <a:cubicBezTo>
                    <a:pt x="4340" y="127"/>
                    <a:pt x="4340" y="127"/>
                    <a:pt x="4340" y="127"/>
                  </a:cubicBezTo>
                  <a:cubicBezTo>
                    <a:pt x="4345" y="127"/>
                    <a:pt x="4350" y="127"/>
                    <a:pt x="4355" y="127"/>
                  </a:cubicBezTo>
                  <a:lnTo>
                    <a:pt x="4356" y="127"/>
                  </a:lnTo>
                  <a:cubicBezTo>
                    <a:pt x="4351" y="128"/>
                    <a:pt x="4345" y="128"/>
                    <a:pt x="4340" y="128"/>
                  </a:cubicBezTo>
                  <a:moveTo>
                    <a:pt x="2741" y="55"/>
                  </a:moveTo>
                  <a:cubicBezTo>
                    <a:pt x="2741" y="54"/>
                    <a:pt x="2741" y="54"/>
                    <a:pt x="2741" y="53"/>
                  </a:cubicBezTo>
                  <a:cubicBezTo>
                    <a:pt x="2749" y="53"/>
                    <a:pt x="2758" y="53"/>
                    <a:pt x="2767" y="53"/>
                  </a:cubicBezTo>
                  <a:cubicBezTo>
                    <a:pt x="2758" y="54"/>
                    <a:pt x="2749" y="54"/>
                    <a:pt x="2741" y="55"/>
                  </a:cubicBezTo>
                  <a:moveTo>
                    <a:pt x="17559" y="34"/>
                  </a:moveTo>
                  <a:cubicBezTo>
                    <a:pt x="17444" y="13"/>
                    <a:pt x="17327" y="35"/>
                    <a:pt x="17212" y="35"/>
                  </a:cubicBezTo>
                  <a:cubicBezTo>
                    <a:pt x="16894" y="40"/>
                    <a:pt x="16576" y="40"/>
                    <a:pt x="16259" y="48"/>
                  </a:cubicBezTo>
                  <a:cubicBezTo>
                    <a:pt x="15463" y="56"/>
                    <a:pt x="14668" y="14"/>
                    <a:pt x="13872" y="23"/>
                  </a:cubicBezTo>
                  <a:cubicBezTo>
                    <a:pt x="13503" y="22"/>
                    <a:pt x="13135" y="3"/>
                    <a:pt x="12766" y="0"/>
                  </a:cubicBezTo>
                  <a:cubicBezTo>
                    <a:pt x="12297" y="2"/>
                    <a:pt x="11827" y="7"/>
                    <a:pt x="11357" y="1"/>
                  </a:cubicBezTo>
                  <a:cubicBezTo>
                    <a:pt x="10703" y="-4"/>
                    <a:pt x="10048" y="3"/>
                    <a:pt x="9394" y="25"/>
                  </a:cubicBezTo>
                  <a:cubicBezTo>
                    <a:pt x="9253" y="30"/>
                    <a:pt x="9113" y="35"/>
                    <a:pt x="8973" y="39"/>
                  </a:cubicBezTo>
                  <a:cubicBezTo>
                    <a:pt x="8871" y="28"/>
                    <a:pt x="8767" y="46"/>
                    <a:pt x="8665" y="45"/>
                  </a:cubicBezTo>
                  <a:cubicBezTo>
                    <a:pt x="8654" y="45"/>
                    <a:pt x="8643" y="46"/>
                    <a:pt x="8633" y="46"/>
                  </a:cubicBezTo>
                  <a:cubicBezTo>
                    <a:pt x="8623" y="45"/>
                    <a:pt x="8614" y="44"/>
                    <a:pt x="8605" y="46"/>
                  </a:cubicBezTo>
                  <a:cubicBezTo>
                    <a:pt x="8604" y="46"/>
                    <a:pt x="8603" y="46"/>
                    <a:pt x="8602" y="46"/>
                  </a:cubicBezTo>
                  <a:cubicBezTo>
                    <a:pt x="8305" y="50"/>
                    <a:pt x="8008" y="51"/>
                    <a:pt x="7712" y="59"/>
                  </a:cubicBezTo>
                  <a:cubicBezTo>
                    <a:pt x="6916" y="66"/>
                    <a:pt x="6121" y="24"/>
                    <a:pt x="5325" y="34"/>
                  </a:cubicBezTo>
                  <a:cubicBezTo>
                    <a:pt x="4957" y="33"/>
                    <a:pt x="4588" y="14"/>
                    <a:pt x="4219" y="11"/>
                  </a:cubicBezTo>
                  <a:cubicBezTo>
                    <a:pt x="3750" y="13"/>
                    <a:pt x="3280" y="17"/>
                    <a:pt x="2811" y="12"/>
                  </a:cubicBezTo>
                  <a:cubicBezTo>
                    <a:pt x="2156" y="6"/>
                    <a:pt x="1501" y="14"/>
                    <a:pt x="847" y="35"/>
                  </a:cubicBezTo>
                  <a:cubicBezTo>
                    <a:pt x="654" y="42"/>
                    <a:pt x="461" y="50"/>
                    <a:pt x="268" y="55"/>
                  </a:cubicBezTo>
                  <a:cubicBezTo>
                    <a:pt x="212" y="56"/>
                    <a:pt x="156" y="57"/>
                    <a:pt x="100" y="59"/>
                  </a:cubicBezTo>
                  <a:cubicBezTo>
                    <a:pt x="87" y="56"/>
                    <a:pt x="72" y="53"/>
                    <a:pt x="58" y="56"/>
                  </a:cubicBezTo>
                  <a:cubicBezTo>
                    <a:pt x="16" y="60"/>
                    <a:pt x="-20" y="114"/>
                    <a:pt x="14" y="149"/>
                  </a:cubicBezTo>
                  <a:cubicBezTo>
                    <a:pt x="22" y="156"/>
                    <a:pt x="30" y="162"/>
                    <a:pt x="40" y="166"/>
                  </a:cubicBezTo>
                  <a:cubicBezTo>
                    <a:pt x="92" y="235"/>
                    <a:pt x="245" y="179"/>
                    <a:pt x="324" y="181"/>
                  </a:cubicBezTo>
                  <a:cubicBezTo>
                    <a:pt x="453" y="174"/>
                    <a:pt x="582" y="173"/>
                    <a:pt x="712" y="167"/>
                  </a:cubicBezTo>
                  <a:cubicBezTo>
                    <a:pt x="1185" y="140"/>
                    <a:pt x="1658" y="102"/>
                    <a:pt x="2133" y="110"/>
                  </a:cubicBezTo>
                  <a:cubicBezTo>
                    <a:pt x="2735" y="85"/>
                    <a:pt x="3334" y="157"/>
                    <a:pt x="3936" y="169"/>
                  </a:cubicBezTo>
                  <a:cubicBezTo>
                    <a:pt x="4384" y="175"/>
                    <a:pt x="4832" y="153"/>
                    <a:pt x="5281" y="165"/>
                  </a:cubicBezTo>
                  <a:cubicBezTo>
                    <a:pt x="5644" y="181"/>
                    <a:pt x="6008" y="208"/>
                    <a:pt x="6371" y="209"/>
                  </a:cubicBezTo>
                  <a:cubicBezTo>
                    <a:pt x="6794" y="216"/>
                    <a:pt x="7213" y="172"/>
                    <a:pt x="7634" y="147"/>
                  </a:cubicBezTo>
                  <a:cubicBezTo>
                    <a:pt x="7642" y="147"/>
                    <a:pt x="7651" y="147"/>
                    <a:pt x="7660" y="146"/>
                  </a:cubicBezTo>
                  <a:cubicBezTo>
                    <a:pt x="7663" y="146"/>
                    <a:pt x="7667" y="145"/>
                    <a:pt x="7671" y="145"/>
                  </a:cubicBezTo>
                  <a:cubicBezTo>
                    <a:pt x="7745" y="151"/>
                    <a:pt x="7818" y="160"/>
                    <a:pt x="7891" y="166"/>
                  </a:cubicBezTo>
                  <a:cubicBezTo>
                    <a:pt x="8202" y="183"/>
                    <a:pt x="8514" y="201"/>
                    <a:pt x="8825" y="203"/>
                  </a:cubicBezTo>
                  <a:cubicBezTo>
                    <a:pt x="8883" y="204"/>
                    <a:pt x="8943" y="199"/>
                    <a:pt x="8996" y="177"/>
                  </a:cubicBezTo>
                  <a:cubicBezTo>
                    <a:pt x="9003" y="174"/>
                    <a:pt x="9011" y="170"/>
                    <a:pt x="9018" y="164"/>
                  </a:cubicBezTo>
                  <a:cubicBezTo>
                    <a:pt x="9098" y="162"/>
                    <a:pt x="9178" y="160"/>
                    <a:pt x="9258" y="156"/>
                  </a:cubicBezTo>
                  <a:cubicBezTo>
                    <a:pt x="9731" y="130"/>
                    <a:pt x="10205" y="92"/>
                    <a:pt x="10680" y="100"/>
                  </a:cubicBezTo>
                  <a:cubicBezTo>
                    <a:pt x="11282" y="75"/>
                    <a:pt x="11881" y="147"/>
                    <a:pt x="12483" y="158"/>
                  </a:cubicBezTo>
                  <a:cubicBezTo>
                    <a:pt x="12931" y="164"/>
                    <a:pt x="13379" y="143"/>
                    <a:pt x="13828" y="155"/>
                  </a:cubicBezTo>
                  <a:cubicBezTo>
                    <a:pt x="14191" y="170"/>
                    <a:pt x="14554" y="198"/>
                    <a:pt x="14918" y="198"/>
                  </a:cubicBezTo>
                  <a:cubicBezTo>
                    <a:pt x="15341" y="205"/>
                    <a:pt x="15760" y="161"/>
                    <a:pt x="16180" y="136"/>
                  </a:cubicBezTo>
                  <a:cubicBezTo>
                    <a:pt x="16189" y="136"/>
                    <a:pt x="16198" y="136"/>
                    <a:pt x="16206" y="136"/>
                  </a:cubicBezTo>
                  <a:cubicBezTo>
                    <a:pt x="16210" y="135"/>
                    <a:pt x="16214" y="135"/>
                    <a:pt x="16218" y="135"/>
                  </a:cubicBezTo>
                  <a:cubicBezTo>
                    <a:pt x="16292" y="140"/>
                    <a:pt x="16364" y="150"/>
                    <a:pt x="16438" y="156"/>
                  </a:cubicBezTo>
                  <a:cubicBezTo>
                    <a:pt x="16749" y="172"/>
                    <a:pt x="17060" y="190"/>
                    <a:pt x="17372" y="192"/>
                  </a:cubicBezTo>
                  <a:cubicBezTo>
                    <a:pt x="17430" y="194"/>
                    <a:pt x="17490" y="189"/>
                    <a:pt x="17543" y="167"/>
                  </a:cubicBezTo>
                  <a:cubicBezTo>
                    <a:pt x="17566" y="156"/>
                    <a:pt x="17599" y="134"/>
                    <a:pt x="17599" y="105"/>
                  </a:cubicBezTo>
                  <a:cubicBezTo>
                    <a:pt x="17613" y="78"/>
                    <a:pt x="17586" y="43"/>
                    <a:pt x="17559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30600" rIns="90000" bIns="306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19"/>
            <p:cNvSpPr/>
            <p:nvPr/>
          </p:nvSpPr>
          <p:spPr>
            <a:xfrm>
              <a:off x="7809480" y="86436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19"/>
            <p:cNvSpPr/>
            <p:nvPr/>
          </p:nvSpPr>
          <p:spPr>
            <a:xfrm>
              <a:off x="1617120" y="820800"/>
              <a:ext cx="6194520" cy="274680"/>
            </a:xfrm>
            <a:custGeom>
              <a:avLst/>
              <a:gdLst/>
              <a:ahLst/>
              <a:cxnLst/>
              <a:rect l="l" t="t" r="r" b="b"/>
              <a:pathLst>
                <a:path w="17207" h="763" extrusionOk="0">
                  <a:moveTo>
                    <a:pt x="17017" y="174"/>
                  </a:moveTo>
                  <a:cubicBezTo>
                    <a:pt x="16917" y="321"/>
                    <a:pt x="16836" y="479"/>
                    <a:pt x="16732" y="623"/>
                  </a:cubicBezTo>
                  <a:cubicBezTo>
                    <a:pt x="16677" y="545"/>
                    <a:pt x="16627" y="464"/>
                    <a:pt x="16568" y="387"/>
                  </a:cubicBezTo>
                  <a:cubicBezTo>
                    <a:pt x="16520" y="321"/>
                    <a:pt x="16467" y="258"/>
                    <a:pt x="16419" y="191"/>
                  </a:cubicBezTo>
                  <a:cubicBezTo>
                    <a:pt x="16402" y="168"/>
                    <a:pt x="16386" y="144"/>
                    <a:pt x="16369" y="121"/>
                  </a:cubicBezTo>
                  <a:cubicBezTo>
                    <a:pt x="16517" y="122"/>
                    <a:pt x="16664" y="126"/>
                    <a:pt x="16811" y="130"/>
                  </a:cubicBezTo>
                  <a:cubicBezTo>
                    <a:pt x="16888" y="133"/>
                    <a:pt x="16964" y="135"/>
                    <a:pt x="17041" y="137"/>
                  </a:cubicBezTo>
                  <a:cubicBezTo>
                    <a:pt x="17032" y="152"/>
                    <a:pt x="17024" y="166"/>
                    <a:pt x="17017" y="174"/>
                  </a:cubicBezTo>
                  <a:moveTo>
                    <a:pt x="16677" y="679"/>
                  </a:moveTo>
                  <a:lnTo>
                    <a:pt x="16676" y="678"/>
                  </a:lnTo>
                  <a:cubicBezTo>
                    <a:pt x="16676" y="678"/>
                    <a:pt x="16677" y="677"/>
                    <a:pt x="16677" y="676"/>
                  </a:cubicBezTo>
                  <a:cubicBezTo>
                    <a:pt x="16677" y="677"/>
                    <a:pt x="16678" y="678"/>
                    <a:pt x="16678" y="678"/>
                  </a:cubicBezTo>
                  <a:lnTo>
                    <a:pt x="16677" y="679"/>
                  </a:lnTo>
                  <a:moveTo>
                    <a:pt x="16525" y="475"/>
                  </a:moveTo>
                  <a:cubicBezTo>
                    <a:pt x="16523" y="471"/>
                    <a:pt x="16520" y="466"/>
                    <a:pt x="16517" y="462"/>
                  </a:cubicBezTo>
                  <a:cubicBezTo>
                    <a:pt x="16518" y="465"/>
                    <a:pt x="16520" y="467"/>
                    <a:pt x="16522" y="469"/>
                  </a:cubicBezTo>
                  <a:lnTo>
                    <a:pt x="16526" y="474"/>
                  </a:lnTo>
                  <a:cubicBezTo>
                    <a:pt x="16525" y="475"/>
                    <a:pt x="16525" y="475"/>
                    <a:pt x="16525" y="475"/>
                  </a:cubicBezTo>
                  <a:moveTo>
                    <a:pt x="16103" y="122"/>
                  </a:moveTo>
                  <a:cubicBezTo>
                    <a:pt x="16082" y="150"/>
                    <a:pt x="16061" y="177"/>
                    <a:pt x="16040" y="205"/>
                  </a:cubicBezTo>
                  <a:cubicBezTo>
                    <a:pt x="15946" y="331"/>
                    <a:pt x="15858" y="461"/>
                    <a:pt x="15758" y="582"/>
                  </a:cubicBezTo>
                  <a:cubicBezTo>
                    <a:pt x="15671" y="469"/>
                    <a:pt x="15579" y="359"/>
                    <a:pt x="15483" y="252"/>
                  </a:cubicBezTo>
                  <a:cubicBezTo>
                    <a:pt x="15453" y="216"/>
                    <a:pt x="15419" y="182"/>
                    <a:pt x="15385" y="150"/>
                  </a:cubicBezTo>
                  <a:cubicBezTo>
                    <a:pt x="15377" y="142"/>
                    <a:pt x="15371" y="130"/>
                    <a:pt x="15363" y="121"/>
                  </a:cubicBezTo>
                  <a:cubicBezTo>
                    <a:pt x="15579" y="125"/>
                    <a:pt x="15793" y="127"/>
                    <a:pt x="16009" y="126"/>
                  </a:cubicBezTo>
                  <a:cubicBezTo>
                    <a:pt x="16040" y="124"/>
                    <a:pt x="16071" y="123"/>
                    <a:pt x="16103" y="122"/>
                  </a:cubicBezTo>
                  <a:moveTo>
                    <a:pt x="15055" y="116"/>
                  </a:moveTo>
                  <a:cubicBezTo>
                    <a:pt x="15034" y="141"/>
                    <a:pt x="15013" y="167"/>
                    <a:pt x="14993" y="192"/>
                  </a:cubicBezTo>
                  <a:cubicBezTo>
                    <a:pt x="14952" y="242"/>
                    <a:pt x="14913" y="292"/>
                    <a:pt x="14875" y="344"/>
                  </a:cubicBezTo>
                  <a:cubicBezTo>
                    <a:pt x="14829" y="408"/>
                    <a:pt x="14790" y="477"/>
                    <a:pt x="14739" y="537"/>
                  </a:cubicBezTo>
                  <a:cubicBezTo>
                    <a:pt x="14677" y="464"/>
                    <a:pt x="14627" y="382"/>
                    <a:pt x="14567" y="307"/>
                  </a:cubicBezTo>
                  <a:cubicBezTo>
                    <a:pt x="14527" y="260"/>
                    <a:pt x="14483" y="217"/>
                    <a:pt x="14440" y="173"/>
                  </a:cubicBezTo>
                  <a:cubicBezTo>
                    <a:pt x="14416" y="150"/>
                    <a:pt x="14393" y="125"/>
                    <a:pt x="14369" y="102"/>
                  </a:cubicBezTo>
                  <a:cubicBezTo>
                    <a:pt x="14367" y="100"/>
                    <a:pt x="14364" y="97"/>
                    <a:pt x="14361" y="94"/>
                  </a:cubicBezTo>
                  <a:cubicBezTo>
                    <a:pt x="14373" y="94"/>
                    <a:pt x="14386" y="94"/>
                    <a:pt x="14398" y="94"/>
                  </a:cubicBezTo>
                  <a:cubicBezTo>
                    <a:pt x="14618" y="101"/>
                    <a:pt x="14837" y="108"/>
                    <a:pt x="15057" y="114"/>
                  </a:cubicBezTo>
                  <a:cubicBezTo>
                    <a:pt x="15056" y="115"/>
                    <a:pt x="15055" y="116"/>
                    <a:pt x="15055" y="116"/>
                  </a:cubicBezTo>
                  <a:moveTo>
                    <a:pt x="14955" y="400"/>
                  </a:moveTo>
                  <a:lnTo>
                    <a:pt x="14955" y="400"/>
                  </a:lnTo>
                  <a:cubicBezTo>
                    <a:pt x="14957" y="397"/>
                    <a:pt x="14959" y="395"/>
                    <a:pt x="14961" y="393"/>
                  </a:cubicBezTo>
                  <a:cubicBezTo>
                    <a:pt x="14960" y="395"/>
                    <a:pt x="14957" y="398"/>
                    <a:pt x="14955" y="400"/>
                  </a:cubicBezTo>
                  <a:moveTo>
                    <a:pt x="14114" y="108"/>
                  </a:moveTo>
                  <a:cubicBezTo>
                    <a:pt x="14074" y="160"/>
                    <a:pt x="14039" y="213"/>
                    <a:pt x="14003" y="266"/>
                  </a:cubicBezTo>
                  <a:cubicBezTo>
                    <a:pt x="13963" y="327"/>
                    <a:pt x="13916" y="382"/>
                    <a:pt x="13871" y="439"/>
                  </a:cubicBezTo>
                  <a:cubicBezTo>
                    <a:pt x="13836" y="480"/>
                    <a:pt x="13811" y="534"/>
                    <a:pt x="13763" y="561"/>
                  </a:cubicBezTo>
                  <a:cubicBezTo>
                    <a:pt x="13720" y="518"/>
                    <a:pt x="13688" y="465"/>
                    <a:pt x="13646" y="421"/>
                  </a:cubicBezTo>
                  <a:cubicBezTo>
                    <a:pt x="13578" y="341"/>
                    <a:pt x="13505" y="266"/>
                    <a:pt x="13437" y="187"/>
                  </a:cubicBezTo>
                  <a:cubicBezTo>
                    <a:pt x="13417" y="164"/>
                    <a:pt x="13397" y="140"/>
                    <a:pt x="13377" y="117"/>
                  </a:cubicBezTo>
                  <a:cubicBezTo>
                    <a:pt x="13543" y="114"/>
                    <a:pt x="13708" y="112"/>
                    <a:pt x="13874" y="111"/>
                  </a:cubicBezTo>
                  <a:cubicBezTo>
                    <a:pt x="13956" y="108"/>
                    <a:pt x="14038" y="103"/>
                    <a:pt x="14121" y="100"/>
                  </a:cubicBezTo>
                  <a:cubicBezTo>
                    <a:pt x="14119" y="103"/>
                    <a:pt x="14116" y="106"/>
                    <a:pt x="14114" y="108"/>
                  </a:cubicBezTo>
                  <a:moveTo>
                    <a:pt x="13606" y="437"/>
                  </a:moveTo>
                  <a:cubicBezTo>
                    <a:pt x="13605" y="436"/>
                    <a:pt x="13603" y="434"/>
                    <a:pt x="13602" y="432"/>
                  </a:cubicBezTo>
                  <a:cubicBezTo>
                    <a:pt x="13604" y="434"/>
                    <a:pt x="13606" y="436"/>
                    <a:pt x="13607" y="437"/>
                  </a:cubicBezTo>
                  <a:lnTo>
                    <a:pt x="13606" y="437"/>
                  </a:lnTo>
                  <a:moveTo>
                    <a:pt x="13011" y="347"/>
                  </a:moveTo>
                  <a:cubicBezTo>
                    <a:pt x="12956" y="407"/>
                    <a:pt x="12907" y="470"/>
                    <a:pt x="12861" y="536"/>
                  </a:cubicBezTo>
                  <a:cubicBezTo>
                    <a:pt x="12766" y="422"/>
                    <a:pt x="12653" y="323"/>
                    <a:pt x="12558" y="208"/>
                  </a:cubicBezTo>
                  <a:cubicBezTo>
                    <a:pt x="12546" y="198"/>
                    <a:pt x="12524" y="162"/>
                    <a:pt x="12501" y="136"/>
                  </a:cubicBezTo>
                  <a:cubicBezTo>
                    <a:pt x="12599" y="131"/>
                    <a:pt x="12696" y="127"/>
                    <a:pt x="12793" y="126"/>
                  </a:cubicBezTo>
                  <a:cubicBezTo>
                    <a:pt x="12921" y="124"/>
                    <a:pt x="13049" y="122"/>
                    <a:pt x="13178" y="120"/>
                  </a:cubicBezTo>
                  <a:cubicBezTo>
                    <a:pt x="13121" y="196"/>
                    <a:pt x="13060" y="266"/>
                    <a:pt x="13011" y="347"/>
                  </a:cubicBezTo>
                  <a:moveTo>
                    <a:pt x="12305" y="211"/>
                  </a:moveTo>
                  <a:cubicBezTo>
                    <a:pt x="12198" y="323"/>
                    <a:pt x="12096" y="440"/>
                    <a:pt x="12002" y="563"/>
                  </a:cubicBezTo>
                  <a:cubicBezTo>
                    <a:pt x="11906" y="453"/>
                    <a:pt x="11840" y="320"/>
                    <a:pt x="11747" y="206"/>
                  </a:cubicBezTo>
                  <a:cubicBezTo>
                    <a:pt x="11742" y="201"/>
                    <a:pt x="11734" y="190"/>
                    <a:pt x="11723" y="177"/>
                  </a:cubicBezTo>
                  <a:cubicBezTo>
                    <a:pt x="11938" y="171"/>
                    <a:pt x="12152" y="156"/>
                    <a:pt x="12366" y="143"/>
                  </a:cubicBezTo>
                  <a:cubicBezTo>
                    <a:pt x="12347" y="167"/>
                    <a:pt x="12327" y="190"/>
                    <a:pt x="12305" y="211"/>
                  </a:cubicBezTo>
                  <a:moveTo>
                    <a:pt x="11393" y="260"/>
                  </a:moveTo>
                  <a:cubicBezTo>
                    <a:pt x="11319" y="345"/>
                    <a:pt x="11237" y="423"/>
                    <a:pt x="11163" y="508"/>
                  </a:cubicBezTo>
                  <a:cubicBezTo>
                    <a:pt x="11085" y="405"/>
                    <a:pt x="11000" y="310"/>
                    <a:pt x="10913" y="216"/>
                  </a:cubicBezTo>
                  <a:cubicBezTo>
                    <a:pt x="10897" y="199"/>
                    <a:pt x="10882" y="182"/>
                    <a:pt x="10865" y="166"/>
                  </a:cubicBezTo>
                  <a:cubicBezTo>
                    <a:pt x="11066" y="171"/>
                    <a:pt x="11266" y="176"/>
                    <a:pt x="11466" y="179"/>
                  </a:cubicBezTo>
                  <a:cubicBezTo>
                    <a:pt x="11442" y="206"/>
                    <a:pt x="11417" y="233"/>
                    <a:pt x="11393" y="260"/>
                  </a:cubicBezTo>
                  <a:moveTo>
                    <a:pt x="10639" y="228"/>
                  </a:moveTo>
                  <a:cubicBezTo>
                    <a:pt x="10561" y="324"/>
                    <a:pt x="10462" y="400"/>
                    <a:pt x="10385" y="497"/>
                  </a:cubicBezTo>
                  <a:cubicBezTo>
                    <a:pt x="10328" y="435"/>
                    <a:pt x="10270" y="375"/>
                    <a:pt x="10215" y="311"/>
                  </a:cubicBezTo>
                  <a:cubicBezTo>
                    <a:pt x="10196" y="286"/>
                    <a:pt x="10135" y="186"/>
                    <a:pt x="10086" y="143"/>
                  </a:cubicBezTo>
                  <a:cubicBezTo>
                    <a:pt x="10290" y="148"/>
                    <a:pt x="10495" y="155"/>
                    <a:pt x="10699" y="161"/>
                  </a:cubicBezTo>
                  <a:cubicBezTo>
                    <a:pt x="10680" y="184"/>
                    <a:pt x="10660" y="206"/>
                    <a:pt x="10639" y="228"/>
                  </a:cubicBezTo>
                  <a:moveTo>
                    <a:pt x="10384" y="612"/>
                  </a:moveTo>
                  <a:cubicBezTo>
                    <a:pt x="10381" y="612"/>
                    <a:pt x="10379" y="610"/>
                    <a:pt x="10377" y="609"/>
                  </a:cubicBezTo>
                  <a:cubicBezTo>
                    <a:pt x="10379" y="610"/>
                    <a:pt x="10381" y="610"/>
                    <a:pt x="10383" y="611"/>
                  </a:cubicBezTo>
                  <a:cubicBezTo>
                    <a:pt x="10385" y="612"/>
                    <a:pt x="10387" y="612"/>
                    <a:pt x="10389" y="612"/>
                  </a:cubicBezTo>
                  <a:cubicBezTo>
                    <a:pt x="10387" y="612"/>
                    <a:pt x="10385" y="612"/>
                    <a:pt x="10384" y="612"/>
                  </a:cubicBezTo>
                  <a:moveTo>
                    <a:pt x="9923" y="160"/>
                  </a:moveTo>
                  <a:cubicBezTo>
                    <a:pt x="9876" y="208"/>
                    <a:pt x="9830" y="256"/>
                    <a:pt x="9787" y="308"/>
                  </a:cubicBezTo>
                  <a:cubicBezTo>
                    <a:pt x="9739" y="366"/>
                    <a:pt x="9696" y="430"/>
                    <a:pt x="9637" y="476"/>
                  </a:cubicBezTo>
                  <a:cubicBezTo>
                    <a:pt x="9579" y="377"/>
                    <a:pt x="9517" y="280"/>
                    <a:pt x="9453" y="184"/>
                  </a:cubicBezTo>
                  <a:cubicBezTo>
                    <a:pt x="9443" y="171"/>
                    <a:pt x="9430" y="150"/>
                    <a:pt x="9416" y="132"/>
                  </a:cubicBezTo>
                  <a:cubicBezTo>
                    <a:pt x="9591" y="134"/>
                    <a:pt x="9767" y="136"/>
                    <a:pt x="9942" y="140"/>
                  </a:cubicBezTo>
                  <a:cubicBezTo>
                    <a:pt x="9935" y="148"/>
                    <a:pt x="9928" y="156"/>
                    <a:pt x="9923" y="160"/>
                  </a:cubicBezTo>
                  <a:moveTo>
                    <a:pt x="9263" y="134"/>
                  </a:moveTo>
                  <a:cubicBezTo>
                    <a:pt x="9204" y="195"/>
                    <a:pt x="9147" y="258"/>
                    <a:pt x="9091" y="323"/>
                  </a:cubicBezTo>
                  <a:cubicBezTo>
                    <a:pt x="9043" y="371"/>
                    <a:pt x="8985" y="471"/>
                    <a:pt x="8924" y="493"/>
                  </a:cubicBezTo>
                  <a:cubicBezTo>
                    <a:pt x="8853" y="383"/>
                    <a:pt x="8798" y="263"/>
                    <a:pt x="8723" y="156"/>
                  </a:cubicBezTo>
                  <a:cubicBezTo>
                    <a:pt x="8742" y="155"/>
                    <a:pt x="8760" y="153"/>
                    <a:pt x="8775" y="153"/>
                  </a:cubicBezTo>
                  <a:cubicBezTo>
                    <a:pt x="8939" y="150"/>
                    <a:pt x="9102" y="131"/>
                    <a:pt x="9266" y="131"/>
                  </a:cubicBezTo>
                  <a:cubicBezTo>
                    <a:pt x="9265" y="132"/>
                    <a:pt x="9264" y="132"/>
                    <a:pt x="9263" y="134"/>
                  </a:cubicBezTo>
                  <a:moveTo>
                    <a:pt x="8936" y="577"/>
                  </a:moveTo>
                  <a:cubicBezTo>
                    <a:pt x="8936" y="577"/>
                    <a:pt x="8936" y="576"/>
                    <a:pt x="8935" y="576"/>
                  </a:cubicBezTo>
                  <a:cubicBezTo>
                    <a:pt x="8936" y="576"/>
                    <a:pt x="8936" y="576"/>
                    <a:pt x="8937" y="576"/>
                  </a:cubicBezTo>
                  <a:cubicBezTo>
                    <a:pt x="8936" y="576"/>
                    <a:pt x="8936" y="577"/>
                    <a:pt x="8936" y="577"/>
                  </a:cubicBezTo>
                  <a:moveTo>
                    <a:pt x="8471" y="185"/>
                  </a:moveTo>
                  <a:cubicBezTo>
                    <a:pt x="8371" y="332"/>
                    <a:pt x="8289" y="490"/>
                    <a:pt x="8185" y="634"/>
                  </a:cubicBezTo>
                  <a:cubicBezTo>
                    <a:pt x="8130" y="556"/>
                    <a:pt x="8080" y="474"/>
                    <a:pt x="8022" y="398"/>
                  </a:cubicBezTo>
                  <a:cubicBezTo>
                    <a:pt x="7973" y="332"/>
                    <a:pt x="7920" y="268"/>
                    <a:pt x="7872" y="201"/>
                  </a:cubicBezTo>
                  <a:cubicBezTo>
                    <a:pt x="7856" y="178"/>
                    <a:pt x="7839" y="155"/>
                    <a:pt x="7823" y="131"/>
                  </a:cubicBezTo>
                  <a:cubicBezTo>
                    <a:pt x="7970" y="132"/>
                    <a:pt x="8117" y="137"/>
                    <a:pt x="8265" y="141"/>
                  </a:cubicBezTo>
                  <a:cubicBezTo>
                    <a:pt x="8341" y="143"/>
                    <a:pt x="8418" y="145"/>
                    <a:pt x="8494" y="147"/>
                  </a:cubicBezTo>
                  <a:cubicBezTo>
                    <a:pt x="8485" y="163"/>
                    <a:pt x="8477" y="177"/>
                    <a:pt x="8471" y="185"/>
                  </a:cubicBezTo>
                  <a:moveTo>
                    <a:pt x="8130" y="690"/>
                  </a:moveTo>
                  <a:cubicBezTo>
                    <a:pt x="8130" y="689"/>
                    <a:pt x="8129" y="689"/>
                    <a:pt x="8129" y="688"/>
                  </a:cubicBezTo>
                  <a:lnTo>
                    <a:pt x="8130" y="687"/>
                  </a:lnTo>
                  <a:cubicBezTo>
                    <a:pt x="8130" y="687"/>
                    <a:pt x="8131" y="688"/>
                    <a:pt x="8132" y="689"/>
                  </a:cubicBezTo>
                  <a:lnTo>
                    <a:pt x="8130" y="690"/>
                  </a:lnTo>
                  <a:moveTo>
                    <a:pt x="7978" y="486"/>
                  </a:moveTo>
                  <a:cubicBezTo>
                    <a:pt x="7976" y="481"/>
                    <a:pt x="7974" y="477"/>
                    <a:pt x="7970" y="473"/>
                  </a:cubicBezTo>
                  <a:cubicBezTo>
                    <a:pt x="7972" y="475"/>
                    <a:pt x="7974" y="477"/>
                    <a:pt x="7975" y="479"/>
                  </a:cubicBezTo>
                  <a:lnTo>
                    <a:pt x="7979" y="485"/>
                  </a:lnTo>
                  <a:lnTo>
                    <a:pt x="7978" y="486"/>
                  </a:lnTo>
                  <a:moveTo>
                    <a:pt x="7556" y="133"/>
                  </a:moveTo>
                  <a:cubicBezTo>
                    <a:pt x="7535" y="161"/>
                    <a:pt x="7514" y="187"/>
                    <a:pt x="7494" y="215"/>
                  </a:cubicBezTo>
                  <a:cubicBezTo>
                    <a:pt x="7399" y="340"/>
                    <a:pt x="7311" y="472"/>
                    <a:pt x="7211" y="593"/>
                  </a:cubicBezTo>
                  <a:cubicBezTo>
                    <a:pt x="7124" y="479"/>
                    <a:pt x="7032" y="369"/>
                    <a:pt x="6937" y="263"/>
                  </a:cubicBezTo>
                  <a:cubicBezTo>
                    <a:pt x="6906" y="226"/>
                    <a:pt x="6872" y="193"/>
                    <a:pt x="6838" y="161"/>
                  </a:cubicBezTo>
                  <a:cubicBezTo>
                    <a:pt x="6830" y="153"/>
                    <a:pt x="6824" y="140"/>
                    <a:pt x="6816" y="132"/>
                  </a:cubicBezTo>
                  <a:cubicBezTo>
                    <a:pt x="7032" y="135"/>
                    <a:pt x="7247" y="137"/>
                    <a:pt x="7462" y="136"/>
                  </a:cubicBezTo>
                  <a:cubicBezTo>
                    <a:pt x="7494" y="135"/>
                    <a:pt x="7525" y="134"/>
                    <a:pt x="7556" y="133"/>
                  </a:cubicBezTo>
                  <a:moveTo>
                    <a:pt x="6508" y="127"/>
                  </a:moveTo>
                  <a:cubicBezTo>
                    <a:pt x="6487" y="151"/>
                    <a:pt x="6467" y="177"/>
                    <a:pt x="6446" y="203"/>
                  </a:cubicBezTo>
                  <a:cubicBezTo>
                    <a:pt x="6406" y="252"/>
                    <a:pt x="6367" y="303"/>
                    <a:pt x="6328" y="355"/>
                  </a:cubicBezTo>
                  <a:cubicBezTo>
                    <a:pt x="6282" y="418"/>
                    <a:pt x="6243" y="487"/>
                    <a:pt x="6192" y="547"/>
                  </a:cubicBezTo>
                  <a:cubicBezTo>
                    <a:pt x="6130" y="474"/>
                    <a:pt x="6080" y="392"/>
                    <a:pt x="6020" y="318"/>
                  </a:cubicBezTo>
                  <a:cubicBezTo>
                    <a:pt x="5981" y="270"/>
                    <a:pt x="5936" y="227"/>
                    <a:pt x="5893" y="184"/>
                  </a:cubicBezTo>
                  <a:cubicBezTo>
                    <a:pt x="5870" y="160"/>
                    <a:pt x="5847" y="135"/>
                    <a:pt x="5823" y="113"/>
                  </a:cubicBezTo>
                  <a:cubicBezTo>
                    <a:pt x="5820" y="110"/>
                    <a:pt x="5818" y="107"/>
                    <a:pt x="5814" y="104"/>
                  </a:cubicBezTo>
                  <a:cubicBezTo>
                    <a:pt x="5827" y="104"/>
                    <a:pt x="5839" y="104"/>
                    <a:pt x="5852" y="105"/>
                  </a:cubicBezTo>
                  <a:cubicBezTo>
                    <a:pt x="6071" y="111"/>
                    <a:pt x="6290" y="119"/>
                    <a:pt x="6510" y="124"/>
                  </a:cubicBezTo>
                  <a:cubicBezTo>
                    <a:pt x="6509" y="125"/>
                    <a:pt x="6509" y="126"/>
                    <a:pt x="6508" y="127"/>
                  </a:cubicBezTo>
                  <a:moveTo>
                    <a:pt x="6409" y="410"/>
                  </a:moveTo>
                  <a:lnTo>
                    <a:pt x="6408" y="410"/>
                  </a:lnTo>
                  <a:cubicBezTo>
                    <a:pt x="6410" y="408"/>
                    <a:pt x="6412" y="405"/>
                    <a:pt x="6414" y="403"/>
                  </a:cubicBezTo>
                  <a:cubicBezTo>
                    <a:pt x="6413" y="406"/>
                    <a:pt x="6411" y="408"/>
                    <a:pt x="6409" y="410"/>
                  </a:cubicBezTo>
                  <a:moveTo>
                    <a:pt x="5567" y="119"/>
                  </a:moveTo>
                  <a:cubicBezTo>
                    <a:pt x="5528" y="169"/>
                    <a:pt x="5492" y="223"/>
                    <a:pt x="5456" y="276"/>
                  </a:cubicBezTo>
                  <a:cubicBezTo>
                    <a:pt x="5416" y="337"/>
                    <a:pt x="5369" y="393"/>
                    <a:pt x="5324" y="450"/>
                  </a:cubicBezTo>
                  <a:cubicBezTo>
                    <a:pt x="5289" y="490"/>
                    <a:pt x="5264" y="545"/>
                    <a:pt x="5216" y="571"/>
                  </a:cubicBezTo>
                  <a:cubicBezTo>
                    <a:pt x="5173" y="529"/>
                    <a:pt x="5141" y="476"/>
                    <a:pt x="5099" y="431"/>
                  </a:cubicBezTo>
                  <a:cubicBezTo>
                    <a:pt x="5032" y="352"/>
                    <a:pt x="4959" y="276"/>
                    <a:pt x="4890" y="198"/>
                  </a:cubicBezTo>
                  <a:cubicBezTo>
                    <a:pt x="4870" y="174"/>
                    <a:pt x="4851" y="151"/>
                    <a:pt x="4831" y="127"/>
                  </a:cubicBezTo>
                  <a:cubicBezTo>
                    <a:pt x="4996" y="125"/>
                    <a:pt x="5161" y="122"/>
                    <a:pt x="5327" y="122"/>
                  </a:cubicBezTo>
                  <a:cubicBezTo>
                    <a:pt x="5409" y="118"/>
                    <a:pt x="5492" y="113"/>
                    <a:pt x="5574" y="110"/>
                  </a:cubicBezTo>
                  <a:cubicBezTo>
                    <a:pt x="5572" y="113"/>
                    <a:pt x="5569" y="116"/>
                    <a:pt x="5567" y="119"/>
                  </a:cubicBezTo>
                  <a:moveTo>
                    <a:pt x="5059" y="448"/>
                  </a:moveTo>
                  <a:cubicBezTo>
                    <a:pt x="5058" y="446"/>
                    <a:pt x="5057" y="444"/>
                    <a:pt x="5055" y="442"/>
                  </a:cubicBezTo>
                  <a:cubicBezTo>
                    <a:pt x="5057" y="444"/>
                    <a:pt x="5059" y="446"/>
                    <a:pt x="5060" y="448"/>
                  </a:cubicBezTo>
                  <a:lnTo>
                    <a:pt x="5059" y="448"/>
                  </a:lnTo>
                  <a:moveTo>
                    <a:pt x="4464" y="357"/>
                  </a:moveTo>
                  <a:cubicBezTo>
                    <a:pt x="4409" y="416"/>
                    <a:pt x="4360" y="481"/>
                    <a:pt x="4315" y="547"/>
                  </a:cubicBezTo>
                  <a:cubicBezTo>
                    <a:pt x="4219" y="432"/>
                    <a:pt x="4106" y="334"/>
                    <a:pt x="4011" y="218"/>
                  </a:cubicBezTo>
                  <a:cubicBezTo>
                    <a:pt x="4000" y="208"/>
                    <a:pt x="3977" y="172"/>
                    <a:pt x="3955" y="147"/>
                  </a:cubicBezTo>
                  <a:cubicBezTo>
                    <a:pt x="4052" y="142"/>
                    <a:pt x="4149" y="138"/>
                    <a:pt x="4246" y="137"/>
                  </a:cubicBezTo>
                  <a:cubicBezTo>
                    <a:pt x="4374" y="135"/>
                    <a:pt x="4502" y="133"/>
                    <a:pt x="4631" y="130"/>
                  </a:cubicBezTo>
                  <a:cubicBezTo>
                    <a:pt x="4575" y="206"/>
                    <a:pt x="4513" y="277"/>
                    <a:pt x="4464" y="357"/>
                  </a:cubicBezTo>
                  <a:moveTo>
                    <a:pt x="3758" y="221"/>
                  </a:moveTo>
                  <a:cubicBezTo>
                    <a:pt x="3651" y="333"/>
                    <a:pt x="3549" y="450"/>
                    <a:pt x="3456" y="574"/>
                  </a:cubicBezTo>
                  <a:cubicBezTo>
                    <a:pt x="3359" y="463"/>
                    <a:pt x="3294" y="331"/>
                    <a:pt x="3201" y="217"/>
                  </a:cubicBezTo>
                  <a:cubicBezTo>
                    <a:pt x="3196" y="211"/>
                    <a:pt x="3187" y="200"/>
                    <a:pt x="3176" y="188"/>
                  </a:cubicBezTo>
                  <a:cubicBezTo>
                    <a:pt x="3391" y="181"/>
                    <a:pt x="3605" y="166"/>
                    <a:pt x="3820" y="153"/>
                  </a:cubicBezTo>
                  <a:cubicBezTo>
                    <a:pt x="3800" y="177"/>
                    <a:pt x="3780" y="200"/>
                    <a:pt x="3758" y="221"/>
                  </a:cubicBezTo>
                  <a:moveTo>
                    <a:pt x="2846" y="271"/>
                  </a:moveTo>
                  <a:cubicBezTo>
                    <a:pt x="2773" y="356"/>
                    <a:pt x="2690" y="433"/>
                    <a:pt x="2616" y="518"/>
                  </a:cubicBezTo>
                  <a:cubicBezTo>
                    <a:pt x="2539" y="416"/>
                    <a:pt x="2453" y="321"/>
                    <a:pt x="2366" y="227"/>
                  </a:cubicBezTo>
                  <a:cubicBezTo>
                    <a:pt x="2351" y="210"/>
                    <a:pt x="2335" y="193"/>
                    <a:pt x="2319" y="176"/>
                  </a:cubicBezTo>
                  <a:cubicBezTo>
                    <a:pt x="2519" y="181"/>
                    <a:pt x="2719" y="186"/>
                    <a:pt x="2920" y="189"/>
                  </a:cubicBezTo>
                  <a:cubicBezTo>
                    <a:pt x="2895" y="216"/>
                    <a:pt x="2871" y="243"/>
                    <a:pt x="2846" y="271"/>
                  </a:cubicBezTo>
                  <a:moveTo>
                    <a:pt x="2093" y="239"/>
                  </a:moveTo>
                  <a:cubicBezTo>
                    <a:pt x="2014" y="334"/>
                    <a:pt x="1915" y="410"/>
                    <a:pt x="1838" y="507"/>
                  </a:cubicBezTo>
                  <a:cubicBezTo>
                    <a:pt x="1781" y="445"/>
                    <a:pt x="1723" y="386"/>
                    <a:pt x="1668" y="321"/>
                  </a:cubicBezTo>
                  <a:cubicBezTo>
                    <a:pt x="1649" y="296"/>
                    <a:pt x="1588" y="197"/>
                    <a:pt x="1539" y="154"/>
                  </a:cubicBezTo>
                  <a:cubicBezTo>
                    <a:pt x="1743" y="159"/>
                    <a:pt x="1948" y="165"/>
                    <a:pt x="2153" y="171"/>
                  </a:cubicBezTo>
                  <a:cubicBezTo>
                    <a:pt x="2133" y="194"/>
                    <a:pt x="2113" y="216"/>
                    <a:pt x="2093" y="239"/>
                  </a:cubicBezTo>
                  <a:moveTo>
                    <a:pt x="1837" y="623"/>
                  </a:moveTo>
                  <a:cubicBezTo>
                    <a:pt x="1835" y="622"/>
                    <a:pt x="1833" y="621"/>
                    <a:pt x="1830" y="620"/>
                  </a:cubicBezTo>
                  <a:cubicBezTo>
                    <a:pt x="1833" y="620"/>
                    <a:pt x="1835" y="621"/>
                    <a:pt x="1836" y="621"/>
                  </a:cubicBezTo>
                  <a:cubicBezTo>
                    <a:pt x="1838" y="622"/>
                    <a:pt x="1840" y="622"/>
                    <a:pt x="1842" y="622"/>
                  </a:cubicBezTo>
                  <a:cubicBezTo>
                    <a:pt x="1840" y="623"/>
                    <a:pt x="1839" y="623"/>
                    <a:pt x="1837" y="623"/>
                  </a:cubicBezTo>
                  <a:moveTo>
                    <a:pt x="1376" y="171"/>
                  </a:moveTo>
                  <a:cubicBezTo>
                    <a:pt x="1329" y="219"/>
                    <a:pt x="1283" y="267"/>
                    <a:pt x="1240" y="319"/>
                  </a:cubicBezTo>
                  <a:cubicBezTo>
                    <a:pt x="1192" y="376"/>
                    <a:pt x="1150" y="440"/>
                    <a:pt x="1090" y="487"/>
                  </a:cubicBezTo>
                  <a:cubicBezTo>
                    <a:pt x="1032" y="387"/>
                    <a:pt x="971" y="290"/>
                    <a:pt x="906" y="195"/>
                  </a:cubicBezTo>
                  <a:cubicBezTo>
                    <a:pt x="896" y="182"/>
                    <a:pt x="884" y="161"/>
                    <a:pt x="869" y="143"/>
                  </a:cubicBezTo>
                  <a:cubicBezTo>
                    <a:pt x="1045" y="143"/>
                    <a:pt x="1220" y="147"/>
                    <a:pt x="1395" y="150"/>
                  </a:cubicBezTo>
                  <a:cubicBezTo>
                    <a:pt x="1388" y="158"/>
                    <a:pt x="1381" y="166"/>
                    <a:pt x="1376" y="171"/>
                  </a:cubicBezTo>
                  <a:moveTo>
                    <a:pt x="717" y="144"/>
                  </a:moveTo>
                  <a:cubicBezTo>
                    <a:pt x="657" y="206"/>
                    <a:pt x="600" y="269"/>
                    <a:pt x="544" y="334"/>
                  </a:cubicBezTo>
                  <a:cubicBezTo>
                    <a:pt x="496" y="381"/>
                    <a:pt x="439" y="481"/>
                    <a:pt x="378" y="503"/>
                  </a:cubicBezTo>
                  <a:cubicBezTo>
                    <a:pt x="306" y="394"/>
                    <a:pt x="251" y="274"/>
                    <a:pt x="177" y="166"/>
                  </a:cubicBezTo>
                  <a:cubicBezTo>
                    <a:pt x="196" y="165"/>
                    <a:pt x="213" y="164"/>
                    <a:pt x="228" y="163"/>
                  </a:cubicBezTo>
                  <a:cubicBezTo>
                    <a:pt x="392" y="160"/>
                    <a:pt x="555" y="142"/>
                    <a:pt x="719" y="142"/>
                  </a:cubicBezTo>
                  <a:cubicBezTo>
                    <a:pt x="718" y="142"/>
                    <a:pt x="717" y="143"/>
                    <a:pt x="717" y="144"/>
                  </a:cubicBezTo>
                  <a:moveTo>
                    <a:pt x="389" y="587"/>
                  </a:moveTo>
                  <a:lnTo>
                    <a:pt x="388" y="587"/>
                  </a:lnTo>
                  <a:cubicBezTo>
                    <a:pt x="389" y="587"/>
                    <a:pt x="389" y="587"/>
                    <a:pt x="390" y="587"/>
                  </a:cubicBezTo>
                  <a:lnTo>
                    <a:pt x="389" y="587"/>
                  </a:lnTo>
                  <a:moveTo>
                    <a:pt x="17203" y="69"/>
                  </a:moveTo>
                  <a:cubicBezTo>
                    <a:pt x="17202" y="68"/>
                    <a:pt x="17201" y="66"/>
                    <a:pt x="17201" y="65"/>
                  </a:cubicBezTo>
                  <a:cubicBezTo>
                    <a:pt x="17200" y="63"/>
                    <a:pt x="17200" y="62"/>
                    <a:pt x="17199" y="61"/>
                  </a:cubicBezTo>
                  <a:cubicBezTo>
                    <a:pt x="17197" y="58"/>
                    <a:pt x="17196" y="56"/>
                    <a:pt x="17194" y="54"/>
                  </a:cubicBezTo>
                  <a:cubicBezTo>
                    <a:pt x="17191" y="50"/>
                    <a:pt x="17188" y="47"/>
                    <a:pt x="17185" y="43"/>
                  </a:cubicBezTo>
                  <a:cubicBezTo>
                    <a:pt x="17183" y="42"/>
                    <a:pt x="17182" y="41"/>
                    <a:pt x="17180" y="40"/>
                  </a:cubicBezTo>
                  <a:cubicBezTo>
                    <a:pt x="17178" y="38"/>
                    <a:pt x="17175" y="37"/>
                    <a:pt x="17172" y="35"/>
                  </a:cubicBezTo>
                  <a:cubicBezTo>
                    <a:pt x="17172" y="35"/>
                    <a:pt x="17171" y="35"/>
                    <a:pt x="17171" y="34"/>
                  </a:cubicBezTo>
                  <a:cubicBezTo>
                    <a:pt x="17158" y="29"/>
                    <a:pt x="17145" y="26"/>
                    <a:pt x="17132" y="23"/>
                  </a:cubicBezTo>
                  <a:cubicBezTo>
                    <a:pt x="17124" y="21"/>
                    <a:pt x="17116" y="20"/>
                    <a:pt x="17108" y="19"/>
                  </a:cubicBezTo>
                  <a:cubicBezTo>
                    <a:pt x="17102" y="18"/>
                    <a:pt x="17095" y="17"/>
                    <a:pt x="17088" y="17"/>
                  </a:cubicBezTo>
                  <a:cubicBezTo>
                    <a:pt x="17081" y="17"/>
                    <a:pt x="17074" y="16"/>
                    <a:pt x="17066" y="16"/>
                  </a:cubicBezTo>
                  <a:cubicBezTo>
                    <a:pt x="17061" y="15"/>
                    <a:pt x="17056" y="14"/>
                    <a:pt x="17051" y="14"/>
                  </a:cubicBezTo>
                  <a:cubicBezTo>
                    <a:pt x="16977" y="15"/>
                    <a:pt x="16904" y="16"/>
                    <a:pt x="16830" y="19"/>
                  </a:cubicBezTo>
                  <a:cubicBezTo>
                    <a:pt x="16565" y="29"/>
                    <a:pt x="16301" y="42"/>
                    <a:pt x="16036" y="37"/>
                  </a:cubicBezTo>
                  <a:cubicBezTo>
                    <a:pt x="15692" y="32"/>
                    <a:pt x="15348" y="-5"/>
                    <a:pt x="15003" y="6"/>
                  </a:cubicBezTo>
                  <a:cubicBezTo>
                    <a:pt x="14682" y="6"/>
                    <a:pt x="14361" y="30"/>
                    <a:pt x="14040" y="27"/>
                  </a:cubicBezTo>
                  <a:cubicBezTo>
                    <a:pt x="13895" y="27"/>
                    <a:pt x="13750" y="26"/>
                    <a:pt x="13605" y="25"/>
                  </a:cubicBezTo>
                  <a:cubicBezTo>
                    <a:pt x="13363" y="23"/>
                    <a:pt x="13121" y="21"/>
                    <a:pt x="12879" y="27"/>
                  </a:cubicBezTo>
                  <a:cubicBezTo>
                    <a:pt x="12300" y="27"/>
                    <a:pt x="11720" y="46"/>
                    <a:pt x="11141" y="25"/>
                  </a:cubicBezTo>
                  <a:cubicBezTo>
                    <a:pt x="11049" y="27"/>
                    <a:pt x="10958" y="28"/>
                    <a:pt x="10866" y="29"/>
                  </a:cubicBezTo>
                  <a:cubicBezTo>
                    <a:pt x="10823" y="28"/>
                    <a:pt x="10780" y="26"/>
                    <a:pt x="10737" y="25"/>
                  </a:cubicBezTo>
                  <a:cubicBezTo>
                    <a:pt x="10585" y="15"/>
                    <a:pt x="10433" y="14"/>
                    <a:pt x="10280" y="11"/>
                  </a:cubicBezTo>
                  <a:cubicBezTo>
                    <a:pt x="10153" y="4"/>
                    <a:pt x="10026" y="6"/>
                    <a:pt x="9900" y="10"/>
                  </a:cubicBezTo>
                  <a:cubicBezTo>
                    <a:pt x="9847" y="11"/>
                    <a:pt x="9795" y="13"/>
                    <a:pt x="9743" y="14"/>
                  </a:cubicBezTo>
                  <a:cubicBezTo>
                    <a:pt x="9736" y="9"/>
                    <a:pt x="9726" y="8"/>
                    <a:pt x="9717" y="10"/>
                  </a:cubicBezTo>
                  <a:cubicBezTo>
                    <a:pt x="9693" y="11"/>
                    <a:pt x="9670" y="11"/>
                    <a:pt x="9646" y="10"/>
                  </a:cubicBezTo>
                  <a:cubicBezTo>
                    <a:pt x="9600" y="9"/>
                    <a:pt x="9553" y="8"/>
                    <a:pt x="9506" y="8"/>
                  </a:cubicBezTo>
                  <a:cubicBezTo>
                    <a:pt x="9387" y="11"/>
                    <a:pt x="9268" y="-4"/>
                    <a:pt x="9149" y="0"/>
                  </a:cubicBezTo>
                  <a:cubicBezTo>
                    <a:pt x="9069" y="4"/>
                    <a:pt x="8988" y="14"/>
                    <a:pt x="8906" y="12"/>
                  </a:cubicBezTo>
                  <a:cubicBezTo>
                    <a:pt x="8828" y="11"/>
                    <a:pt x="8749" y="5"/>
                    <a:pt x="8671" y="8"/>
                  </a:cubicBezTo>
                  <a:cubicBezTo>
                    <a:pt x="8669" y="8"/>
                    <a:pt x="8669" y="8"/>
                    <a:pt x="8668" y="8"/>
                  </a:cubicBezTo>
                  <a:cubicBezTo>
                    <a:pt x="8634" y="6"/>
                    <a:pt x="8599" y="14"/>
                    <a:pt x="8582" y="33"/>
                  </a:cubicBezTo>
                  <a:cubicBezTo>
                    <a:pt x="8576" y="31"/>
                    <a:pt x="8569" y="30"/>
                    <a:pt x="8561" y="29"/>
                  </a:cubicBezTo>
                  <a:cubicBezTo>
                    <a:pt x="8555" y="29"/>
                    <a:pt x="8548" y="28"/>
                    <a:pt x="8542" y="28"/>
                  </a:cubicBezTo>
                  <a:cubicBezTo>
                    <a:pt x="8534" y="27"/>
                    <a:pt x="8527" y="27"/>
                    <a:pt x="8519" y="26"/>
                  </a:cubicBezTo>
                  <a:cubicBezTo>
                    <a:pt x="8514" y="26"/>
                    <a:pt x="8510" y="25"/>
                    <a:pt x="8505" y="25"/>
                  </a:cubicBezTo>
                  <a:cubicBezTo>
                    <a:pt x="8430" y="26"/>
                    <a:pt x="8357" y="27"/>
                    <a:pt x="8284" y="29"/>
                  </a:cubicBezTo>
                  <a:cubicBezTo>
                    <a:pt x="8019" y="40"/>
                    <a:pt x="7754" y="52"/>
                    <a:pt x="7489" y="47"/>
                  </a:cubicBezTo>
                  <a:cubicBezTo>
                    <a:pt x="7145" y="43"/>
                    <a:pt x="6801" y="6"/>
                    <a:pt x="6456" y="16"/>
                  </a:cubicBezTo>
                  <a:cubicBezTo>
                    <a:pt x="6135" y="16"/>
                    <a:pt x="5815" y="41"/>
                    <a:pt x="5493" y="37"/>
                  </a:cubicBezTo>
                  <a:cubicBezTo>
                    <a:pt x="5348" y="38"/>
                    <a:pt x="5203" y="37"/>
                    <a:pt x="5058" y="35"/>
                  </a:cubicBezTo>
                  <a:cubicBezTo>
                    <a:pt x="4816" y="33"/>
                    <a:pt x="4575" y="31"/>
                    <a:pt x="4332" y="37"/>
                  </a:cubicBezTo>
                  <a:cubicBezTo>
                    <a:pt x="3753" y="37"/>
                    <a:pt x="3173" y="56"/>
                    <a:pt x="2594" y="35"/>
                  </a:cubicBezTo>
                  <a:cubicBezTo>
                    <a:pt x="2503" y="37"/>
                    <a:pt x="2411" y="38"/>
                    <a:pt x="2319" y="39"/>
                  </a:cubicBezTo>
                  <a:cubicBezTo>
                    <a:pt x="2277" y="38"/>
                    <a:pt x="2233" y="37"/>
                    <a:pt x="2190" y="35"/>
                  </a:cubicBezTo>
                  <a:cubicBezTo>
                    <a:pt x="2038" y="25"/>
                    <a:pt x="1886" y="25"/>
                    <a:pt x="1734" y="21"/>
                  </a:cubicBezTo>
                  <a:cubicBezTo>
                    <a:pt x="1607" y="14"/>
                    <a:pt x="1480" y="16"/>
                    <a:pt x="1353" y="21"/>
                  </a:cubicBezTo>
                  <a:cubicBezTo>
                    <a:pt x="1300" y="21"/>
                    <a:pt x="1248" y="22"/>
                    <a:pt x="1196" y="24"/>
                  </a:cubicBezTo>
                  <a:cubicBezTo>
                    <a:pt x="1189" y="19"/>
                    <a:pt x="1179" y="19"/>
                    <a:pt x="1171" y="21"/>
                  </a:cubicBezTo>
                  <a:cubicBezTo>
                    <a:pt x="1147" y="22"/>
                    <a:pt x="1123" y="21"/>
                    <a:pt x="1100" y="21"/>
                  </a:cubicBezTo>
                  <a:cubicBezTo>
                    <a:pt x="1053" y="20"/>
                    <a:pt x="1006" y="19"/>
                    <a:pt x="959" y="19"/>
                  </a:cubicBezTo>
                  <a:cubicBezTo>
                    <a:pt x="840" y="21"/>
                    <a:pt x="722" y="7"/>
                    <a:pt x="603" y="11"/>
                  </a:cubicBezTo>
                  <a:cubicBezTo>
                    <a:pt x="522" y="14"/>
                    <a:pt x="441" y="25"/>
                    <a:pt x="359" y="22"/>
                  </a:cubicBezTo>
                  <a:cubicBezTo>
                    <a:pt x="281" y="21"/>
                    <a:pt x="202" y="16"/>
                    <a:pt x="124" y="19"/>
                  </a:cubicBezTo>
                  <a:cubicBezTo>
                    <a:pt x="123" y="19"/>
                    <a:pt x="122" y="19"/>
                    <a:pt x="121" y="19"/>
                  </a:cubicBezTo>
                  <a:cubicBezTo>
                    <a:pt x="83" y="17"/>
                    <a:pt x="45" y="26"/>
                    <a:pt x="31" y="50"/>
                  </a:cubicBezTo>
                  <a:cubicBezTo>
                    <a:pt x="28" y="53"/>
                    <a:pt x="24" y="56"/>
                    <a:pt x="21" y="59"/>
                  </a:cubicBezTo>
                  <a:cubicBezTo>
                    <a:pt x="9" y="72"/>
                    <a:pt x="0" y="87"/>
                    <a:pt x="0" y="105"/>
                  </a:cubicBezTo>
                  <a:cubicBezTo>
                    <a:pt x="0" y="124"/>
                    <a:pt x="8" y="147"/>
                    <a:pt x="23" y="161"/>
                  </a:cubicBezTo>
                  <a:cubicBezTo>
                    <a:pt x="26" y="166"/>
                    <a:pt x="28" y="169"/>
                    <a:pt x="31" y="174"/>
                  </a:cubicBezTo>
                  <a:cubicBezTo>
                    <a:pt x="37" y="188"/>
                    <a:pt x="44" y="202"/>
                    <a:pt x="51" y="214"/>
                  </a:cubicBezTo>
                  <a:cubicBezTo>
                    <a:pt x="107" y="299"/>
                    <a:pt x="166" y="382"/>
                    <a:pt x="216" y="471"/>
                  </a:cubicBezTo>
                  <a:cubicBezTo>
                    <a:pt x="251" y="524"/>
                    <a:pt x="278" y="612"/>
                    <a:pt x="336" y="641"/>
                  </a:cubicBezTo>
                  <a:cubicBezTo>
                    <a:pt x="402" y="654"/>
                    <a:pt x="455" y="604"/>
                    <a:pt x="495" y="559"/>
                  </a:cubicBezTo>
                  <a:cubicBezTo>
                    <a:pt x="554" y="498"/>
                    <a:pt x="607" y="431"/>
                    <a:pt x="663" y="368"/>
                  </a:cubicBezTo>
                  <a:cubicBezTo>
                    <a:pt x="705" y="320"/>
                    <a:pt x="745" y="271"/>
                    <a:pt x="785" y="221"/>
                  </a:cubicBezTo>
                  <a:cubicBezTo>
                    <a:pt x="788" y="217"/>
                    <a:pt x="791" y="212"/>
                    <a:pt x="796" y="207"/>
                  </a:cubicBezTo>
                  <a:cubicBezTo>
                    <a:pt x="798" y="210"/>
                    <a:pt x="799" y="213"/>
                    <a:pt x="800" y="216"/>
                  </a:cubicBezTo>
                  <a:cubicBezTo>
                    <a:pt x="825" y="258"/>
                    <a:pt x="848" y="302"/>
                    <a:pt x="872" y="344"/>
                  </a:cubicBezTo>
                  <a:cubicBezTo>
                    <a:pt x="903" y="402"/>
                    <a:pt x="938" y="457"/>
                    <a:pt x="978" y="510"/>
                  </a:cubicBezTo>
                  <a:cubicBezTo>
                    <a:pt x="1013" y="560"/>
                    <a:pt x="1050" y="624"/>
                    <a:pt x="1120" y="621"/>
                  </a:cubicBezTo>
                  <a:cubicBezTo>
                    <a:pt x="1163" y="626"/>
                    <a:pt x="1189" y="587"/>
                    <a:pt x="1215" y="560"/>
                  </a:cubicBezTo>
                  <a:cubicBezTo>
                    <a:pt x="1271" y="500"/>
                    <a:pt x="1323" y="435"/>
                    <a:pt x="1374" y="369"/>
                  </a:cubicBezTo>
                  <a:cubicBezTo>
                    <a:pt x="1412" y="321"/>
                    <a:pt x="1447" y="271"/>
                    <a:pt x="1485" y="222"/>
                  </a:cubicBezTo>
                  <a:cubicBezTo>
                    <a:pt x="1500" y="256"/>
                    <a:pt x="1524" y="294"/>
                    <a:pt x="1533" y="310"/>
                  </a:cubicBezTo>
                  <a:cubicBezTo>
                    <a:pt x="1554" y="341"/>
                    <a:pt x="1580" y="368"/>
                    <a:pt x="1602" y="398"/>
                  </a:cubicBezTo>
                  <a:cubicBezTo>
                    <a:pt x="1628" y="434"/>
                    <a:pt x="1660" y="467"/>
                    <a:pt x="1683" y="505"/>
                  </a:cubicBezTo>
                  <a:cubicBezTo>
                    <a:pt x="1720" y="563"/>
                    <a:pt x="1754" y="634"/>
                    <a:pt x="1822" y="661"/>
                  </a:cubicBezTo>
                  <a:cubicBezTo>
                    <a:pt x="1881" y="675"/>
                    <a:pt x="1930" y="605"/>
                    <a:pt x="1966" y="566"/>
                  </a:cubicBezTo>
                  <a:cubicBezTo>
                    <a:pt x="2020" y="516"/>
                    <a:pt x="2065" y="455"/>
                    <a:pt x="2114" y="400"/>
                  </a:cubicBezTo>
                  <a:cubicBezTo>
                    <a:pt x="2135" y="376"/>
                    <a:pt x="2154" y="350"/>
                    <a:pt x="2173" y="324"/>
                  </a:cubicBezTo>
                  <a:cubicBezTo>
                    <a:pt x="2201" y="297"/>
                    <a:pt x="2230" y="270"/>
                    <a:pt x="2259" y="244"/>
                  </a:cubicBezTo>
                  <a:cubicBezTo>
                    <a:pt x="2272" y="263"/>
                    <a:pt x="2287" y="282"/>
                    <a:pt x="2302" y="300"/>
                  </a:cubicBezTo>
                  <a:cubicBezTo>
                    <a:pt x="2362" y="372"/>
                    <a:pt x="2422" y="443"/>
                    <a:pt x="2481" y="515"/>
                  </a:cubicBezTo>
                  <a:cubicBezTo>
                    <a:pt x="2503" y="545"/>
                    <a:pt x="2525" y="574"/>
                    <a:pt x="2547" y="605"/>
                  </a:cubicBezTo>
                  <a:cubicBezTo>
                    <a:pt x="2563" y="626"/>
                    <a:pt x="2577" y="651"/>
                    <a:pt x="2599" y="666"/>
                  </a:cubicBezTo>
                  <a:cubicBezTo>
                    <a:pt x="2668" y="695"/>
                    <a:pt x="2743" y="577"/>
                    <a:pt x="2789" y="536"/>
                  </a:cubicBezTo>
                  <a:cubicBezTo>
                    <a:pt x="2849" y="474"/>
                    <a:pt x="2907" y="410"/>
                    <a:pt x="2965" y="345"/>
                  </a:cubicBezTo>
                  <a:cubicBezTo>
                    <a:pt x="3000" y="306"/>
                    <a:pt x="3034" y="265"/>
                    <a:pt x="3068" y="224"/>
                  </a:cubicBezTo>
                  <a:cubicBezTo>
                    <a:pt x="3081" y="240"/>
                    <a:pt x="3092" y="256"/>
                    <a:pt x="3104" y="271"/>
                  </a:cubicBezTo>
                  <a:cubicBezTo>
                    <a:pt x="3130" y="304"/>
                    <a:pt x="3152" y="339"/>
                    <a:pt x="3174" y="375"/>
                  </a:cubicBezTo>
                  <a:cubicBezTo>
                    <a:pt x="3227" y="450"/>
                    <a:pt x="3274" y="531"/>
                    <a:pt x="3339" y="597"/>
                  </a:cubicBezTo>
                  <a:cubicBezTo>
                    <a:pt x="3361" y="633"/>
                    <a:pt x="3386" y="671"/>
                    <a:pt x="3428" y="685"/>
                  </a:cubicBezTo>
                  <a:cubicBezTo>
                    <a:pt x="3439" y="692"/>
                    <a:pt x="3451" y="699"/>
                    <a:pt x="3463" y="703"/>
                  </a:cubicBezTo>
                  <a:cubicBezTo>
                    <a:pt x="3511" y="718"/>
                    <a:pt x="3538" y="663"/>
                    <a:pt x="3565" y="633"/>
                  </a:cubicBezTo>
                  <a:cubicBezTo>
                    <a:pt x="3598" y="592"/>
                    <a:pt x="3630" y="551"/>
                    <a:pt x="3661" y="508"/>
                  </a:cubicBezTo>
                  <a:cubicBezTo>
                    <a:pt x="3731" y="419"/>
                    <a:pt x="3806" y="334"/>
                    <a:pt x="3875" y="245"/>
                  </a:cubicBezTo>
                  <a:cubicBezTo>
                    <a:pt x="3883" y="236"/>
                    <a:pt x="3890" y="227"/>
                    <a:pt x="3897" y="218"/>
                  </a:cubicBezTo>
                  <a:cubicBezTo>
                    <a:pt x="3913" y="241"/>
                    <a:pt x="3930" y="263"/>
                    <a:pt x="3948" y="284"/>
                  </a:cubicBezTo>
                  <a:cubicBezTo>
                    <a:pt x="3982" y="325"/>
                    <a:pt x="4014" y="367"/>
                    <a:pt x="4045" y="410"/>
                  </a:cubicBezTo>
                  <a:cubicBezTo>
                    <a:pt x="4067" y="442"/>
                    <a:pt x="4092" y="471"/>
                    <a:pt x="4114" y="502"/>
                  </a:cubicBezTo>
                  <a:cubicBezTo>
                    <a:pt x="4144" y="547"/>
                    <a:pt x="4174" y="594"/>
                    <a:pt x="4214" y="632"/>
                  </a:cubicBezTo>
                  <a:cubicBezTo>
                    <a:pt x="4244" y="657"/>
                    <a:pt x="4268" y="694"/>
                    <a:pt x="4311" y="694"/>
                  </a:cubicBezTo>
                  <a:cubicBezTo>
                    <a:pt x="4391" y="691"/>
                    <a:pt x="4441" y="591"/>
                    <a:pt x="4484" y="532"/>
                  </a:cubicBezTo>
                  <a:cubicBezTo>
                    <a:pt x="4519" y="482"/>
                    <a:pt x="4555" y="431"/>
                    <a:pt x="4592" y="382"/>
                  </a:cubicBezTo>
                  <a:cubicBezTo>
                    <a:pt x="4637" y="318"/>
                    <a:pt x="4696" y="265"/>
                    <a:pt x="4743" y="203"/>
                  </a:cubicBezTo>
                  <a:cubicBezTo>
                    <a:pt x="4750" y="211"/>
                    <a:pt x="4757" y="219"/>
                    <a:pt x="4765" y="227"/>
                  </a:cubicBezTo>
                  <a:cubicBezTo>
                    <a:pt x="4800" y="262"/>
                    <a:pt x="4832" y="298"/>
                    <a:pt x="4864" y="336"/>
                  </a:cubicBezTo>
                  <a:cubicBezTo>
                    <a:pt x="4929" y="413"/>
                    <a:pt x="4983" y="498"/>
                    <a:pt x="5051" y="573"/>
                  </a:cubicBezTo>
                  <a:cubicBezTo>
                    <a:pt x="5096" y="627"/>
                    <a:pt x="5143" y="691"/>
                    <a:pt x="5214" y="710"/>
                  </a:cubicBezTo>
                  <a:cubicBezTo>
                    <a:pt x="5229" y="716"/>
                    <a:pt x="5244" y="713"/>
                    <a:pt x="5258" y="705"/>
                  </a:cubicBezTo>
                  <a:cubicBezTo>
                    <a:pt x="5295" y="692"/>
                    <a:pt x="5320" y="660"/>
                    <a:pt x="5343" y="629"/>
                  </a:cubicBezTo>
                  <a:cubicBezTo>
                    <a:pt x="5377" y="581"/>
                    <a:pt x="5408" y="531"/>
                    <a:pt x="5442" y="482"/>
                  </a:cubicBezTo>
                  <a:cubicBezTo>
                    <a:pt x="5511" y="381"/>
                    <a:pt x="5592" y="290"/>
                    <a:pt x="5676" y="199"/>
                  </a:cubicBezTo>
                  <a:cubicBezTo>
                    <a:pt x="5686" y="187"/>
                    <a:pt x="5696" y="176"/>
                    <a:pt x="5707" y="163"/>
                  </a:cubicBezTo>
                  <a:lnTo>
                    <a:pt x="5708" y="162"/>
                  </a:lnTo>
                  <a:cubicBezTo>
                    <a:pt x="5715" y="169"/>
                    <a:pt x="5724" y="176"/>
                    <a:pt x="5729" y="183"/>
                  </a:cubicBezTo>
                  <a:cubicBezTo>
                    <a:pt x="5745" y="202"/>
                    <a:pt x="5761" y="219"/>
                    <a:pt x="5777" y="239"/>
                  </a:cubicBezTo>
                  <a:cubicBezTo>
                    <a:pt x="5835" y="313"/>
                    <a:pt x="5885" y="393"/>
                    <a:pt x="5941" y="469"/>
                  </a:cubicBezTo>
                  <a:cubicBezTo>
                    <a:pt x="5975" y="516"/>
                    <a:pt x="6007" y="564"/>
                    <a:pt x="6041" y="611"/>
                  </a:cubicBezTo>
                  <a:cubicBezTo>
                    <a:pt x="6078" y="661"/>
                    <a:pt x="6116" y="727"/>
                    <a:pt x="6183" y="737"/>
                  </a:cubicBezTo>
                  <a:cubicBezTo>
                    <a:pt x="6329" y="732"/>
                    <a:pt x="6383" y="589"/>
                    <a:pt x="6450" y="484"/>
                  </a:cubicBezTo>
                  <a:cubicBezTo>
                    <a:pt x="6509" y="396"/>
                    <a:pt x="6576" y="314"/>
                    <a:pt x="6635" y="226"/>
                  </a:cubicBezTo>
                  <a:cubicBezTo>
                    <a:pt x="6648" y="208"/>
                    <a:pt x="6661" y="191"/>
                    <a:pt x="6674" y="173"/>
                  </a:cubicBezTo>
                  <a:cubicBezTo>
                    <a:pt x="6675" y="171"/>
                    <a:pt x="6677" y="168"/>
                    <a:pt x="6679" y="165"/>
                  </a:cubicBezTo>
                  <a:cubicBezTo>
                    <a:pt x="6700" y="192"/>
                    <a:pt x="6727" y="220"/>
                    <a:pt x="6737" y="235"/>
                  </a:cubicBezTo>
                  <a:cubicBezTo>
                    <a:pt x="6804" y="313"/>
                    <a:pt x="6877" y="385"/>
                    <a:pt x="6947" y="461"/>
                  </a:cubicBezTo>
                  <a:cubicBezTo>
                    <a:pt x="6983" y="510"/>
                    <a:pt x="7020" y="557"/>
                    <a:pt x="7059" y="603"/>
                  </a:cubicBezTo>
                  <a:cubicBezTo>
                    <a:pt x="7082" y="631"/>
                    <a:pt x="7103" y="658"/>
                    <a:pt x="7128" y="684"/>
                  </a:cubicBezTo>
                  <a:cubicBezTo>
                    <a:pt x="7145" y="700"/>
                    <a:pt x="7171" y="700"/>
                    <a:pt x="7193" y="707"/>
                  </a:cubicBezTo>
                  <a:cubicBezTo>
                    <a:pt x="7308" y="727"/>
                    <a:pt x="7472" y="455"/>
                    <a:pt x="7542" y="371"/>
                  </a:cubicBezTo>
                  <a:cubicBezTo>
                    <a:pt x="7599" y="297"/>
                    <a:pt x="7659" y="225"/>
                    <a:pt x="7714" y="150"/>
                  </a:cubicBezTo>
                  <a:cubicBezTo>
                    <a:pt x="7717" y="154"/>
                    <a:pt x="7720" y="158"/>
                    <a:pt x="7723" y="163"/>
                  </a:cubicBezTo>
                  <a:cubicBezTo>
                    <a:pt x="7765" y="235"/>
                    <a:pt x="7810" y="305"/>
                    <a:pt x="7858" y="373"/>
                  </a:cubicBezTo>
                  <a:cubicBezTo>
                    <a:pt x="7917" y="461"/>
                    <a:pt x="7969" y="554"/>
                    <a:pt x="8032" y="639"/>
                  </a:cubicBezTo>
                  <a:cubicBezTo>
                    <a:pt x="8066" y="687"/>
                    <a:pt x="8096" y="751"/>
                    <a:pt x="8161" y="762"/>
                  </a:cubicBezTo>
                  <a:cubicBezTo>
                    <a:pt x="8166" y="763"/>
                    <a:pt x="8171" y="763"/>
                    <a:pt x="8175" y="763"/>
                  </a:cubicBezTo>
                  <a:cubicBezTo>
                    <a:pt x="8261" y="763"/>
                    <a:pt x="8305" y="663"/>
                    <a:pt x="8348" y="601"/>
                  </a:cubicBezTo>
                  <a:cubicBezTo>
                    <a:pt x="8374" y="561"/>
                    <a:pt x="8400" y="521"/>
                    <a:pt x="8426" y="482"/>
                  </a:cubicBezTo>
                  <a:cubicBezTo>
                    <a:pt x="8484" y="395"/>
                    <a:pt x="8547" y="311"/>
                    <a:pt x="8603" y="224"/>
                  </a:cubicBezTo>
                  <a:cubicBezTo>
                    <a:pt x="8603" y="222"/>
                    <a:pt x="8605" y="219"/>
                    <a:pt x="8606" y="217"/>
                  </a:cubicBezTo>
                  <a:cubicBezTo>
                    <a:pt x="8660" y="297"/>
                    <a:pt x="8715" y="376"/>
                    <a:pt x="8763" y="460"/>
                  </a:cubicBezTo>
                  <a:cubicBezTo>
                    <a:pt x="8797" y="513"/>
                    <a:pt x="8824" y="602"/>
                    <a:pt x="8883" y="630"/>
                  </a:cubicBezTo>
                  <a:cubicBezTo>
                    <a:pt x="8948" y="644"/>
                    <a:pt x="9002" y="594"/>
                    <a:pt x="9042" y="549"/>
                  </a:cubicBezTo>
                  <a:cubicBezTo>
                    <a:pt x="9101" y="487"/>
                    <a:pt x="9154" y="421"/>
                    <a:pt x="9210" y="357"/>
                  </a:cubicBezTo>
                  <a:cubicBezTo>
                    <a:pt x="9252" y="310"/>
                    <a:pt x="9292" y="261"/>
                    <a:pt x="9331" y="211"/>
                  </a:cubicBezTo>
                  <a:cubicBezTo>
                    <a:pt x="9335" y="206"/>
                    <a:pt x="9338" y="202"/>
                    <a:pt x="9343" y="197"/>
                  </a:cubicBezTo>
                  <a:cubicBezTo>
                    <a:pt x="9344" y="200"/>
                    <a:pt x="9346" y="203"/>
                    <a:pt x="9347" y="205"/>
                  </a:cubicBezTo>
                  <a:cubicBezTo>
                    <a:pt x="9372" y="248"/>
                    <a:pt x="9394" y="291"/>
                    <a:pt x="9419" y="334"/>
                  </a:cubicBezTo>
                  <a:cubicBezTo>
                    <a:pt x="9449" y="392"/>
                    <a:pt x="9485" y="447"/>
                    <a:pt x="9524" y="499"/>
                  </a:cubicBezTo>
                  <a:cubicBezTo>
                    <a:pt x="9559" y="550"/>
                    <a:pt x="9597" y="613"/>
                    <a:pt x="9667" y="611"/>
                  </a:cubicBezTo>
                  <a:cubicBezTo>
                    <a:pt x="9709" y="615"/>
                    <a:pt x="9735" y="577"/>
                    <a:pt x="9761" y="550"/>
                  </a:cubicBezTo>
                  <a:cubicBezTo>
                    <a:pt x="9818" y="489"/>
                    <a:pt x="9870" y="424"/>
                    <a:pt x="9921" y="359"/>
                  </a:cubicBezTo>
                  <a:cubicBezTo>
                    <a:pt x="9958" y="310"/>
                    <a:pt x="9994" y="260"/>
                    <a:pt x="10031" y="212"/>
                  </a:cubicBezTo>
                  <a:cubicBezTo>
                    <a:pt x="10047" y="246"/>
                    <a:pt x="10071" y="283"/>
                    <a:pt x="10080" y="300"/>
                  </a:cubicBezTo>
                  <a:cubicBezTo>
                    <a:pt x="10100" y="331"/>
                    <a:pt x="10127" y="358"/>
                    <a:pt x="10148" y="388"/>
                  </a:cubicBezTo>
                  <a:cubicBezTo>
                    <a:pt x="10175" y="424"/>
                    <a:pt x="10207" y="457"/>
                    <a:pt x="10229" y="495"/>
                  </a:cubicBezTo>
                  <a:cubicBezTo>
                    <a:pt x="10267" y="553"/>
                    <a:pt x="10301" y="624"/>
                    <a:pt x="10369" y="650"/>
                  </a:cubicBezTo>
                  <a:cubicBezTo>
                    <a:pt x="10428" y="665"/>
                    <a:pt x="10477" y="595"/>
                    <a:pt x="10513" y="557"/>
                  </a:cubicBezTo>
                  <a:cubicBezTo>
                    <a:pt x="10567" y="505"/>
                    <a:pt x="10612" y="445"/>
                    <a:pt x="10661" y="389"/>
                  </a:cubicBezTo>
                  <a:cubicBezTo>
                    <a:pt x="10682" y="365"/>
                    <a:pt x="10701" y="340"/>
                    <a:pt x="10720" y="314"/>
                  </a:cubicBezTo>
                  <a:cubicBezTo>
                    <a:pt x="10748" y="287"/>
                    <a:pt x="10777" y="260"/>
                    <a:pt x="10806" y="234"/>
                  </a:cubicBezTo>
                  <a:cubicBezTo>
                    <a:pt x="10819" y="253"/>
                    <a:pt x="10834" y="272"/>
                    <a:pt x="10848" y="290"/>
                  </a:cubicBezTo>
                  <a:cubicBezTo>
                    <a:pt x="10909" y="361"/>
                    <a:pt x="10969" y="432"/>
                    <a:pt x="11028" y="505"/>
                  </a:cubicBezTo>
                  <a:cubicBezTo>
                    <a:pt x="11050" y="534"/>
                    <a:pt x="11072" y="565"/>
                    <a:pt x="11093" y="594"/>
                  </a:cubicBezTo>
                  <a:cubicBezTo>
                    <a:pt x="11110" y="615"/>
                    <a:pt x="11124" y="641"/>
                    <a:pt x="11146" y="656"/>
                  </a:cubicBezTo>
                  <a:cubicBezTo>
                    <a:pt x="11215" y="684"/>
                    <a:pt x="11290" y="566"/>
                    <a:pt x="11336" y="526"/>
                  </a:cubicBezTo>
                  <a:cubicBezTo>
                    <a:pt x="11396" y="463"/>
                    <a:pt x="11454" y="400"/>
                    <a:pt x="11511" y="335"/>
                  </a:cubicBezTo>
                  <a:cubicBezTo>
                    <a:pt x="11547" y="295"/>
                    <a:pt x="11581" y="255"/>
                    <a:pt x="11615" y="214"/>
                  </a:cubicBezTo>
                  <a:cubicBezTo>
                    <a:pt x="11628" y="229"/>
                    <a:pt x="11639" y="245"/>
                    <a:pt x="11650" y="261"/>
                  </a:cubicBezTo>
                  <a:cubicBezTo>
                    <a:pt x="11677" y="294"/>
                    <a:pt x="11699" y="329"/>
                    <a:pt x="11721" y="365"/>
                  </a:cubicBezTo>
                  <a:cubicBezTo>
                    <a:pt x="11773" y="440"/>
                    <a:pt x="11821" y="520"/>
                    <a:pt x="11886" y="587"/>
                  </a:cubicBezTo>
                  <a:cubicBezTo>
                    <a:pt x="11908" y="622"/>
                    <a:pt x="11933" y="661"/>
                    <a:pt x="11975" y="674"/>
                  </a:cubicBezTo>
                  <a:cubicBezTo>
                    <a:pt x="11986" y="682"/>
                    <a:pt x="11997" y="688"/>
                    <a:pt x="12010" y="692"/>
                  </a:cubicBezTo>
                  <a:cubicBezTo>
                    <a:pt x="12058" y="708"/>
                    <a:pt x="12085" y="653"/>
                    <a:pt x="12112" y="623"/>
                  </a:cubicBezTo>
                  <a:cubicBezTo>
                    <a:pt x="12145" y="582"/>
                    <a:pt x="12177" y="540"/>
                    <a:pt x="12207" y="497"/>
                  </a:cubicBezTo>
                  <a:cubicBezTo>
                    <a:pt x="12278" y="409"/>
                    <a:pt x="12353" y="324"/>
                    <a:pt x="12422" y="234"/>
                  </a:cubicBezTo>
                  <a:cubicBezTo>
                    <a:pt x="12430" y="226"/>
                    <a:pt x="12436" y="216"/>
                    <a:pt x="12444" y="207"/>
                  </a:cubicBezTo>
                  <a:cubicBezTo>
                    <a:pt x="12459" y="231"/>
                    <a:pt x="12477" y="252"/>
                    <a:pt x="12495" y="273"/>
                  </a:cubicBezTo>
                  <a:cubicBezTo>
                    <a:pt x="12529" y="314"/>
                    <a:pt x="12561" y="356"/>
                    <a:pt x="12592" y="400"/>
                  </a:cubicBezTo>
                  <a:cubicBezTo>
                    <a:pt x="12614" y="431"/>
                    <a:pt x="12639" y="460"/>
                    <a:pt x="12661" y="492"/>
                  </a:cubicBezTo>
                  <a:cubicBezTo>
                    <a:pt x="12691" y="537"/>
                    <a:pt x="12721" y="584"/>
                    <a:pt x="12761" y="621"/>
                  </a:cubicBezTo>
                  <a:cubicBezTo>
                    <a:pt x="12790" y="646"/>
                    <a:pt x="12815" y="684"/>
                    <a:pt x="12857" y="684"/>
                  </a:cubicBezTo>
                  <a:cubicBezTo>
                    <a:pt x="12938" y="681"/>
                    <a:pt x="12988" y="581"/>
                    <a:pt x="13031" y="522"/>
                  </a:cubicBezTo>
                  <a:cubicBezTo>
                    <a:pt x="13066" y="471"/>
                    <a:pt x="13102" y="421"/>
                    <a:pt x="13139" y="371"/>
                  </a:cubicBezTo>
                  <a:cubicBezTo>
                    <a:pt x="13184" y="308"/>
                    <a:pt x="13242" y="255"/>
                    <a:pt x="13289" y="193"/>
                  </a:cubicBezTo>
                  <a:cubicBezTo>
                    <a:pt x="13297" y="201"/>
                    <a:pt x="13304" y="209"/>
                    <a:pt x="13312" y="217"/>
                  </a:cubicBezTo>
                  <a:cubicBezTo>
                    <a:pt x="13347" y="252"/>
                    <a:pt x="13379" y="288"/>
                    <a:pt x="13410" y="326"/>
                  </a:cubicBezTo>
                  <a:cubicBezTo>
                    <a:pt x="13475" y="402"/>
                    <a:pt x="13530" y="487"/>
                    <a:pt x="13597" y="563"/>
                  </a:cubicBezTo>
                  <a:cubicBezTo>
                    <a:pt x="13643" y="616"/>
                    <a:pt x="13689" y="680"/>
                    <a:pt x="13761" y="700"/>
                  </a:cubicBezTo>
                  <a:cubicBezTo>
                    <a:pt x="13775" y="705"/>
                    <a:pt x="13791" y="702"/>
                    <a:pt x="13804" y="695"/>
                  </a:cubicBezTo>
                  <a:cubicBezTo>
                    <a:pt x="13841" y="681"/>
                    <a:pt x="13867" y="649"/>
                    <a:pt x="13890" y="618"/>
                  </a:cubicBezTo>
                  <a:cubicBezTo>
                    <a:pt x="13924" y="571"/>
                    <a:pt x="13955" y="521"/>
                    <a:pt x="13988" y="471"/>
                  </a:cubicBezTo>
                  <a:cubicBezTo>
                    <a:pt x="14058" y="371"/>
                    <a:pt x="14138" y="279"/>
                    <a:pt x="14222" y="189"/>
                  </a:cubicBezTo>
                  <a:cubicBezTo>
                    <a:pt x="14233" y="177"/>
                    <a:pt x="14243" y="165"/>
                    <a:pt x="14253" y="153"/>
                  </a:cubicBezTo>
                  <a:cubicBezTo>
                    <a:pt x="14253" y="153"/>
                    <a:pt x="14254" y="152"/>
                    <a:pt x="14255" y="151"/>
                  </a:cubicBezTo>
                  <a:cubicBezTo>
                    <a:pt x="14262" y="159"/>
                    <a:pt x="14271" y="166"/>
                    <a:pt x="14276" y="172"/>
                  </a:cubicBezTo>
                  <a:cubicBezTo>
                    <a:pt x="14292" y="191"/>
                    <a:pt x="14308" y="209"/>
                    <a:pt x="14324" y="229"/>
                  </a:cubicBezTo>
                  <a:cubicBezTo>
                    <a:pt x="14382" y="303"/>
                    <a:pt x="14432" y="383"/>
                    <a:pt x="14488" y="458"/>
                  </a:cubicBezTo>
                  <a:cubicBezTo>
                    <a:pt x="14522" y="505"/>
                    <a:pt x="14553" y="553"/>
                    <a:pt x="14587" y="600"/>
                  </a:cubicBezTo>
                  <a:cubicBezTo>
                    <a:pt x="14624" y="650"/>
                    <a:pt x="14663" y="716"/>
                    <a:pt x="14730" y="727"/>
                  </a:cubicBezTo>
                  <a:cubicBezTo>
                    <a:pt x="14876" y="721"/>
                    <a:pt x="14930" y="579"/>
                    <a:pt x="14997" y="474"/>
                  </a:cubicBezTo>
                  <a:cubicBezTo>
                    <a:pt x="15055" y="386"/>
                    <a:pt x="15123" y="303"/>
                    <a:pt x="15182" y="216"/>
                  </a:cubicBezTo>
                  <a:cubicBezTo>
                    <a:pt x="15195" y="198"/>
                    <a:pt x="15207" y="181"/>
                    <a:pt x="15220" y="163"/>
                  </a:cubicBezTo>
                  <a:cubicBezTo>
                    <a:pt x="15222" y="160"/>
                    <a:pt x="15224" y="157"/>
                    <a:pt x="15226" y="155"/>
                  </a:cubicBezTo>
                  <a:cubicBezTo>
                    <a:pt x="15246" y="182"/>
                    <a:pt x="15273" y="210"/>
                    <a:pt x="15283" y="225"/>
                  </a:cubicBezTo>
                  <a:cubicBezTo>
                    <a:pt x="15351" y="303"/>
                    <a:pt x="15424" y="374"/>
                    <a:pt x="15493" y="451"/>
                  </a:cubicBezTo>
                  <a:cubicBezTo>
                    <a:pt x="15530" y="499"/>
                    <a:pt x="15567" y="547"/>
                    <a:pt x="15606" y="593"/>
                  </a:cubicBezTo>
                  <a:cubicBezTo>
                    <a:pt x="15629" y="620"/>
                    <a:pt x="15650" y="649"/>
                    <a:pt x="15675" y="673"/>
                  </a:cubicBezTo>
                  <a:cubicBezTo>
                    <a:pt x="15692" y="690"/>
                    <a:pt x="15717" y="690"/>
                    <a:pt x="15740" y="697"/>
                  </a:cubicBezTo>
                  <a:cubicBezTo>
                    <a:pt x="15855" y="716"/>
                    <a:pt x="16019" y="444"/>
                    <a:pt x="16089" y="361"/>
                  </a:cubicBezTo>
                  <a:cubicBezTo>
                    <a:pt x="16146" y="287"/>
                    <a:pt x="16206" y="214"/>
                    <a:pt x="16261" y="139"/>
                  </a:cubicBezTo>
                  <a:cubicBezTo>
                    <a:pt x="16264" y="143"/>
                    <a:pt x="16266" y="148"/>
                    <a:pt x="16270" y="152"/>
                  </a:cubicBezTo>
                  <a:cubicBezTo>
                    <a:pt x="16312" y="224"/>
                    <a:pt x="16357" y="294"/>
                    <a:pt x="16405" y="362"/>
                  </a:cubicBezTo>
                  <a:cubicBezTo>
                    <a:pt x="16463" y="450"/>
                    <a:pt x="16515" y="544"/>
                    <a:pt x="16579" y="629"/>
                  </a:cubicBezTo>
                  <a:cubicBezTo>
                    <a:pt x="16613" y="677"/>
                    <a:pt x="16643" y="741"/>
                    <a:pt x="16707" y="752"/>
                  </a:cubicBezTo>
                  <a:cubicBezTo>
                    <a:pt x="16712" y="752"/>
                    <a:pt x="16717" y="753"/>
                    <a:pt x="16722" y="753"/>
                  </a:cubicBezTo>
                  <a:cubicBezTo>
                    <a:pt x="16807" y="753"/>
                    <a:pt x="16852" y="652"/>
                    <a:pt x="16895" y="591"/>
                  </a:cubicBezTo>
                  <a:cubicBezTo>
                    <a:pt x="16920" y="551"/>
                    <a:pt x="16946" y="511"/>
                    <a:pt x="16973" y="472"/>
                  </a:cubicBezTo>
                  <a:cubicBezTo>
                    <a:pt x="17031" y="385"/>
                    <a:pt x="17093" y="301"/>
                    <a:pt x="17150" y="213"/>
                  </a:cubicBezTo>
                  <a:cubicBezTo>
                    <a:pt x="17153" y="205"/>
                    <a:pt x="17163" y="192"/>
                    <a:pt x="17173" y="177"/>
                  </a:cubicBezTo>
                  <a:cubicBezTo>
                    <a:pt x="17177" y="169"/>
                    <a:pt x="17182" y="161"/>
                    <a:pt x="17186" y="153"/>
                  </a:cubicBezTo>
                  <a:cubicBezTo>
                    <a:pt x="17188" y="149"/>
                    <a:pt x="17191" y="144"/>
                    <a:pt x="17193" y="140"/>
                  </a:cubicBezTo>
                  <a:lnTo>
                    <a:pt x="17193" y="140"/>
                  </a:lnTo>
                  <a:cubicBezTo>
                    <a:pt x="17193" y="139"/>
                    <a:pt x="17194" y="138"/>
                    <a:pt x="17194" y="137"/>
                  </a:cubicBezTo>
                  <a:cubicBezTo>
                    <a:pt x="17195" y="135"/>
                    <a:pt x="17196" y="133"/>
                    <a:pt x="17197" y="130"/>
                  </a:cubicBezTo>
                  <a:lnTo>
                    <a:pt x="17197" y="130"/>
                  </a:lnTo>
                  <a:cubicBezTo>
                    <a:pt x="17199" y="127"/>
                    <a:pt x="17200" y="124"/>
                    <a:pt x="17201" y="121"/>
                  </a:cubicBezTo>
                  <a:cubicBezTo>
                    <a:pt x="17203" y="119"/>
                    <a:pt x="17203" y="117"/>
                    <a:pt x="17204" y="115"/>
                  </a:cubicBezTo>
                  <a:cubicBezTo>
                    <a:pt x="17204" y="114"/>
                    <a:pt x="17204" y="114"/>
                    <a:pt x="17205" y="114"/>
                  </a:cubicBezTo>
                  <a:cubicBezTo>
                    <a:pt x="17205" y="109"/>
                    <a:pt x="17206" y="105"/>
                    <a:pt x="17206" y="100"/>
                  </a:cubicBezTo>
                  <a:cubicBezTo>
                    <a:pt x="17207" y="97"/>
                    <a:pt x="17207" y="95"/>
                    <a:pt x="17207" y="92"/>
                  </a:cubicBezTo>
                  <a:cubicBezTo>
                    <a:pt x="17207" y="90"/>
                    <a:pt x="17206" y="87"/>
                    <a:pt x="17206" y="85"/>
                  </a:cubicBezTo>
                  <a:cubicBezTo>
                    <a:pt x="17205" y="80"/>
                    <a:pt x="17204" y="74"/>
                    <a:pt x="17203" y="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19"/>
            <p:cNvSpPr/>
            <p:nvPr/>
          </p:nvSpPr>
          <p:spPr>
            <a:xfrm>
              <a:off x="4936320" y="1001880"/>
              <a:ext cx="48240" cy="46440"/>
            </a:xfrm>
            <a:custGeom>
              <a:avLst/>
              <a:gdLst/>
              <a:ahLst/>
              <a:cxnLst/>
              <a:rect l="l" t="t" r="r" b="b"/>
              <a:pathLst>
                <a:path w="134" h="129" extrusionOk="0">
                  <a:moveTo>
                    <a:pt x="84" y="1"/>
                  </a:moveTo>
                  <a:cubicBezTo>
                    <a:pt x="46" y="-5"/>
                    <a:pt x="2" y="20"/>
                    <a:pt x="0" y="62"/>
                  </a:cubicBezTo>
                  <a:cubicBezTo>
                    <a:pt x="-2" y="89"/>
                    <a:pt x="13" y="119"/>
                    <a:pt x="41" y="127"/>
                  </a:cubicBezTo>
                  <a:cubicBezTo>
                    <a:pt x="79" y="136"/>
                    <a:pt x="131" y="117"/>
                    <a:pt x="134" y="73"/>
                  </a:cubicBezTo>
                  <a:cubicBezTo>
                    <a:pt x="138" y="41"/>
                    <a:pt x="118" y="5"/>
                    <a:pt x="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9"/>
            <p:cNvSpPr/>
            <p:nvPr/>
          </p:nvSpPr>
          <p:spPr>
            <a:xfrm>
              <a:off x="4693680" y="1001880"/>
              <a:ext cx="48240" cy="46440"/>
            </a:xfrm>
            <a:custGeom>
              <a:avLst/>
              <a:gdLst/>
              <a:ahLst/>
              <a:cxnLst/>
              <a:rect l="l" t="t" r="r" b="b"/>
              <a:pathLst>
                <a:path w="134" h="129" extrusionOk="0">
                  <a:moveTo>
                    <a:pt x="85" y="1"/>
                  </a:moveTo>
                  <a:cubicBezTo>
                    <a:pt x="46" y="-5"/>
                    <a:pt x="2" y="20"/>
                    <a:pt x="0" y="62"/>
                  </a:cubicBezTo>
                  <a:cubicBezTo>
                    <a:pt x="-1" y="89"/>
                    <a:pt x="13" y="119"/>
                    <a:pt x="41" y="127"/>
                  </a:cubicBezTo>
                  <a:cubicBezTo>
                    <a:pt x="79" y="136"/>
                    <a:pt x="132" y="117"/>
                    <a:pt x="134" y="73"/>
                  </a:cubicBezTo>
                  <a:cubicBezTo>
                    <a:pt x="138" y="41"/>
                    <a:pt x="119" y="5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9"/>
            <p:cNvSpPr/>
            <p:nvPr/>
          </p:nvSpPr>
          <p:spPr>
            <a:xfrm>
              <a:off x="5190840" y="1001880"/>
              <a:ext cx="48600" cy="46440"/>
            </a:xfrm>
            <a:custGeom>
              <a:avLst/>
              <a:gdLst/>
              <a:ahLst/>
              <a:cxnLst/>
              <a:rect l="l" t="t" r="r" b="b"/>
              <a:pathLst>
                <a:path w="135" h="129" extrusionOk="0">
                  <a:moveTo>
                    <a:pt x="85" y="1"/>
                  </a:moveTo>
                  <a:cubicBezTo>
                    <a:pt x="47" y="-5"/>
                    <a:pt x="3" y="20"/>
                    <a:pt x="0" y="62"/>
                  </a:cubicBezTo>
                  <a:cubicBezTo>
                    <a:pt x="0" y="89"/>
                    <a:pt x="13" y="119"/>
                    <a:pt x="42" y="127"/>
                  </a:cubicBezTo>
                  <a:cubicBezTo>
                    <a:pt x="79" y="136"/>
                    <a:pt x="133" y="117"/>
                    <a:pt x="135" y="73"/>
                  </a:cubicBezTo>
                  <a:cubicBezTo>
                    <a:pt x="139" y="41"/>
                    <a:pt x="119" y="5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9"/>
            <p:cNvSpPr/>
            <p:nvPr/>
          </p:nvSpPr>
          <p:spPr>
            <a:xfrm>
              <a:off x="5478480" y="1001880"/>
              <a:ext cx="48960" cy="46440"/>
            </a:xfrm>
            <a:custGeom>
              <a:avLst/>
              <a:gdLst/>
              <a:ahLst/>
              <a:cxnLst/>
              <a:rect l="l" t="t" r="r" b="b"/>
              <a:pathLst>
                <a:path w="136" h="129" extrusionOk="0">
                  <a:moveTo>
                    <a:pt x="86" y="1"/>
                  </a:moveTo>
                  <a:cubicBezTo>
                    <a:pt x="47" y="-5"/>
                    <a:pt x="3" y="20"/>
                    <a:pt x="1" y="62"/>
                  </a:cubicBezTo>
                  <a:cubicBezTo>
                    <a:pt x="0" y="89"/>
                    <a:pt x="13" y="119"/>
                    <a:pt x="43" y="127"/>
                  </a:cubicBezTo>
                  <a:cubicBezTo>
                    <a:pt x="80" y="136"/>
                    <a:pt x="133" y="117"/>
                    <a:pt x="135" y="73"/>
                  </a:cubicBezTo>
                  <a:cubicBezTo>
                    <a:pt x="139" y="41"/>
                    <a:pt x="120" y="5"/>
                    <a:pt x="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9"/>
            <p:cNvSpPr/>
            <p:nvPr/>
          </p:nvSpPr>
          <p:spPr>
            <a:xfrm>
              <a:off x="5772600" y="1001880"/>
              <a:ext cx="48600" cy="46440"/>
            </a:xfrm>
            <a:custGeom>
              <a:avLst/>
              <a:gdLst/>
              <a:ahLst/>
              <a:cxnLst/>
              <a:rect l="l" t="t" r="r" b="b"/>
              <a:pathLst>
                <a:path w="135" h="129" extrusionOk="0">
                  <a:moveTo>
                    <a:pt x="85" y="1"/>
                  </a:moveTo>
                  <a:cubicBezTo>
                    <a:pt x="46" y="-5"/>
                    <a:pt x="2" y="20"/>
                    <a:pt x="0" y="62"/>
                  </a:cubicBezTo>
                  <a:cubicBezTo>
                    <a:pt x="-1" y="89"/>
                    <a:pt x="13" y="119"/>
                    <a:pt x="41" y="127"/>
                  </a:cubicBezTo>
                  <a:cubicBezTo>
                    <a:pt x="79" y="136"/>
                    <a:pt x="131" y="117"/>
                    <a:pt x="134" y="73"/>
                  </a:cubicBezTo>
                  <a:cubicBezTo>
                    <a:pt x="138" y="41"/>
                    <a:pt x="118" y="5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9"/>
            <p:cNvSpPr/>
            <p:nvPr/>
          </p:nvSpPr>
          <p:spPr>
            <a:xfrm>
              <a:off x="6066720" y="1001880"/>
              <a:ext cx="48600" cy="46440"/>
            </a:xfrm>
            <a:custGeom>
              <a:avLst/>
              <a:gdLst/>
              <a:ahLst/>
              <a:cxnLst/>
              <a:rect l="l" t="t" r="r" b="b"/>
              <a:pathLst>
                <a:path w="135" h="129" extrusionOk="0">
                  <a:moveTo>
                    <a:pt x="85" y="1"/>
                  </a:moveTo>
                  <a:cubicBezTo>
                    <a:pt x="46" y="-5"/>
                    <a:pt x="2" y="20"/>
                    <a:pt x="0" y="62"/>
                  </a:cubicBezTo>
                  <a:cubicBezTo>
                    <a:pt x="-1" y="89"/>
                    <a:pt x="13" y="119"/>
                    <a:pt x="41" y="127"/>
                  </a:cubicBezTo>
                  <a:cubicBezTo>
                    <a:pt x="79" y="136"/>
                    <a:pt x="131" y="117"/>
                    <a:pt x="135" y="73"/>
                  </a:cubicBezTo>
                  <a:cubicBezTo>
                    <a:pt x="138" y="41"/>
                    <a:pt x="118" y="5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9"/>
            <p:cNvSpPr/>
            <p:nvPr/>
          </p:nvSpPr>
          <p:spPr>
            <a:xfrm>
              <a:off x="6370200" y="1001880"/>
              <a:ext cx="48600" cy="46440"/>
            </a:xfrm>
            <a:custGeom>
              <a:avLst/>
              <a:gdLst/>
              <a:ahLst/>
              <a:cxnLst/>
              <a:rect l="l" t="t" r="r" b="b"/>
              <a:pathLst>
                <a:path w="135" h="129" extrusionOk="0">
                  <a:moveTo>
                    <a:pt x="84" y="1"/>
                  </a:moveTo>
                  <a:cubicBezTo>
                    <a:pt x="47" y="-5"/>
                    <a:pt x="2" y="20"/>
                    <a:pt x="0" y="62"/>
                  </a:cubicBezTo>
                  <a:cubicBezTo>
                    <a:pt x="-1" y="89"/>
                    <a:pt x="13" y="119"/>
                    <a:pt x="41" y="127"/>
                  </a:cubicBezTo>
                  <a:cubicBezTo>
                    <a:pt x="79" y="136"/>
                    <a:pt x="132" y="117"/>
                    <a:pt x="134" y="73"/>
                  </a:cubicBezTo>
                  <a:cubicBezTo>
                    <a:pt x="138" y="41"/>
                    <a:pt x="118" y="5"/>
                    <a:pt x="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9"/>
            <p:cNvSpPr/>
            <p:nvPr/>
          </p:nvSpPr>
          <p:spPr>
            <a:xfrm>
              <a:off x="6721920" y="1001880"/>
              <a:ext cx="48600" cy="46440"/>
            </a:xfrm>
            <a:custGeom>
              <a:avLst/>
              <a:gdLst/>
              <a:ahLst/>
              <a:cxnLst/>
              <a:rect l="l" t="t" r="r" b="b"/>
              <a:pathLst>
                <a:path w="135" h="129" extrusionOk="0">
                  <a:moveTo>
                    <a:pt x="84" y="1"/>
                  </a:moveTo>
                  <a:cubicBezTo>
                    <a:pt x="47" y="-5"/>
                    <a:pt x="2" y="20"/>
                    <a:pt x="0" y="62"/>
                  </a:cubicBezTo>
                  <a:cubicBezTo>
                    <a:pt x="-1" y="89"/>
                    <a:pt x="13" y="119"/>
                    <a:pt x="42" y="127"/>
                  </a:cubicBezTo>
                  <a:cubicBezTo>
                    <a:pt x="79" y="136"/>
                    <a:pt x="132" y="117"/>
                    <a:pt x="134" y="73"/>
                  </a:cubicBezTo>
                  <a:cubicBezTo>
                    <a:pt x="138" y="41"/>
                    <a:pt x="118" y="5"/>
                    <a:pt x="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9"/>
            <p:cNvSpPr/>
            <p:nvPr/>
          </p:nvSpPr>
          <p:spPr>
            <a:xfrm>
              <a:off x="7072560" y="1001880"/>
              <a:ext cx="48600" cy="46440"/>
            </a:xfrm>
            <a:custGeom>
              <a:avLst/>
              <a:gdLst/>
              <a:ahLst/>
              <a:cxnLst/>
              <a:rect l="l" t="t" r="r" b="b"/>
              <a:pathLst>
                <a:path w="135" h="129" extrusionOk="0">
                  <a:moveTo>
                    <a:pt x="85" y="1"/>
                  </a:moveTo>
                  <a:cubicBezTo>
                    <a:pt x="47" y="-5"/>
                    <a:pt x="2" y="20"/>
                    <a:pt x="0" y="62"/>
                  </a:cubicBezTo>
                  <a:cubicBezTo>
                    <a:pt x="0" y="89"/>
                    <a:pt x="13" y="119"/>
                    <a:pt x="42" y="127"/>
                  </a:cubicBezTo>
                  <a:cubicBezTo>
                    <a:pt x="79" y="136"/>
                    <a:pt x="132" y="117"/>
                    <a:pt x="135" y="73"/>
                  </a:cubicBezTo>
                  <a:cubicBezTo>
                    <a:pt x="139" y="41"/>
                    <a:pt x="119" y="5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19"/>
            <p:cNvSpPr/>
            <p:nvPr/>
          </p:nvSpPr>
          <p:spPr>
            <a:xfrm>
              <a:off x="7436520" y="1001880"/>
              <a:ext cx="48600" cy="46440"/>
            </a:xfrm>
            <a:custGeom>
              <a:avLst/>
              <a:gdLst/>
              <a:ahLst/>
              <a:cxnLst/>
              <a:rect l="l" t="t" r="r" b="b"/>
              <a:pathLst>
                <a:path w="135" h="129" extrusionOk="0">
                  <a:moveTo>
                    <a:pt x="84" y="1"/>
                  </a:moveTo>
                  <a:cubicBezTo>
                    <a:pt x="47" y="-5"/>
                    <a:pt x="1" y="20"/>
                    <a:pt x="0" y="62"/>
                  </a:cubicBezTo>
                  <a:cubicBezTo>
                    <a:pt x="-1" y="89"/>
                    <a:pt x="13" y="119"/>
                    <a:pt x="41" y="127"/>
                  </a:cubicBezTo>
                  <a:cubicBezTo>
                    <a:pt x="79" y="136"/>
                    <a:pt x="132" y="117"/>
                    <a:pt x="134" y="73"/>
                  </a:cubicBezTo>
                  <a:cubicBezTo>
                    <a:pt x="138" y="41"/>
                    <a:pt x="118" y="5"/>
                    <a:pt x="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9"/>
            <p:cNvSpPr/>
            <p:nvPr/>
          </p:nvSpPr>
          <p:spPr>
            <a:xfrm>
              <a:off x="3886200" y="1035000"/>
              <a:ext cx="1080" cy="0"/>
            </a:xfrm>
            <a:custGeom>
              <a:avLst/>
              <a:gdLst/>
              <a:ahLst/>
              <a:cxnLst/>
              <a:rect l="l" t="t" r="r" b="b"/>
              <a:pathLst>
                <a:path w="3" h="120000" extrusionOk="0">
                  <a:moveTo>
                    <a:pt x="3" y="0"/>
                  </a:moveTo>
                  <a:cubicBezTo>
                    <a:pt x="3" y="0"/>
                    <a:pt x="2" y="0"/>
                    <a:pt x="1" y="0"/>
                  </a:cubicBezTo>
                  <a:lnTo>
                    <a:pt x="0" y="0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9"/>
            <p:cNvSpPr/>
            <p:nvPr/>
          </p:nvSpPr>
          <p:spPr>
            <a:xfrm>
              <a:off x="3956400" y="1029240"/>
              <a:ext cx="1080" cy="360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3" y="0"/>
                  </a:moveTo>
                  <a:cubicBezTo>
                    <a:pt x="3" y="0"/>
                    <a:pt x="1" y="0"/>
                    <a:pt x="1" y="1"/>
                  </a:cubicBezTo>
                  <a:lnTo>
                    <a:pt x="0" y="1"/>
                  </a:lnTo>
                  <a:cubicBezTo>
                    <a:pt x="1" y="1"/>
                    <a:pt x="2" y="0"/>
                    <a:pt x="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9"/>
            <p:cNvSpPr/>
            <p:nvPr/>
          </p:nvSpPr>
          <p:spPr>
            <a:xfrm>
              <a:off x="3711600" y="877680"/>
              <a:ext cx="720" cy="0"/>
            </a:xfrm>
            <a:custGeom>
              <a:avLst/>
              <a:gdLst/>
              <a:ahLst/>
              <a:cxnLst/>
              <a:rect l="l" t="t" r="r" b="b"/>
              <a:pathLst>
                <a:path w="2" h="120000" extrusionOk="0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lnTo>
                    <a:pt x="2" y="0"/>
                  </a:ln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9"/>
            <p:cNvSpPr/>
            <p:nvPr/>
          </p:nvSpPr>
          <p:spPr>
            <a:xfrm>
              <a:off x="3719880" y="711360"/>
              <a:ext cx="1080" cy="360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3" y="1"/>
                  </a:moveTo>
                  <a:cubicBezTo>
                    <a:pt x="2" y="0"/>
                    <a:pt x="1" y="0"/>
                    <a:pt x="1" y="0"/>
                  </a:cubicBez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9"/>
            <p:cNvSpPr/>
            <p:nvPr/>
          </p:nvSpPr>
          <p:spPr>
            <a:xfrm>
              <a:off x="3863520" y="869760"/>
              <a:ext cx="1080" cy="360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0" y="1"/>
                  </a:move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9"/>
            <p:cNvSpPr/>
            <p:nvPr/>
          </p:nvSpPr>
          <p:spPr>
            <a:xfrm>
              <a:off x="3711600" y="87768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19"/>
            <p:cNvSpPr/>
            <p:nvPr/>
          </p:nvSpPr>
          <p:spPr>
            <a:xfrm>
              <a:off x="3257640" y="1029240"/>
              <a:ext cx="720" cy="0"/>
            </a:xfrm>
            <a:custGeom>
              <a:avLst/>
              <a:gdLst/>
              <a:ahLst/>
              <a:cxnLst/>
              <a:rect l="l" t="t" r="r" b="b"/>
              <a:pathLst>
                <a:path w="2" h="120000" extrusionOk="0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19"/>
            <p:cNvSpPr/>
            <p:nvPr/>
          </p:nvSpPr>
          <p:spPr>
            <a:xfrm>
              <a:off x="3649680" y="735480"/>
              <a:ext cx="360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19"/>
            <p:cNvSpPr/>
            <p:nvPr/>
          </p:nvSpPr>
          <p:spPr>
            <a:xfrm>
              <a:off x="3685320" y="735840"/>
              <a:ext cx="360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19"/>
            <p:cNvSpPr/>
            <p:nvPr/>
          </p:nvSpPr>
          <p:spPr>
            <a:xfrm>
              <a:off x="3685680" y="73584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19"/>
            <p:cNvSpPr/>
            <p:nvPr/>
          </p:nvSpPr>
          <p:spPr>
            <a:xfrm>
              <a:off x="3257640" y="102924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19"/>
            <p:cNvSpPr/>
            <p:nvPr/>
          </p:nvSpPr>
          <p:spPr>
            <a:xfrm>
              <a:off x="3692520" y="7351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8" name="Google Shape;898;p19"/>
          <p:cNvSpPr/>
          <p:nvPr/>
        </p:nvSpPr>
        <p:spPr>
          <a:xfrm flipH="1">
            <a:off x="10666847" y="-294593"/>
            <a:ext cx="1276993" cy="1242240"/>
          </a:xfrm>
          <a:custGeom>
            <a:avLst/>
            <a:gdLst/>
            <a:ahLst/>
            <a:cxnLst/>
            <a:rect l="l" t="t" r="r" b="b"/>
            <a:pathLst>
              <a:path w="2667" h="2588" extrusionOk="0">
                <a:moveTo>
                  <a:pt x="2663" y="1247"/>
                </a:moveTo>
                <a:cubicBezTo>
                  <a:pt x="2655" y="1077"/>
                  <a:pt x="2619" y="911"/>
                  <a:pt x="2560" y="751"/>
                </a:cubicBezTo>
                <a:cubicBezTo>
                  <a:pt x="2489" y="520"/>
                  <a:pt x="2343" y="315"/>
                  <a:pt x="2150" y="171"/>
                </a:cubicBezTo>
                <a:cubicBezTo>
                  <a:pt x="1887" y="-39"/>
                  <a:pt x="1524" y="-30"/>
                  <a:pt x="1216" y="62"/>
                </a:cubicBezTo>
                <a:cubicBezTo>
                  <a:pt x="1119" y="90"/>
                  <a:pt x="1023" y="126"/>
                  <a:pt x="929" y="170"/>
                </a:cubicBezTo>
                <a:cubicBezTo>
                  <a:pt x="890" y="179"/>
                  <a:pt x="852" y="194"/>
                  <a:pt x="816" y="213"/>
                </a:cubicBezTo>
                <a:cubicBezTo>
                  <a:pt x="571" y="358"/>
                  <a:pt x="314" y="534"/>
                  <a:pt x="195" y="801"/>
                </a:cubicBezTo>
                <a:cubicBezTo>
                  <a:pt x="125" y="919"/>
                  <a:pt x="73" y="1048"/>
                  <a:pt x="46" y="1187"/>
                </a:cubicBezTo>
                <a:cubicBezTo>
                  <a:pt x="-3" y="1314"/>
                  <a:pt x="-11" y="1450"/>
                  <a:pt x="12" y="1583"/>
                </a:cubicBezTo>
                <a:cubicBezTo>
                  <a:pt x="39" y="1718"/>
                  <a:pt x="92" y="1846"/>
                  <a:pt x="144" y="1973"/>
                </a:cubicBezTo>
                <a:cubicBezTo>
                  <a:pt x="160" y="2011"/>
                  <a:pt x="179" y="2045"/>
                  <a:pt x="201" y="2079"/>
                </a:cubicBezTo>
                <a:cubicBezTo>
                  <a:pt x="211" y="2100"/>
                  <a:pt x="221" y="2120"/>
                  <a:pt x="233" y="2141"/>
                </a:cubicBezTo>
                <a:cubicBezTo>
                  <a:pt x="272" y="2199"/>
                  <a:pt x="319" y="2257"/>
                  <a:pt x="375" y="2302"/>
                </a:cubicBezTo>
                <a:cubicBezTo>
                  <a:pt x="427" y="2362"/>
                  <a:pt x="486" y="2413"/>
                  <a:pt x="552" y="2459"/>
                </a:cubicBezTo>
                <a:cubicBezTo>
                  <a:pt x="635" y="2520"/>
                  <a:pt x="724" y="2579"/>
                  <a:pt x="829" y="2585"/>
                </a:cubicBezTo>
                <a:cubicBezTo>
                  <a:pt x="888" y="2595"/>
                  <a:pt x="1016" y="2577"/>
                  <a:pt x="986" y="2492"/>
                </a:cubicBezTo>
                <a:cubicBezTo>
                  <a:pt x="914" y="2403"/>
                  <a:pt x="794" y="2371"/>
                  <a:pt x="704" y="2303"/>
                </a:cubicBezTo>
                <a:cubicBezTo>
                  <a:pt x="635" y="2247"/>
                  <a:pt x="577" y="2181"/>
                  <a:pt x="512" y="2118"/>
                </a:cubicBezTo>
                <a:cubicBezTo>
                  <a:pt x="491" y="2103"/>
                  <a:pt x="472" y="2069"/>
                  <a:pt x="447" y="2058"/>
                </a:cubicBezTo>
                <a:cubicBezTo>
                  <a:pt x="440" y="2048"/>
                  <a:pt x="433" y="2038"/>
                  <a:pt x="427" y="2028"/>
                </a:cubicBezTo>
                <a:cubicBezTo>
                  <a:pt x="349" y="1885"/>
                  <a:pt x="276" y="1735"/>
                  <a:pt x="260" y="1571"/>
                </a:cubicBezTo>
                <a:cubicBezTo>
                  <a:pt x="246" y="1437"/>
                  <a:pt x="226" y="1290"/>
                  <a:pt x="264" y="1157"/>
                </a:cubicBezTo>
                <a:cubicBezTo>
                  <a:pt x="325" y="992"/>
                  <a:pt x="375" y="810"/>
                  <a:pt x="504" y="685"/>
                </a:cubicBezTo>
                <a:cubicBezTo>
                  <a:pt x="701" y="499"/>
                  <a:pt x="955" y="381"/>
                  <a:pt x="1203" y="278"/>
                </a:cubicBezTo>
                <a:cubicBezTo>
                  <a:pt x="1291" y="242"/>
                  <a:pt x="1376" y="191"/>
                  <a:pt x="1472" y="179"/>
                </a:cubicBezTo>
                <a:cubicBezTo>
                  <a:pt x="1706" y="158"/>
                  <a:pt x="1957" y="210"/>
                  <a:pt x="2129" y="379"/>
                </a:cubicBezTo>
                <a:cubicBezTo>
                  <a:pt x="2250" y="506"/>
                  <a:pt x="2346" y="658"/>
                  <a:pt x="2399" y="827"/>
                </a:cubicBezTo>
                <a:cubicBezTo>
                  <a:pt x="2430" y="917"/>
                  <a:pt x="2460" y="1011"/>
                  <a:pt x="2460" y="1107"/>
                </a:cubicBezTo>
                <a:cubicBezTo>
                  <a:pt x="2453" y="1375"/>
                  <a:pt x="2390" y="1751"/>
                  <a:pt x="2166" y="1923"/>
                </a:cubicBezTo>
                <a:cubicBezTo>
                  <a:pt x="2028" y="2031"/>
                  <a:pt x="1919" y="2047"/>
                  <a:pt x="1751" y="2066"/>
                </a:cubicBezTo>
                <a:cubicBezTo>
                  <a:pt x="1576" y="2087"/>
                  <a:pt x="1378" y="2142"/>
                  <a:pt x="1216" y="2043"/>
                </a:cubicBezTo>
                <a:cubicBezTo>
                  <a:pt x="1143" y="2003"/>
                  <a:pt x="1084" y="1945"/>
                  <a:pt x="1031" y="1881"/>
                </a:cubicBezTo>
                <a:cubicBezTo>
                  <a:pt x="931" y="1774"/>
                  <a:pt x="861" y="1645"/>
                  <a:pt x="813" y="1508"/>
                </a:cubicBezTo>
                <a:cubicBezTo>
                  <a:pt x="680" y="1166"/>
                  <a:pt x="787" y="814"/>
                  <a:pt x="1136" y="665"/>
                </a:cubicBezTo>
                <a:cubicBezTo>
                  <a:pt x="1247" y="611"/>
                  <a:pt x="1365" y="570"/>
                  <a:pt x="1489" y="573"/>
                </a:cubicBezTo>
                <a:cubicBezTo>
                  <a:pt x="1679" y="570"/>
                  <a:pt x="1864" y="670"/>
                  <a:pt x="1947" y="843"/>
                </a:cubicBezTo>
                <a:cubicBezTo>
                  <a:pt x="1980" y="951"/>
                  <a:pt x="2016" y="1062"/>
                  <a:pt x="2019" y="1176"/>
                </a:cubicBezTo>
                <a:cubicBezTo>
                  <a:pt x="2033" y="1404"/>
                  <a:pt x="1810" y="1550"/>
                  <a:pt x="1611" y="1596"/>
                </a:cubicBezTo>
                <a:cubicBezTo>
                  <a:pt x="1310" y="1638"/>
                  <a:pt x="1027" y="1078"/>
                  <a:pt x="1449" y="1056"/>
                </a:cubicBezTo>
                <a:cubicBezTo>
                  <a:pt x="1505" y="1053"/>
                  <a:pt x="1554" y="1085"/>
                  <a:pt x="1595" y="1120"/>
                </a:cubicBezTo>
                <a:cubicBezTo>
                  <a:pt x="1638" y="1166"/>
                  <a:pt x="1731" y="1226"/>
                  <a:pt x="1739" y="1121"/>
                </a:cubicBezTo>
                <a:cubicBezTo>
                  <a:pt x="1734" y="974"/>
                  <a:pt x="1579" y="868"/>
                  <a:pt x="1439" y="879"/>
                </a:cubicBezTo>
                <a:cubicBezTo>
                  <a:pt x="1354" y="890"/>
                  <a:pt x="1274" y="933"/>
                  <a:pt x="1202" y="977"/>
                </a:cubicBezTo>
                <a:cubicBezTo>
                  <a:pt x="1011" y="1124"/>
                  <a:pt x="944" y="1208"/>
                  <a:pt x="1084" y="1429"/>
                </a:cubicBezTo>
                <a:cubicBezTo>
                  <a:pt x="1232" y="1658"/>
                  <a:pt x="1370" y="1756"/>
                  <a:pt x="1651" y="1716"/>
                </a:cubicBezTo>
                <a:cubicBezTo>
                  <a:pt x="2067" y="1666"/>
                  <a:pt x="2278" y="1356"/>
                  <a:pt x="2170" y="951"/>
                </a:cubicBezTo>
                <a:cubicBezTo>
                  <a:pt x="2046" y="498"/>
                  <a:pt x="1613" y="274"/>
                  <a:pt x="1179" y="468"/>
                </a:cubicBezTo>
                <a:cubicBezTo>
                  <a:pt x="973" y="553"/>
                  <a:pt x="693" y="736"/>
                  <a:pt x="585" y="935"/>
                </a:cubicBezTo>
                <a:cubicBezTo>
                  <a:pt x="392" y="1318"/>
                  <a:pt x="729" y="2013"/>
                  <a:pt x="1097" y="2191"/>
                </a:cubicBezTo>
                <a:cubicBezTo>
                  <a:pt x="1274" y="2288"/>
                  <a:pt x="1479" y="2311"/>
                  <a:pt x="1678" y="2309"/>
                </a:cubicBezTo>
                <a:cubicBezTo>
                  <a:pt x="1940" y="2316"/>
                  <a:pt x="2192" y="2204"/>
                  <a:pt x="2389" y="2037"/>
                </a:cubicBezTo>
                <a:cubicBezTo>
                  <a:pt x="2623" y="1850"/>
                  <a:pt x="2682" y="1532"/>
                  <a:pt x="2663" y="124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19407" tIns="59704" rIns="119407" bIns="59704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87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19"/>
          <p:cNvSpPr/>
          <p:nvPr/>
        </p:nvSpPr>
        <p:spPr>
          <a:xfrm rot="1714646" flipH="1">
            <a:off x="10574890" y="4991233"/>
            <a:ext cx="1331580" cy="2663527"/>
          </a:xfrm>
          <a:custGeom>
            <a:avLst/>
            <a:gdLst/>
            <a:ahLst/>
            <a:cxnLst/>
            <a:rect l="l" t="t" r="r" b="b"/>
            <a:pathLst>
              <a:path w="2781" h="5549" extrusionOk="0">
                <a:moveTo>
                  <a:pt x="2728" y="2396"/>
                </a:moveTo>
                <a:cubicBezTo>
                  <a:pt x="2473" y="2503"/>
                  <a:pt x="2221" y="2628"/>
                  <a:pt x="1997" y="2791"/>
                </a:cubicBezTo>
                <a:cubicBezTo>
                  <a:pt x="1823" y="2923"/>
                  <a:pt x="1674" y="3086"/>
                  <a:pt x="1518" y="3238"/>
                </a:cubicBezTo>
                <a:cubicBezTo>
                  <a:pt x="1329" y="3430"/>
                  <a:pt x="1125" y="3606"/>
                  <a:pt x="947" y="3808"/>
                </a:cubicBezTo>
                <a:cubicBezTo>
                  <a:pt x="878" y="3889"/>
                  <a:pt x="831" y="3986"/>
                  <a:pt x="792" y="4085"/>
                </a:cubicBezTo>
                <a:cubicBezTo>
                  <a:pt x="792" y="4035"/>
                  <a:pt x="790" y="3985"/>
                  <a:pt x="788" y="3935"/>
                </a:cubicBezTo>
                <a:cubicBezTo>
                  <a:pt x="807" y="3706"/>
                  <a:pt x="830" y="3475"/>
                  <a:pt x="930" y="3267"/>
                </a:cubicBezTo>
                <a:cubicBezTo>
                  <a:pt x="1008" y="3128"/>
                  <a:pt x="1103" y="2988"/>
                  <a:pt x="1226" y="2886"/>
                </a:cubicBezTo>
                <a:cubicBezTo>
                  <a:pt x="1395" y="2789"/>
                  <a:pt x="1563" y="2691"/>
                  <a:pt x="1723" y="2580"/>
                </a:cubicBezTo>
                <a:cubicBezTo>
                  <a:pt x="1935" y="2436"/>
                  <a:pt x="2120" y="2249"/>
                  <a:pt x="2260" y="2035"/>
                </a:cubicBezTo>
                <a:cubicBezTo>
                  <a:pt x="2341" y="1901"/>
                  <a:pt x="2401" y="1757"/>
                  <a:pt x="2486" y="1625"/>
                </a:cubicBezTo>
                <a:cubicBezTo>
                  <a:pt x="2509" y="1572"/>
                  <a:pt x="2643" y="1424"/>
                  <a:pt x="2604" y="1375"/>
                </a:cubicBezTo>
                <a:cubicBezTo>
                  <a:pt x="2567" y="1337"/>
                  <a:pt x="2444" y="1443"/>
                  <a:pt x="2399" y="1462"/>
                </a:cubicBezTo>
                <a:cubicBezTo>
                  <a:pt x="1947" y="1734"/>
                  <a:pt x="1639" y="2166"/>
                  <a:pt x="1321" y="2576"/>
                </a:cubicBezTo>
                <a:cubicBezTo>
                  <a:pt x="1179" y="2755"/>
                  <a:pt x="1015" y="2921"/>
                  <a:pt x="887" y="3111"/>
                </a:cubicBezTo>
                <a:cubicBezTo>
                  <a:pt x="952" y="2933"/>
                  <a:pt x="1028" y="2758"/>
                  <a:pt x="1099" y="2582"/>
                </a:cubicBezTo>
                <a:cubicBezTo>
                  <a:pt x="1216" y="2264"/>
                  <a:pt x="1341" y="1949"/>
                  <a:pt x="1465" y="1632"/>
                </a:cubicBezTo>
                <a:cubicBezTo>
                  <a:pt x="1582" y="1392"/>
                  <a:pt x="1812" y="1230"/>
                  <a:pt x="1973" y="1020"/>
                </a:cubicBezTo>
                <a:cubicBezTo>
                  <a:pt x="2198" y="756"/>
                  <a:pt x="2302" y="417"/>
                  <a:pt x="2506" y="138"/>
                </a:cubicBezTo>
                <a:cubicBezTo>
                  <a:pt x="2525" y="101"/>
                  <a:pt x="2567" y="59"/>
                  <a:pt x="2551" y="16"/>
                </a:cubicBezTo>
                <a:cubicBezTo>
                  <a:pt x="2541" y="-5"/>
                  <a:pt x="2512" y="-2"/>
                  <a:pt x="2496" y="9"/>
                </a:cubicBezTo>
                <a:cubicBezTo>
                  <a:pt x="2378" y="81"/>
                  <a:pt x="2260" y="155"/>
                  <a:pt x="2152" y="241"/>
                </a:cubicBezTo>
                <a:cubicBezTo>
                  <a:pt x="1960" y="396"/>
                  <a:pt x="1789" y="577"/>
                  <a:pt x="1634" y="768"/>
                </a:cubicBezTo>
                <a:cubicBezTo>
                  <a:pt x="1514" y="910"/>
                  <a:pt x="1409" y="1064"/>
                  <a:pt x="1337" y="1236"/>
                </a:cubicBezTo>
                <a:cubicBezTo>
                  <a:pt x="1183" y="1556"/>
                  <a:pt x="1163" y="1906"/>
                  <a:pt x="1120" y="2251"/>
                </a:cubicBezTo>
                <a:cubicBezTo>
                  <a:pt x="1102" y="2357"/>
                  <a:pt x="1069" y="2458"/>
                  <a:pt x="1030" y="2557"/>
                </a:cubicBezTo>
                <a:cubicBezTo>
                  <a:pt x="1050" y="2453"/>
                  <a:pt x="1052" y="2345"/>
                  <a:pt x="1059" y="2239"/>
                </a:cubicBezTo>
                <a:cubicBezTo>
                  <a:pt x="1069" y="2071"/>
                  <a:pt x="1090" y="1903"/>
                  <a:pt x="1087" y="1734"/>
                </a:cubicBezTo>
                <a:cubicBezTo>
                  <a:pt x="1083" y="1606"/>
                  <a:pt x="1046" y="1483"/>
                  <a:pt x="1022" y="1359"/>
                </a:cubicBezTo>
                <a:cubicBezTo>
                  <a:pt x="996" y="1189"/>
                  <a:pt x="949" y="1024"/>
                  <a:pt x="908" y="858"/>
                </a:cubicBezTo>
                <a:cubicBezTo>
                  <a:pt x="856" y="666"/>
                  <a:pt x="856" y="464"/>
                  <a:pt x="801" y="274"/>
                </a:cubicBezTo>
                <a:cubicBezTo>
                  <a:pt x="790" y="237"/>
                  <a:pt x="757" y="168"/>
                  <a:pt x="711" y="204"/>
                </a:cubicBezTo>
                <a:cubicBezTo>
                  <a:pt x="685" y="238"/>
                  <a:pt x="688" y="287"/>
                  <a:pt x="676" y="327"/>
                </a:cubicBezTo>
                <a:cubicBezTo>
                  <a:pt x="645" y="477"/>
                  <a:pt x="620" y="631"/>
                  <a:pt x="623" y="784"/>
                </a:cubicBezTo>
                <a:cubicBezTo>
                  <a:pt x="623" y="1033"/>
                  <a:pt x="741" y="1259"/>
                  <a:pt x="765" y="1504"/>
                </a:cubicBezTo>
                <a:cubicBezTo>
                  <a:pt x="781" y="1650"/>
                  <a:pt x="767" y="1799"/>
                  <a:pt x="804" y="1943"/>
                </a:cubicBezTo>
                <a:cubicBezTo>
                  <a:pt x="843" y="2132"/>
                  <a:pt x="917" y="2314"/>
                  <a:pt x="936" y="2507"/>
                </a:cubicBezTo>
                <a:cubicBezTo>
                  <a:pt x="942" y="2576"/>
                  <a:pt x="942" y="2646"/>
                  <a:pt x="931" y="2715"/>
                </a:cubicBezTo>
                <a:cubicBezTo>
                  <a:pt x="912" y="2768"/>
                  <a:pt x="891" y="2820"/>
                  <a:pt x="872" y="2872"/>
                </a:cubicBezTo>
                <a:cubicBezTo>
                  <a:pt x="802" y="3071"/>
                  <a:pt x="726" y="3270"/>
                  <a:pt x="700" y="3480"/>
                </a:cubicBezTo>
                <a:cubicBezTo>
                  <a:pt x="684" y="3372"/>
                  <a:pt x="665" y="3263"/>
                  <a:pt x="626" y="3160"/>
                </a:cubicBezTo>
                <a:cubicBezTo>
                  <a:pt x="576" y="3041"/>
                  <a:pt x="523" y="2921"/>
                  <a:pt x="507" y="2791"/>
                </a:cubicBezTo>
                <a:cubicBezTo>
                  <a:pt x="491" y="2570"/>
                  <a:pt x="404" y="2368"/>
                  <a:pt x="327" y="2164"/>
                </a:cubicBezTo>
                <a:cubicBezTo>
                  <a:pt x="272" y="1972"/>
                  <a:pt x="219" y="1779"/>
                  <a:pt x="172" y="1585"/>
                </a:cubicBezTo>
                <a:cubicBezTo>
                  <a:pt x="158" y="1520"/>
                  <a:pt x="81" y="1480"/>
                  <a:pt x="50" y="1557"/>
                </a:cubicBezTo>
                <a:cubicBezTo>
                  <a:pt x="-8" y="1718"/>
                  <a:pt x="-2" y="1898"/>
                  <a:pt x="4" y="2067"/>
                </a:cubicBezTo>
                <a:cubicBezTo>
                  <a:pt x="17" y="2244"/>
                  <a:pt x="70" y="2415"/>
                  <a:pt x="96" y="2590"/>
                </a:cubicBezTo>
                <a:cubicBezTo>
                  <a:pt x="118" y="2756"/>
                  <a:pt x="114" y="2930"/>
                  <a:pt x="150" y="3095"/>
                </a:cubicBezTo>
                <a:cubicBezTo>
                  <a:pt x="179" y="3247"/>
                  <a:pt x="248" y="3389"/>
                  <a:pt x="329" y="3520"/>
                </a:cubicBezTo>
                <a:cubicBezTo>
                  <a:pt x="444" y="3712"/>
                  <a:pt x="616" y="3894"/>
                  <a:pt x="670" y="4114"/>
                </a:cubicBezTo>
                <a:cubicBezTo>
                  <a:pt x="671" y="4161"/>
                  <a:pt x="671" y="4208"/>
                  <a:pt x="671" y="4255"/>
                </a:cubicBezTo>
                <a:cubicBezTo>
                  <a:pt x="668" y="4406"/>
                  <a:pt x="648" y="4557"/>
                  <a:pt x="629" y="4707"/>
                </a:cubicBezTo>
                <a:cubicBezTo>
                  <a:pt x="620" y="4793"/>
                  <a:pt x="606" y="4879"/>
                  <a:pt x="590" y="4964"/>
                </a:cubicBezTo>
                <a:cubicBezTo>
                  <a:pt x="577" y="5025"/>
                  <a:pt x="579" y="5088"/>
                  <a:pt x="553" y="5145"/>
                </a:cubicBezTo>
                <a:cubicBezTo>
                  <a:pt x="524" y="5239"/>
                  <a:pt x="376" y="5451"/>
                  <a:pt x="437" y="5537"/>
                </a:cubicBezTo>
                <a:cubicBezTo>
                  <a:pt x="476" y="5561"/>
                  <a:pt x="533" y="5546"/>
                  <a:pt x="568" y="5520"/>
                </a:cubicBezTo>
                <a:cubicBezTo>
                  <a:pt x="594" y="5499"/>
                  <a:pt x="599" y="5465"/>
                  <a:pt x="609" y="5435"/>
                </a:cubicBezTo>
                <a:cubicBezTo>
                  <a:pt x="641" y="5329"/>
                  <a:pt x="679" y="5225"/>
                  <a:pt x="703" y="5117"/>
                </a:cubicBezTo>
                <a:cubicBezTo>
                  <a:pt x="741" y="4952"/>
                  <a:pt x="747" y="4782"/>
                  <a:pt x="763" y="4614"/>
                </a:cubicBezTo>
                <a:cubicBezTo>
                  <a:pt x="773" y="4538"/>
                  <a:pt x="780" y="4461"/>
                  <a:pt x="785" y="4386"/>
                </a:cubicBezTo>
                <a:cubicBezTo>
                  <a:pt x="788" y="4370"/>
                  <a:pt x="791" y="4355"/>
                  <a:pt x="795" y="4339"/>
                </a:cubicBezTo>
                <a:cubicBezTo>
                  <a:pt x="841" y="4229"/>
                  <a:pt x="899" y="4118"/>
                  <a:pt x="964" y="4016"/>
                </a:cubicBezTo>
                <a:cubicBezTo>
                  <a:pt x="1119" y="3827"/>
                  <a:pt x="1403" y="3853"/>
                  <a:pt x="1601" y="3730"/>
                </a:cubicBezTo>
                <a:cubicBezTo>
                  <a:pt x="1710" y="3664"/>
                  <a:pt x="1816" y="3591"/>
                  <a:pt x="1907" y="3501"/>
                </a:cubicBezTo>
                <a:cubicBezTo>
                  <a:pt x="2042" y="3370"/>
                  <a:pt x="2151" y="3212"/>
                  <a:pt x="2304" y="3099"/>
                </a:cubicBezTo>
                <a:cubicBezTo>
                  <a:pt x="2410" y="3021"/>
                  <a:pt x="2505" y="2925"/>
                  <a:pt x="2575" y="2813"/>
                </a:cubicBezTo>
                <a:cubicBezTo>
                  <a:pt x="2620" y="2743"/>
                  <a:pt x="2662" y="2673"/>
                  <a:pt x="2703" y="2601"/>
                </a:cubicBezTo>
                <a:cubicBezTo>
                  <a:pt x="2728" y="2553"/>
                  <a:pt x="2848" y="2392"/>
                  <a:pt x="2728" y="2396"/>
                </a:cubicBezTo>
                <a:close/>
              </a:path>
            </a:pathLst>
          </a:custGeom>
          <a:solidFill>
            <a:srgbClr val="5F6C37"/>
          </a:solidFill>
          <a:ln>
            <a:noFill/>
          </a:ln>
        </p:spPr>
        <p:txBody>
          <a:bodyPr spcFirstLastPara="1" wrap="square" lIns="119407" tIns="59704" rIns="119407" bIns="59704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87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5" name="Google Shape;905;p19"/>
          <p:cNvGrpSpPr/>
          <p:nvPr/>
        </p:nvGrpSpPr>
        <p:grpSpPr>
          <a:xfrm rot="-2823271">
            <a:off x="1512270" y="6044826"/>
            <a:ext cx="649917" cy="1273158"/>
            <a:chOff x="8973360" y="2846880"/>
            <a:chExt cx="487440" cy="957240"/>
          </a:xfrm>
        </p:grpSpPr>
        <p:sp>
          <p:nvSpPr>
            <p:cNvPr id="906" name="Google Shape;906;p19"/>
            <p:cNvSpPr/>
            <p:nvPr/>
          </p:nvSpPr>
          <p:spPr>
            <a:xfrm>
              <a:off x="8973360" y="2846880"/>
              <a:ext cx="487440" cy="957240"/>
            </a:xfrm>
            <a:custGeom>
              <a:avLst/>
              <a:gdLst/>
              <a:ahLst/>
              <a:cxnLst/>
              <a:rect l="l" t="t" r="r" b="b"/>
              <a:pathLst>
                <a:path w="1354" h="2659" extrusionOk="0">
                  <a:moveTo>
                    <a:pt x="1161" y="995"/>
                  </a:moveTo>
                  <a:cubicBezTo>
                    <a:pt x="1162" y="1181"/>
                    <a:pt x="1164" y="1367"/>
                    <a:pt x="1164" y="1554"/>
                  </a:cubicBezTo>
                  <a:cubicBezTo>
                    <a:pt x="1170" y="1702"/>
                    <a:pt x="1159" y="1850"/>
                    <a:pt x="1162" y="1997"/>
                  </a:cubicBezTo>
                  <a:cubicBezTo>
                    <a:pt x="1167" y="2099"/>
                    <a:pt x="1186" y="2199"/>
                    <a:pt x="1194" y="2301"/>
                  </a:cubicBezTo>
                  <a:cubicBezTo>
                    <a:pt x="1056" y="2096"/>
                    <a:pt x="920" y="1888"/>
                    <a:pt x="781" y="1684"/>
                  </a:cubicBezTo>
                  <a:cubicBezTo>
                    <a:pt x="652" y="1510"/>
                    <a:pt x="538" y="1327"/>
                    <a:pt x="425" y="1143"/>
                  </a:cubicBezTo>
                  <a:cubicBezTo>
                    <a:pt x="349" y="1026"/>
                    <a:pt x="261" y="909"/>
                    <a:pt x="227" y="771"/>
                  </a:cubicBezTo>
                  <a:cubicBezTo>
                    <a:pt x="221" y="691"/>
                    <a:pt x="294" y="639"/>
                    <a:pt x="346" y="589"/>
                  </a:cubicBezTo>
                  <a:cubicBezTo>
                    <a:pt x="484" y="456"/>
                    <a:pt x="665" y="369"/>
                    <a:pt x="838" y="289"/>
                  </a:cubicBezTo>
                  <a:cubicBezTo>
                    <a:pt x="942" y="248"/>
                    <a:pt x="1045" y="190"/>
                    <a:pt x="1158" y="177"/>
                  </a:cubicBezTo>
                  <a:cubicBezTo>
                    <a:pt x="1178" y="449"/>
                    <a:pt x="1164" y="722"/>
                    <a:pt x="1161" y="995"/>
                  </a:cubicBezTo>
                  <a:moveTo>
                    <a:pt x="923" y="118"/>
                  </a:moveTo>
                  <a:cubicBezTo>
                    <a:pt x="728" y="182"/>
                    <a:pt x="544" y="275"/>
                    <a:pt x="363" y="372"/>
                  </a:cubicBezTo>
                  <a:cubicBezTo>
                    <a:pt x="244" y="441"/>
                    <a:pt x="107" y="500"/>
                    <a:pt x="20" y="610"/>
                  </a:cubicBezTo>
                  <a:cubicBezTo>
                    <a:pt x="-87" y="830"/>
                    <a:pt x="266" y="1115"/>
                    <a:pt x="350" y="1315"/>
                  </a:cubicBezTo>
                  <a:cubicBezTo>
                    <a:pt x="432" y="1470"/>
                    <a:pt x="521" y="1621"/>
                    <a:pt x="627" y="1760"/>
                  </a:cubicBezTo>
                  <a:cubicBezTo>
                    <a:pt x="689" y="1836"/>
                    <a:pt x="758" y="1907"/>
                    <a:pt x="802" y="1994"/>
                  </a:cubicBezTo>
                  <a:cubicBezTo>
                    <a:pt x="856" y="2099"/>
                    <a:pt x="890" y="2212"/>
                    <a:pt x="958" y="2309"/>
                  </a:cubicBezTo>
                  <a:cubicBezTo>
                    <a:pt x="1008" y="2376"/>
                    <a:pt x="1195" y="2712"/>
                    <a:pt x="1287" y="2651"/>
                  </a:cubicBezTo>
                  <a:cubicBezTo>
                    <a:pt x="1408" y="2577"/>
                    <a:pt x="1331" y="2304"/>
                    <a:pt x="1322" y="2183"/>
                  </a:cubicBezTo>
                  <a:cubicBezTo>
                    <a:pt x="1301" y="2068"/>
                    <a:pt x="1305" y="1952"/>
                    <a:pt x="1300" y="1836"/>
                  </a:cubicBezTo>
                  <a:cubicBezTo>
                    <a:pt x="1281" y="1541"/>
                    <a:pt x="1308" y="1249"/>
                    <a:pt x="1321" y="953"/>
                  </a:cubicBezTo>
                  <a:cubicBezTo>
                    <a:pt x="1321" y="664"/>
                    <a:pt x="1344" y="372"/>
                    <a:pt x="1311" y="85"/>
                  </a:cubicBezTo>
                  <a:cubicBezTo>
                    <a:pt x="1264" y="-107"/>
                    <a:pt x="1027" y="82"/>
                    <a:pt x="923" y="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19"/>
            <p:cNvSpPr/>
            <p:nvPr/>
          </p:nvSpPr>
          <p:spPr>
            <a:xfrm>
              <a:off x="9148320" y="3075480"/>
              <a:ext cx="131760" cy="130320"/>
            </a:xfrm>
            <a:custGeom>
              <a:avLst/>
              <a:gdLst/>
              <a:ahLst/>
              <a:cxnLst/>
              <a:rect l="l" t="t" r="r" b="b"/>
              <a:pathLst>
                <a:path w="366" h="362" extrusionOk="0">
                  <a:moveTo>
                    <a:pt x="50" y="50"/>
                  </a:moveTo>
                  <a:cubicBezTo>
                    <a:pt x="-87" y="182"/>
                    <a:pt x="82" y="438"/>
                    <a:pt x="258" y="340"/>
                  </a:cubicBezTo>
                  <a:cubicBezTo>
                    <a:pt x="515" y="205"/>
                    <a:pt x="257" y="-124"/>
                    <a:pt x="50" y="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766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Title and three columns 1">
    <p:spTree>
      <p:nvGrpSpPr>
        <p:cNvPr id="1" name="Shape 2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3" name="Google Shape;238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" y="0"/>
            <a:ext cx="12161838" cy="68579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91" name="Google Shape;2391;p24"/>
          <p:cNvGrpSpPr/>
          <p:nvPr/>
        </p:nvGrpSpPr>
        <p:grpSpPr>
          <a:xfrm>
            <a:off x="-1520185" y="591508"/>
            <a:ext cx="14570853" cy="3741441"/>
            <a:chOff x="-1142966" y="443629"/>
            <a:chExt cx="10955242" cy="2806081"/>
          </a:xfrm>
        </p:grpSpPr>
        <p:sp>
          <p:nvSpPr>
            <p:cNvPr id="2392" name="Google Shape;2392;p24"/>
            <p:cNvSpPr/>
            <p:nvPr/>
          </p:nvSpPr>
          <p:spPr>
            <a:xfrm rot="10087305">
              <a:off x="8591828" y="1783175"/>
              <a:ext cx="1102738" cy="1258464"/>
            </a:xfrm>
            <a:custGeom>
              <a:avLst/>
              <a:gdLst/>
              <a:ahLst/>
              <a:cxnLst/>
              <a:rect l="l" t="t" r="r" b="b"/>
              <a:pathLst>
                <a:path w="12456" h="14215" extrusionOk="0">
                  <a:moveTo>
                    <a:pt x="8677" y="1"/>
                  </a:moveTo>
                  <a:lnTo>
                    <a:pt x="8539" y="18"/>
                  </a:lnTo>
                  <a:lnTo>
                    <a:pt x="8419" y="52"/>
                  </a:lnTo>
                  <a:lnTo>
                    <a:pt x="7987" y="242"/>
                  </a:lnTo>
                  <a:lnTo>
                    <a:pt x="7556" y="449"/>
                  </a:lnTo>
                  <a:lnTo>
                    <a:pt x="7142" y="708"/>
                  </a:lnTo>
                  <a:lnTo>
                    <a:pt x="6745" y="967"/>
                  </a:lnTo>
                  <a:lnTo>
                    <a:pt x="6366" y="1243"/>
                  </a:lnTo>
                  <a:lnTo>
                    <a:pt x="5969" y="1536"/>
                  </a:lnTo>
                  <a:lnTo>
                    <a:pt x="5228" y="2140"/>
                  </a:lnTo>
                  <a:lnTo>
                    <a:pt x="3779" y="3261"/>
                  </a:lnTo>
                  <a:lnTo>
                    <a:pt x="2330" y="4365"/>
                  </a:lnTo>
                  <a:lnTo>
                    <a:pt x="1847" y="4727"/>
                  </a:lnTo>
                  <a:lnTo>
                    <a:pt x="1381" y="5089"/>
                  </a:lnTo>
                  <a:lnTo>
                    <a:pt x="1157" y="5279"/>
                  </a:lnTo>
                  <a:lnTo>
                    <a:pt x="932" y="5486"/>
                  </a:lnTo>
                  <a:lnTo>
                    <a:pt x="725" y="5693"/>
                  </a:lnTo>
                  <a:lnTo>
                    <a:pt x="518" y="5917"/>
                  </a:lnTo>
                  <a:lnTo>
                    <a:pt x="363" y="6124"/>
                  </a:lnTo>
                  <a:lnTo>
                    <a:pt x="242" y="6348"/>
                  </a:lnTo>
                  <a:lnTo>
                    <a:pt x="139" y="6573"/>
                  </a:lnTo>
                  <a:lnTo>
                    <a:pt x="70" y="6814"/>
                  </a:lnTo>
                  <a:lnTo>
                    <a:pt x="35" y="7056"/>
                  </a:lnTo>
                  <a:lnTo>
                    <a:pt x="1" y="7297"/>
                  </a:lnTo>
                  <a:lnTo>
                    <a:pt x="1" y="7556"/>
                  </a:lnTo>
                  <a:lnTo>
                    <a:pt x="1" y="7815"/>
                  </a:lnTo>
                  <a:lnTo>
                    <a:pt x="70" y="9436"/>
                  </a:lnTo>
                  <a:lnTo>
                    <a:pt x="122" y="10247"/>
                  </a:lnTo>
                  <a:lnTo>
                    <a:pt x="156" y="10644"/>
                  </a:lnTo>
                  <a:lnTo>
                    <a:pt x="208" y="11040"/>
                  </a:lnTo>
                  <a:lnTo>
                    <a:pt x="277" y="11506"/>
                  </a:lnTo>
                  <a:lnTo>
                    <a:pt x="380" y="11972"/>
                  </a:lnTo>
                  <a:lnTo>
                    <a:pt x="501" y="12420"/>
                  </a:lnTo>
                  <a:lnTo>
                    <a:pt x="656" y="12869"/>
                  </a:lnTo>
                  <a:lnTo>
                    <a:pt x="760" y="13110"/>
                  </a:lnTo>
                  <a:lnTo>
                    <a:pt x="863" y="13352"/>
                  </a:lnTo>
                  <a:lnTo>
                    <a:pt x="1001" y="13593"/>
                  </a:lnTo>
                  <a:lnTo>
                    <a:pt x="1157" y="13800"/>
                  </a:lnTo>
                  <a:lnTo>
                    <a:pt x="1260" y="13921"/>
                  </a:lnTo>
                  <a:lnTo>
                    <a:pt x="1415" y="14059"/>
                  </a:lnTo>
                  <a:lnTo>
                    <a:pt x="1502" y="14128"/>
                  </a:lnTo>
                  <a:lnTo>
                    <a:pt x="1588" y="14180"/>
                  </a:lnTo>
                  <a:lnTo>
                    <a:pt x="1657" y="14197"/>
                  </a:lnTo>
                  <a:lnTo>
                    <a:pt x="1743" y="14214"/>
                  </a:lnTo>
                  <a:lnTo>
                    <a:pt x="1778" y="14197"/>
                  </a:lnTo>
                  <a:lnTo>
                    <a:pt x="1812" y="14163"/>
                  </a:lnTo>
                  <a:lnTo>
                    <a:pt x="1829" y="14111"/>
                  </a:lnTo>
                  <a:lnTo>
                    <a:pt x="1847" y="13956"/>
                  </a:lnTo>
                  <a:lnTo>
                    <a:pt x="1847" y="13766"/>
                  </a:lnTo>
                  <a:lnTo>
                    <a:pt x="1812" y="13542"/>
                  </a:lnTo>
                  <a:lnTo>
                    <a:pt x="1743" y="13128"/>
                  </a:lnTo>
                  <a:lnTo>
                    <a:pt x="1691" y="12834"/>
                  </a:lnTo>
                  <a:lnTo>
                    <a:pt x="1622" y="11196"/>
                  </a:lnTo>
                  <a:lnTo>
                    <a:pt x="1622" y="11006"/>
                  </a:lnTo>
                  <a:lnTo>
                    <a:pt x="1640" y="10799"/>
                  </a:lnTo>
                  <a:lnTo>
                    <a:pt x="1657" y="10713"/>
                  </a:lnTo>
                  <a:lnTo>
                    <a:pt x="1691" y="10626"/>
                  </a:lnTo>
                  <a:lnTo>
                    <a:pt x="1743" y="10540"/>
                  </a:lnTo>
                  <a:lnTo>
                    <a:pt x="1795" y="10471"/>
                  </a:lnTo>
                  <a:lnTo>
                    <a:pt x="1864" y="10419"/>
                  </a:lnTo>
                  <a:lnTo>
                    <a:pt x="1916" y="10385"/>
                  </a:lnTo>
                  <a:lnTo>
                    <a:pt x="1985" y="10350"/>
                  </a:lnTo>
                  <a:lnTo>
                    <a:pt x="2054" y="10333"/>
                  </a:lnTo>
                  <a:lnTo>
                    <a:pt x="2209" y="10333"/>
                  </a:lnTo>
                  <a:lnTo>
                    <a:pt x="2364" y="10350"/>
                  </a:lnTo>
                  <a:lnTo>
                    <a:pt x="2502" y="10402"/>
                  </a:lnTo>
                  <a:lnTo>
                    <a:pt x="2657" y="10488"/>
                  </a:lnTo>
                  <a:lnTo>
                    <a:pt x="2795" y="10575"/>
                  </a:lnTo>
                  <a:lnTo>
                    <a:pt x="2933" y="10661"/>
                  </a:lnTo>
                  <a:lnTo>
                    <a:pt x="3175" y="10868"/>
                  </a:lnTo>
                  <a:lnTo>
                    <a:pt x="3416" y="11092"/>
                  </a:lnTo>
                  <a:lnTo>
                    <a:pt x="3882" y="11558"/>
                  </a:lnTo>
                  <a:lnTo>
                    <a:pt x="4365" y="12024"/>
                  </a:lnTo>
                  <a:lnTo>
                    <a:pt x="4848" y="12489"/>
                  </a:lnTo>
                  <a:lnTo>
                    <a:pt x="5107" y="12696"/>
                  </a:lnTo>
                  <a:lnTo>
                    <a:pt x="5366" y="12903"/>
                  </a:lnTo>
                  <a:lnTo>
                    <a:pt x="5624" y="13093"/>
                  </a:lnTo>
                  <a:lnTo>
                    <a:pt x="5918" y="13266"/>
                  </a:lnTo>
                  <a:lnTo>
                    <a:pt x="6194" y="13404"/>
                  </a:lnTo>
                  <a:lnTo>
                    <a:pt x="6504" y="13524"/>
                  </a:lnTo>
                  <a:lnTo>
                    <a:pt x="6814" y="13611"/>
                  </a:lnTo>
                  <a:lnTo>
                    <a:pt x="7159" y="13680"/>
                  </a:lnTo>
                  <a:lnTo>
                    <a:pt x="7315" y="13680"/>
                  </a:lnTo>
                  <a:lnTo>
                    <a:pt x="7384" y="13662"/>
                  </a:lnTo>
                  <a:lnTo>
                    <a:pt x="7435" y="13645"/>
                  </a:lnTo>
                  <a:lnTo>
                    <a:pt x="7470" y="13611"/>
                  </a:lnTo>
                  <a:lnTo>
                    <a:pt x="7504" y="13576"/>
                  </a:lnTo>
                  <a:lnTo>
                    <a:pt x="7539" y="13542"/>
                  </a:lnTo>
                  <a:lnTo>
                    <a:pt x="7556" y="13490"/>
                  </a:lnTo>
                  <a:lnTo>
                    <a:pt x="7556" y="13369"/>
                  </a:lnTo>
                  <a:lnTo>
                    <a:pt x="7539" y="13248"/>
                  </a:lnTo>
                  <a:lnTo>
                    <a:pt x="7504" y="13093"/>
                  </a:lnTo>
                  <a:lnTo>
                    <a:pt x="7435" y="12938"/>
                  </a:lnTo>
                  <a:lnTo>
                    <a:pt x="7280" y="12627"/>
                  </a:lnTo>
                  <a:lnTo>
                    <a:pt x="7090" y="12317"/>
                  </a:lnTo>
                  <a:lnTo>
                    <a:pt x="6918" y="12075"/>
                  </a:lnTo>
                  <a:lnTo>
                    <a:pt x="6797" y="11920"/>
                  </a:lnTo>
                  <a:lnTo>
                    <a:pt x="6608" y="11713"/>
                  </a:lnTo>
                  <a:lnTo>
                    <a:pt x="6418" y="11523"/>
                  </a:lnTo>
                  <a:lnTo>
                    <a:pt x="6021" y="11161"/>
                  </a:lnTo>
                  <a:lnTo>
                    <a:pt x="5607" y="10782"/>
                  </a:lnTo>
                  <a:lnTo>
                    <a:pt x="5210" y="10402"/>
                  </a:lnTo>
                  <a:lnTo>
                    <a:pt x="5141" y="10316"/>
                  </a:lnTo>
                  <a:lnTo>
                    <a:pt x="5055" y="10212"/>
                  </a:lnTo>
                  <a:lnTo>
                    <a:pt x="5003" y="10109"/>
                  </a:lnTo>
                  <a:lnTo>
                    <a:pt x="4952" y="9988"/>
                  </a:lnTo>
                  <a:lnTo>
                    <a:pt x="4900" y="9885"/>
                  </a:lnTo>
                  <a:lnTo>
                    <a:pt x="4865" y="9764"/>
                  </a:lnTo>
                  <a:lnTo>
                    <a:pt x="4848" y="9660"/>
                  </a:lnTo>
                  <a:lnTo>
                    <a:pt x="4848" y="9540"/>
                  </a:lnTo>
                  <a:lnTo>
                    <a:pt x="4865" y="9453"/>
                  </a:lnTo>
                  <a:lnTo>
                    <a:pt x="4900" y="9350"/>
                  </a:lnTo>
                  <a:lnTo>
                    <a:pt x="4952" y="9281"/>
                  </a:lnTo>
                  <a:lnTo>
                    <a:pt x="5021" y="9212"/>
                  </a:lnTo>
                  <a:lnTo>
                    <a:pt x="5107" y="9160"/>
                  </a:lnTo>
                  <a:lnTo>
                    <a:pt x="5228" y="9126"/>
                  </a:lnTo>
                  <a:lnTo>
                    <a:pt x="5366" y="9108"/>
                  </a:lnTo>
                  <a:lnTo>
                    <a:pt x="5538" y="9126"/>
                  </a:lnTo>
                  <a:lnTo>
                    <a:pt x="5745" y="9160"/>
                  </a:lnTo>
                  <a:lnTo>
                    <a:pt x="5969" y="9212"/>
                  </a:lnTo>
                  <a:lnTo>
                    <a:pt x="6176" y="9264"/>
                  </a:lnTo>
                  <a:lnTo>
                    <a:pt x="6383" y="9333"/>
                  </a:lnTo>
                  <a:lnTo>
                    <a:pt x="6814" y="9522"/>
                  </a:lnTo>
                  <a:lnTo>
                    <a:pt x="7228" y="9729"/>
                  </a:lnTo>
                  <a:lnTo>
                    <a:pt x="7625" y="9954"/>
                  </a:lnTo>
                  <a:lnTo>
                    <a:pt x="8039" y="10178"/>
                  </a:lnTo>
                  <a:lnTo>
                    <a:pt x="8798" y="10626"/>
                  </a:lnTo>
                  <a:lnTo>
                    <a:pt x="9212" y="10851"/>
                  </a:lnTo>
                  <a:lnTo>
                    <a:pt x="9643" y="11075"/>
                  </a:lnTo>
                  <a:lnTo>
                    <a:pt x="10092" y="11265"/>
                  </a:lnTo>
                  <a:lnTo>
                    <a:pt x="10540" y="11437"/>
                  </a:lnTo>
                  <a:lnTo>
                    <a:pt x="10954" y="11592"/>
                  </a:lnTo>
                  <a:lnTo>
                    <a:pt x="11196" y="11679"/>
                  </a:lnTo>
                  <a:lnTo>
                    <a:pt x="11455" y="11748"/>
                  </a:lnTo>
                  <a:lnTo>
                    <a:pt x="11713" y="11799"/>
                  </a:lnTo>
                  <a:lnTo>
                    <a:pt x="11834" y="11817"/>
                  </a:lnTo>
                  <a:lnTo>
                    <a:pt x="11955" y="11817"/>
                  </a:lnTo>
                  <a:lnTo>
                    <a:pt x="12058" y="11799"/>
                  </a:lnTo>
                  <a:lnTo>
                    <a:pt x="12162" y="11782"/>
                  </a:lnTo>
                  <a:lnTo>
                    <a:pt x="12265" y="11730"/>
                  </a:lnTo>
                  <a:lnTo>
                    <a:pt x="12352" y="11679"/>
                  </a:lnTo>
                  <a:lnTo>
                    <a:pt x="12403" y="11610"/>
                  </a:lnTo>
                  <a:lnTo>
                    <a:pt x="12438" y="11541"/>
                  </a:lnTo>
                  <a:lnTo>
                    <a:pt x="12455" y="11454"/>
                  </a:lnTo>
                  <a:lnTo>
                    <a:pt x="12455" y="11385"/>
                  </a:lnTo>
                  <a:lnTo>
                    <a:pt x="12421" y="11299"/>
                  </a:lnTo>
                  <a:lnTo>
                    <a:pt x="12386" y="11213"/>
                  </a:lnTo>
                  <a:lnTo>
                    <a:pt x="12265" y="11058"/>
                  </a:lnTo>
                  <a:lnTo>
                    <a:pt x="12127" y="10885"/>
                  </a:lnTo>
                  <a:lnTo>
                    <a:pt x="11972" y="10747"/>
                  </a:lnTo>
                  <a:lnTo>
                    <a:pt x="11731" y="10523"/>
                  </a:lnTo>
                  <a:lnTo>
                    <a:pt x="11437" y="10230"/>
                  </a:lnTo>
                  <a:lnTo>
                    <a:pt x="11127" y="9954"/>
                  </a:lnTo>
                  <a:lnTo>
                    <a:pt x="10799" y="9678"/>
                  </a:lnTo>
                  <a:lnTo>
                    <a:pt x="10471" y="9436"/>
                  </a:lnTo>
                  <a:lnTo>
                    <a:pt x="7573" y="7228"/>
                  </a:lnTo>
                  <a:lnTo>
                    <a:pt x="7453" y="7142"/>
                  </a:lnTo>
                  <a:lnTo>
                    <a:pt x="7349" y="7038"/>
                  </a:lnTo>
                  <a:lnTo>
                    <a:pt x="7246" y="6918"/>
                  </a:lnTo>
                  <a:lnTo>
                    <a:pt x="7159" y="6797"/>
                  </a:lnTo>
                  <a:lnTo>
                    <a:pt x="7108" y="6676"/>
                  </a:lnTo>
                  <a:lnTo>
                    <a:pt x="7090" y="6555"/>
                  </a:lnTo>
                  <a:lnTo>
                    <a:pt x="7090" y="6486"/>
                  </a:lnTo>
                  <a:lnTo>
                    <a:pt x="7108" y="6417"/>
                  </a:lnTo>
                  <a:lnTo>
                    <a:pt x="7125" y="6331"/>
                  </a:lnTo>
                  <a:lnTo>
                    <a:pt x="7159" y="6262"/>
                  </a:lnTo>
                  <a:lnTo>
                    <a:pt x="7280" y="6124"/>
                  </a:lnTo>
                  <a:lnTo>
                    <a:pt x="7401" y="6003"/>
                  </a:lnTo>
                  <a:lnTo>
                    <a:pt x="7539" y="5883"/>
                  </a:lnTo>
                  <a:lnTo>
                    <a:pt x="7694" y="5796"/>
                  </a:lnTo>
                  <a:lnTo>
                    <a:pt x="7867" y="5710"/>
                  </a:lnTo>
                  <a:lnTo>
                    <a:pt x="8039" y="5641"/>
                  </a:lnTo>
                  <a:lnTo>
                    <a:pt x="8212" y="5589"/>
                  </a:lnTo>
                  <a:lnTo>
                    <a:pt x="8367" y="5555"/>
                  </a:lnTo>
                  <a:lnTo>
                    <a:pt x="8591" y="5520"/>
                  </a:lnTo>
                  <a:lnTo>
                    <a:pt x="8798" y="5486"/>
                  </a:lnTo>
                  <a:lnTo>
                    <a:pt x="9229" y="5469"/>
                  </a:lnTo>
                  <a:lnTo>
                    <a:pt x="9661" y="5434"/>
                  </a:lnTo>
                  <a:lnTo>
                    <a:pt x="10092" y="5382"/>
                  </a:lnTo>
                  <a:lnTo>
                    <a:pt x="10385" y="5331"/>
                  </a:lnTo>
                  <a:lnTo>
                    <a:pt x="10661" y="5262"/>
                  </a:lnTo>
                  <a:lnTo>
                    <a:pt x="10937" y="5158"/>
                  </a:lnTo>
                  <a:lnTo>
                    <a:pt x="11213" y="5037"/>
                  </a:lnTo>
                  <a:lnTo>
                    <a:pt x="11472" y="4899"/>
                  </a:lnTo>
                  <a:lnTo>
                    <a:pt x="11713" y="4744"/>
                  </a:lnTo>
                  <a:lnTo>
                    <a:pt x="11955" y="4572"/>
                  </a:lnTo>
                  <a:lnTo>
                    <a:pt x="12179" y="4365"/>
                  </a:lnTo>
                  <a:lnTo>
                    <a:pt x="12265" y="4279"/>
                  </a:lnTo>
                  <a:lnTo>
                    <a:pt x="12334" y="4175"/>
                  </a:lnTo>
                  <a:lnTo>
                    <a:pt x="12386" y="4072"/>
                  </a:lnTo>
                  <a:lnTo>
                    <a:pt x="12403" y="4020"/>
                  </a:lnTo>
                  <a:lnTo>
                    <a:pt x="12403" y="3951"/>
                  </a:lnTo>
                  <a:lnTo>
                    <a:pt x="12386" y="3882"/>
                  </a:lnTo>
                  <a:lnTo>
                    <a:pt x="12352" y="3830"/>
                  </a:lnTo>
                  <a:lnTo>
                    <a:pt x="12317" y="3778"/>
                  </a:lnTo>
                  <a:lnTo>
                    <a:pt x="12265" y="3727"/>
                  </a:lnTo>
                  <a:lnTo>
                    <a:pt x="12145" y="3658"/>
                  </a:lnTo>
                  <a:lnTo>
                    <a:pt x="12024" y="3589"/>
                  </a:lnTo>
                  <a:lnTo>
                    <a:pt x="11869" y="3554"/>
                  </a:lnTo>
                  <a:lnTo>
                    <a:pt x="11731" y="3520"/>
                  </a:lnTo>
                  <a:lnTo>
                    <a:pt x="11455" y="3485"/>
                  </a:lnTo>
                  <a:lnTo>
                    <a:pt x="11161" y="3502"/>
                  </a:lnTo>
                  <a:lnTo>
                    <a:pt x="10868" y="3520"/>
                  </a:lnTo>
                  <a:lnTo>
                    <a:pt x="10592" y="3571"/>
                  </a:lnTo>
                  <a:lnTo>
                    <a:pt x="10299" y="3640"/>
                  </a:lnTo>
                  <a:lnTo>
                    <a:pt x="9747" y="3778"/>
                  </a:lnTo>
                  <a:lnTo>
                    <a:pt x="9091" y="3916"/>
                  </a:lnTo>
                  <a:lnTo>
                    <a:pt x="8436" y="4054"/>
                  </a:lnTo>
                  <a:lnTo>
                    <a:pt x="7763" y="4175"/>
                  </a:lnTo>
                  <a:lnTo>
                    <a:pt x="7435" y="4210"/>
                  </a:lnTo>
                  <a:lnTo>
                    <a:pt x="7090" y="4244"/>
                  </a:lnTo>
                  <a:lnTo>
                    <a:pt x="6987" y="4261"/>
                  </a:lnTo>
                  <a:lnTo>
                    <a:pt x="6866" y="4244"/>
                  </a:lnTo>
                  <a:lnTo>
                    <a:pt x="6763" y="4227"/>
                  </a:lnTo>
                  <a:lnTo>
                    <a:pt x="6659" y="4192"/>
                  </a:lnTo>
                  <a:lnTo>
                    <a:pt x="6590" y="4158"/>
                  </a:lnTo>
                  <a:lnTo>
                    <a:pt x="6539" y="4106"/>
                  </a:lnTo>
                  <a:lnTo>
                    <a:pt x="6487" y="4037"/>
                  </a:lnTo>
                  <a:lnTo>
                    <a:pt x="6452" y="3985"/>
                  </a:lnTo>
                  <a:lnTo>
                    <a:pt x="6435" y="3865"/>
                  </a:lnTo>
                  <a:lnTo>
                    <a:pt x="6435" y="3744"/>
                  </a:lnTo>
                  <a:lnTo>
                    <a:pt x="6470" y="3640"/>
                  </a:lnTo>
                  <a:lnTo>
                    <a:pt x="6539" y="3537"/>
                  </a:lnTo>
                  <a:lnTo>
                    <a:pt x="6677" y="3330"/>
                  </a:lnTo>
                  <a:lnTo>
                    <a:pt x="6866" y="3140"/>
                  </a:lnTo>
                  <a:lnTo>
                    <a:pt x="7056" y="2950"/>
                  </a:lnTo>
                  <a:lnTo>
                    <a:pt x="7263" y="2761"/>
                  </a:lnTo>
                  <a:lnTo>
                    <a:pt x="7677" y="2416"/>
                  </a:lnTo>
                  <a:lnTo>
                    <a:pt x="8056" y="2071"/>
                  </a:lnTo>
                  <a:lnTo>
                    <a:pt x="8246" y="1898"/>
                  </a:lnTo>
                  <a:lnTo>
                    <a:pt x="8419" y="1708"/>
                  </a:lnTo>
                  <a:lnTo>
                    <a:pt x="8591" y="1519"/>
                  </a:lnTo>
                  <a:lnTo>
                    <a:pt x="8729" y="1294"/>
                  </a:lnTo>
                  <a:lnTo>
                    <a:pt x="8850" y="1087"/>
                  </a:lnTo>
                  <a:lnTo>
                    <a:pt x="8902" y="967"/>
                  </a:lnTo>
                  <a:lnTo>
                    <a:pt x="8936" y="846"/>
                  </a:lnTo>
                  <a:lnTo>
                    <a:pt x="8971" y="725"/>
                  </a:lnTo>
                  <a:lnTo>
                    <a:pt x="8988" y="604"/>
                  </a:lnTo>
                  <a:lnTo>
                    <a:pt x="8988" y="466"/>
                  </a:lnTo>
                  <a:lnTo>
                    <a:pt x="8971" y="346"/>
                  </a:lnTo>
                  <a:lnTo>
                    <a:pt x="8953" y="225"/>
                  </a:lnTo>
                  <a:lnTo>
                    <a:pt x="8919" y="173"/>
                  </a:lnTo>
                  <a:lnTo>
                    <a:pt x="8902" y="121"/>
                  </a:lnTo>
                  <a:lnTo>
                    <a:pt x="8850" y="70"/>
                  </a:lnTo>
                  <a:lnTo>
                    <a:pt x="8798" y="35"/>
                  </a:lnTo>
                  <a:lnTo>
                    <a:pt x="8729" y="18"/>
                  </a:lnTo>
                  <a:lnTo>
                    <a:pt x="86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393" name="Google Shape;2393;p24"/>
            <p:cNvSpPr/>
            <p:nvPr/>
          </p:nvSpPr>
          <p:spPr>
            <a:xfrm rot="5400000">
              <a:off x="-1763712" y="1064375"/>
              <a:ext cx="2806081" cy="1564589"/>
            </a:xfrm>
            <a:custGeom>
              <a:avLst/>
              <a:gdLst/>
              <a:ahLst/>
              <a:cxnLst/>
              <a:rect l="l" t="t" r="r" b="b"/>
              <a:pathLst>
                <a:path w="27566" h="15370" extrusionOk="0">
                  <a:moveTo>
                    <a:pt x="24115" y="0"/>
                  </a:moveTo>
                  <a:lnTo>
                    <a:pt x="23236" y="52"/>
                  </a:lnTo>
                  <a:lnTo>
                    <a:pt x="22339" y="104"/>
                  </a:lnTo>
                  <a:lnTo>
                    <a:pt x="21459" y="173"/>
                  </a:lnTo>
                  <a:lnTo>
                    <a:pt x="20579" y="259"/>
                  </a:lnTo>
                  <a:lnTo>
                    <a:pt x="19682" y="345"/>
                  </a:lnTo>
                  <a:lnTo>
                    <a:pt x="18803" y="466"/>
                  </a:lnTo>
                  <a:lnTo>
                    <a:pt x="17923" y="587"/>
                  </a:lnTo>
                  <a:lnTo>
                    <a:pt x="17043" y="725"/>
                  </a:lnTo>
                  <a:lnTo>
                    <a:pt x="16060" y="880"/>
                  </a:lnTo>
                  <a:lnTo>
                    <a:pt x="15059" y="1052"/>
                  </a:lnTo>
                  <a:lnTo>
                    <a:pt x="14559" y="1121"/>
                  </a:lnTo>
                  <a:lnTo>
                    <a:pt x="14059" y="1173"/>
                  </a:lnTo>
                  <a:lnTo>
                    <a:pt x="13559" y="1225"/>
                  </a:lnTo>
                  <a:lnTo>
                    <a:pt x="13058" y="1242"/>
                  </a:lnTo>
                  <a:lnTo>
                    <a:pt x="12644" y="1259"/>
                  </a:lnTo>
                  <a:lnTo>
                    <a:pt x="12248" y="1242"/>
                  </a:lnTo>
                  <a:lnTo>
                    <a:pt x="11437" y="1208"/>
                  </a:lnTo>
                  <a:lnTo>
                    <a:pt x="10643" y="1139"/>
                  </a:lnTo>
                  <a:lnTo>
                    <a:pt x="9833" y="1035"/>
                  </a:lnTo>
                  <a:lnTo>
                    <a:pt x="9039" y="914"/>
                  </a:lnTo>
                  <a:lnTo>
                    <a:pt x="8246" y="776"/>
                  </a:lnTo>
                  <a:lnTo>
                    <a:pt x="6641" y="518"/>
                  </a:lnTo>
                  <a:lnTo>
                    <a:pt x="5279" y="276"/>
                  </a:lnTo>
                  <a:lnTo>
                    <a:pt x="4485" y="156"/>
                  </a:lnTo>
                  <a:lnTo>
                    <a:pt x="4071" y="104"/>
                  </a:lnTo>
                  <a:lnTo>
                    <a:pt x="3657" y="69"/>
                  </a:lnTo>
                  <a:lnTo>
                    <a:pt x="3243" y="52"/>
                  </a:lnTo>
                  <a:lnTo>
                    <a:pt x="2846" y="69"/>
                  </a:lnTo>
                  <a:lnTo>
                    <a:pt x="2450" y="87"/>
                  </a:lnTo>
                  <a:lnTo>
                    <a:pt x="2070" y="138"/>
                  </a:lnTo>
                  <a:lnTo>
                    <a:pt x="1725" y="225"/>
                  </a:lnTo>
                  <a:lnTo>
                    <a:pt x="1553" y="276"/>
                  </a:lnTo>
                  <a:lnTo>
                    <a:pt x="1398" y="345"/>
                  </a:lnTo>
                  <a:lnTo>
                    <a:pt x="1242" y="414"/>
                  </a:lnTo>
                  <a:lnTo>
                    <a:pt x="1087" y="501"/>
                  </a:lnTo>
                  <a:lnTo>
                    <a:pt x="949" y="587"/>
                  </a:lnTo>
                  <a:lnTo>
                    <a:pt x="828" y="690"/>
                  </a:lnTo>
                  <a:lnTo>
                    <a:pt x="570" y="949"/>
                  </a:lnTo>
                  <a:lnTo>
                    <a:pt x="363" y="1190"/>
                  </a:lnTo>
                  <a:lnTo>
                    <a:pt x="276" y="1328"/>
                  </a:lnTo>
                  <a:lnTo>
                    <a:pt x="190" y="1449"/>
                  </a:lnTo>
                  <a:lnTo>
                    <a:pt x="138" y="1587"/>
                  </a:lnTo>
                  <a:lnTo>
                    <a:pt x="87" y="1708"/>
                  </a:lnTo>
                  <a:lnTo>
                    <a:pt x="52" y="1846"/>
                  </a:lnTo>
                  <a:lnTo>
                    <a:pt x="18" y="1967"/>
                  </a:lnTo>
                  <a:lnTo>
                    <a:pt x="0" y="2087"/>
                  </a:lnTo>
                  <a:lnTo>
                    <a:pt x="0" y="2225"/>
                  </a:lnTo>
                  <a:lnTo>
                    <a:pt x="18" y="2484"/>
                  </a:lnTo>
                  <a:lnTo>
                    <a:pt x="69" y="2726"/>
                  </a:lnTo>
                  <a:lnTo>
                    <a:pt x="156" y="2984"/>
                  </a:lnTo>
                  <a:lnTo>
                    <a:pt x="276" y="3243"/>
                  </a:lnTo>
                  <a:lnTo>
                    <a:pt x="432" y="3485"/>
                  </a:lnTo>
                  <a:lnTo>
                    <a:pt x="604" y="3743"/>
                  </a:lnTo>
                  <a:lnTo>
                    <a:pt x="811" y="3985"/>
                  </a:lnTo>
                  <a:lnTo>
                    <a:pt x="1035" y="4226"/>
                  </a:lnTo>
                  <a:lnTo>
                    <a:pt x="1260" y="4468"/>
                  </a:lnTo>
                  <a:lnTo>
                    <a:pt x="1518" y="4709"/>
                  </a:lnTo>
                  <a:lnTo>
                    <a:pt x="2070" y="5158"/>
                  </a:lnTo>
                  <a:lnTo>
                    <a:pt x="2639" y="5606"/>
                  </a:lnTo>
                  <a:lnTo>
                    <a:pt x="3226" y="6038"/>
                  </a:lnTo>
                  <a:lnTo>
                    <a:pt x="3795" y="6434"/>
                  </a:lnTo>
                  <a:lnTo>
                    <a:pt x="4330" y="6814"/>
                  </a:lnTo>
                  <a:lnTo>
                    <a:pt x="4796" y="7159"/>
                  </a:lnTo>
                  <a:lnTo>
                    <a:pt x="5192" y="7469"/>
                  </a:lnTo>
                  <a:lnTo>
                    <a:pt x="5365" y="7625"/>
                  </a:lnTo>
                  <a:lnTo>
                    <a:pt x="5503" y="7763"/>
                  </a:lnTo>
                  <a:lnTo>
                    <a:pt x="5710" y="8021"/>
                  </a:lnTo>
                  <a:lnTo>
                    <a:pt x="5917" y="8297"/>
                  </a:lnTo>
                  <a:lnTo>
                    <a:pt x="6072" y="8591"/>
                  </a:lnTo>
                  <a:lnTo>
                    <a:pt x="6210" y="8901"/>
                  </a:lnTo>
                  <a:lnTo>
                    <a:pt x="6331" y="9229"/>
                  </a:lnTo>
                  <a:lnTo>
                    <a:pt x="6434" y="9557"/>
                  </a:lnTo>
                  <a:lnTo>
                    <a:pt x="6503" y="9884"/>
                  </a:lnTo>
                  <a:lnTo>
                    <a:pt x="6555" y="10229"/>
                  </a:lnTo>
                  <a:lnTo>
                    <a:pt x="6590" y="10574"/>
                  </a:lnTo>
                  <a:lnTo>
                    <a:pt x="6607" y="10919"/>
                  </a:lnTo>
                  <a:lnTo>
                    <a:pt x="6607" y="11282"/>
                  </a:lnTo>
                  <a:lnTo>
                    <a:pt x="6590" y="11627"/>
                  </a:lnTo>
                  <a:lnTo>
                    <a:pt x="6555" y="11989"/>
                  </a:lnTo>
                  <a:lnTo>
                    <a:pt x="6503" y="12334"/>
                  </a:lnTo>
                  <a:lnTo>
                    <a:pt x="6452" y="12679"/>
                  </a:lnTo>
                  <a:lnTo>
                    <a:pt x="6383" y="13024"/>
                  </a:lnTo>
                  <a:lnTo>
                    <a:pt x="6279" y="13490"/>
                  </a:lnTo>
                  <a:lnTo>
                    <a:pt x="6245" y="13731"/>
                  </a:lnTo>
                  <a:lnTo>
                    <a:pt x="6227" y="13973"/>
                  </a:lnTo>
                  <a:lnTo>
                    <a:pt x="6227" y="14197"/>
                  </a:lnTo>
                  <a:lnTo>
                    <a:pt x="6262" y="14421"/>
                  </a:lnTo>
                  <a:lnTo>
                    <a:pt x="6331" y="14645"/>
                  </a:lnTo>
                  <a:lnTo>
                    <a:pt x="6383" y="14749"/>
                  </a:lnTo>
                  <a:lnTo>
                    <a:pt x="6434" y="14835"/>
                  </a:lnTo>
                  <a:lnTo>
                    <a:pt x="6538" y="14956"/>
                  </a:lnTo>
                  <a:lnTo>
                    <a:pt x="6641" y="15059"/>
                  </a:lnTo>
                  <a:lnTo>
                    <a:pt x="6745" y="15146"/>
                  </a:lnTo>
                  <a:lnTo>
                    <a:pt x="6883" y="15215"/>
                  </a:lnTo>
                  <a:lnTo>
                    <a:pt x="7004" y="15284"/>
                  </a:lnTo>
                  <a:lnTo>
                    <a:pt x="7159" y="15318"/>
                  </a:lnTo>
                  <a:lnTo>
                    <a:pt x="7297" y="15353"/>
                  </a:lnTo>
                  <a:lnTo>
                    <a:pt x="7452" y="15370"/>
                  </a:lnTo>
                  <a:lnTo>
                    <a:pt x="7763" y="15370"/>
                  </a:lnTo>
                  <a:lnTo>
                    <a:pt x="7918" y="15335"/>
                  </a:lnTo>
                  <a:lnTo>
                    <a:pt x="8073" y="15318"/>
                  </a:lnTo>
                  <a:lnTo>
                    <a:pt x="8384" y="15232"/>
                  </a:lnTo>
                  <a:lnTo>
                    <a:pt x="8677" y="15094"/>
                  </a:lnTo>
                  <a:lnTo>
                    <a:pt x="8936" y="14956"/>
                  </a:lnTo>
                  <a:lnTo>
                    <a:pt x="9194" y="14783"/>
                  </a:lnTo>
                  <a:lnTo>
                    <a:pt x="9712" y="14438"/>
                  </a:lnTo>
                  <a:lnTo>
                    <a:pt x="9971" y="14266"/>
                  </a:lnTo>
                  <a:lnTo>
                    <a:pt x="10229" y="14128"/>
                  </a:lnTo>
                  <a:lnTo>
                    <a:pt x="10505" y="13990"/>
                  </a:lnTo>
                  <a:lnTo>
                    <a:pt x="10799" y="13886"/>
                  </a:lnTo>
                  <a:lnTo>
                    <a:pt x="11075" y="13817"/>
                  </a:lnTo>
                  <a:lnTo>
                    <a:pt x="11333" y="13766"/>
                  </a:lnTo>
                  <a:lnTo>
                    <a:pt x="11609" y="13748"/>
                  </a:lnTo>
                  <a:lnTo>
                    <a:pt x="11885" y="13766"/>
                  </a:lnTo>
                  <a:lnTo>
                    <a:pt x="12161" y="13800"/>
                  </a:lnTo>
                  <a:lnTo>
                    <a:pt x="12437" y="13852"/>
                  </a:lnTo>
                  <a:lnTo>
                    <a:pt x="12713" y="13921"/>
                  </a:lnTo>
                  <a:lnTo>
                    <a:pt x="12989" y="14007"/>
                  </a:lnTo>
                  <a:lnTo>
                    <a:pt x="13541" y="14197"/>
                  </a:lnTo>
                  <a:lnTo>
                    <a:pt x="14076" y="14404"/>
                  </a:lnTo>
                  <a:lnTo>
                    <a:pt x="14628" y="14628"/>
                  </a:lnTo>
                  <a:lnTo>
                    <a:pt x="15163" y="14818"/>
                  </a:lnTo>
                  <a:lnTo>
                    <a:pt x="15577" y="14956"/>
                  </a:lnTo>
                  <a:lnTo>
                    <a:pt x="15801" y="14990"/>
                  </a:lnTo>
                  <a:lnTo>
                    <a:pt x="16008" y="15042"/>
                  </a:lnTo>
                  <a:lnTo>
                    <a:pt x="16215" y="15059"/>
                  </a:lnTo>
                  <a:lnTo>
                    <a:pt x="16439" y="15059"/>
                  </a:lnTo>
                  <a:lnTo>
                    <a:pt x="16646" y="15042"/>
                  </a:lnTo>
                  <a:lnTo>
                    <a:pt x="16853" y="15025"/>
                  </a:lnTo>
                  <a:lnTo>
                    <a:pt x="17078" y="14956"/>
                  </a:lnTo>
                  <a:lnTo>
                    <a:pt x="17267" y="14887"/>
                  </a:lnTo>
                  <a:lnTo>
                    <a:pt x="17457" y="14783"/>
                  </a:lnTo>
                  <a:lnTo>
                    <a:pt x="17630" y="14645"/>
                  </a:lnTo>
                  <a:lnTo>
                    <a:pt x="17785" y="14490"/>
                  </a:lnTo>
                  <a:lnTo>
                    <a:pt x="17923" y="14335"/>
                  </a:lnTo>
                  <a:lnTo>
                    <a:pt x="18026" y="14145"/>
                  </a:lnTo>
                  <a:lnTo>
                    <a:pt x="18095" y="13938"/>
                  </a:lnTo>
                  <a:lnTo>
                    <a:pt x="18113" y="13731"/>
                  </a:lnTo>
                  <a:lnTo>
                    <a:pt x="18130" y="13507"/>
                  </a:lnTo>
                  <a:lnTo>
                    <a:pt x="18113" y="13076"/>
                  </a:lnTo>
                  <a:lnTo>
                    <a:pt x="18130" y="12851"/>
                  </a:lnTo>
                  <a:lnTo>
                    <a:pt x="18164" y="12662"/>
                  </a:lnTo>
                  <a:lnTo>
                    <a:pt x="18182" y="12558"/>
                  </a:lnTo>
                  <a:lnTo>
                    <a:pt x="18216" y="12472"/>
                  </a:lnTo>
                  <a:lnTo>
                    <a:pt x="18268" y="12386"/>
                  </a:lnTo>
                  <a:lnTo>
                    <a:pt x="18337" y="12299"/>
                  </a:lnTo>
                  <a:lnTo>
                    <a:pt x="18406" y="12230"/>
                  </a:lnTo>
                  <a:lnTo>
                    <a:pt x="18475" y="12179"/>
                  </a:lnTo>
                  <a:lnTo>
                    <a:pt x="18630" y="12075"/>
                  </a:lnTo>
                  <a:lnTo>
                    <a:pt x="18803" y="12006"/>
                  </a:lnTo>
                  <a:lnTo>
                    <a:pt x="18975" y="11954"/>
                  </a:lnTo>
                  <a:lnTo>
                    <a:pt x="19389" y="11868"/>
                  </a:lnTo>
                  <a:lnTo>
                    <a:pt x="19820" y="11782"/>
                  </a:lnTo>
                  <a:lnTo>
                    <a:pt x="20251" y="11747"/>
                  </a:lnTo>
                  <a:lnTo>
                    <a:pt x="20683" y="11713"/>
                  </a:lnTo>
                  <a:lnTo>
                    <a:pt x="21562" y="11678"/>
                  </a:lnTo>
                  <a:lnTo>
                    <a:pt x="22442" y="11644"/>
                  </a:lnTo>
                  <a:lnTo>
                    <a:pt x="22873" y="11609"/>
                  </a:lnTo>
                  <a:lnTo>
                    <a:pt x="23287" y="11575"/>
                  </a:lnTo>
                  <a:lnTo>
                    <a:pt x="23719" y="11506"/>
                  </a:lnTo>
                  <a:lnTo>
                    <a:pt x="24115" y="11420"/>
                  </a:lnTo>
                  <a:lnTo>
                    <a:pt x="24512" y="11316"/>
                  </a:lnTo>
                  <a:lnTo>
                    <a:pt x="24892" y="11161"/>
                  </a:lnTo>
                  <a:lnTo>
                    <a:pt x="25081" y="11075"/>
                  </a:lnTo>
                  <a:lnTo>
                    <a:pt x="25271" y="10971"/>
                  </a:lnTo>
                  <a:lnTo>
                    <a:pt x="25444" y="10868"/>
                  </a:lnTo>
                  <a:lnTo>
                    <a:pt x="25616" y="10747"/>
                  </a:lnTo>
                  <a:lnTo>
                    <a:pt x="25771" y="10626"/>
                  </a:lnTo>
                  <a:lnTo>
                    <a:pt x="25909" y="10505"/>
                  </a:lnTo>
                  <a:lnTo>
                    <a:pt x="26185" y="10229"/>
                  </a:lnTo>
                  <a:lnTo>
                    <a:pt x="26410" y="9936"/>
                  </a:lnTo>
                  <a:lnTo>
                    <a:pt x="26617" y="9626"/>
                  </a:lnTo>
                  <a:lnTo>
                    <a:pt x="26789" y="9298"/>
                  </a:lnTo>
                  <a:lnTo>
                    <a:pt x="26944" y="8936"/>
                  </a:lnTo>
                  <a:lnTo>
                    <a:pt x="27082" y="8573"/>
                  </a:lnTo>
                  <a:lnTo>
                    <a:pt x="27186" y="8211"/>
                  </a:lnTo>
                  <a:lnTo>
                    <a:pt x="27272" y="7814"/>
                  </a:lnTo>
                  <a:lnTo>
                    <a:pt x="27341" y="7435"/>
                  </a:lnTo>
                  <a:lnTo>
                    <a:pt x="27393" y="7038"/>
                  </a:lnTo>
                  <a:lnTo>
                    <a:pt x="27445" y="6624"/>
                  </a:lnTo>
                  <a:lnTo>
                    <a:pt x="27496" y="5831"/>
                  </a:lnTo>
                  <a:lnTo>
                    <a:pt x="27514" y="5037"/>
                  </a:lnTo>
                  <a:lnTo>
                    <a:pt x="27565" y="2864"/>
                  </a:lnTo>
                  <a:lnTo>
                    <a:pt x="27565" y="2398"/>
                  </a:lnTo>
                  <a:lnTo>
                    <a:pt x="27565" y="2156"/>
                  </a:lnTo>
                  <a:lnTo>
                    <a:pt x="27531" y="1932"/>
                  </a:lnTo>
                  <a:lnTo>
                    <a:pt x="27496" y="1691"/>
                  </a:lnTo>
                  <a:lnTo>
                    <a:pt x="27445" y="1466"/>
                  </a:lnTo>
                  <a:lnTo>
                    <a:pt x="27358" y="1259"/>
                  </a:lnTo>
                  <a:lnTo>
                    <a:pt x="27255" y="1052"/>
                  </a:lnTo>
                  <a:lnTo>
                    <a:pt x="27134" y="880"/>
                  </a:lnTo>
                  <a:lnTo>
                    <a:pt x="26996" y="725"/>
                  </a:lnTo>
                  <a:lnTo>
                    <a:pt x="26841" y="587"/>
                  </a:lnTo>
                  <a:lnTo>
                    <a:pt x="26686" y="466"/>
                  </a:lnTo>
                  <a:lnTo>
                    <a:pt x="26496" y="363"/>
                  </a:lnTo>
                  <a:lnTo>
                    <a:pt x="26306" y="276"/>
                  </a:lnTo>
                  <a:lnTo>
                    <a:pt x="26116" y="190"/>
                  </a:lnTo>
                  <a:lnTo>
                    <a:pt x="25892" y="138"/>
                  </a:lnTo>
                  <a:lnTo>
                    <a:pt x="25685" y="87"/>
                  </a:lnTo>
                  <a:lnTo>
                    <a:pt x="25461" y="52"/>
                  </a:lnTo>
                  <a:lnTo>
                    <a:pt x="250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2394" name="Google Shape;2394;p24"/>
          <p:cNvGrpSpPr/>
          <p:nvPr/>
        </p:nvGrpSpPr>
        <p:grpSpPr>
          <a:xfrm>
            <a:off x="2950" y="-13"/>
            <a:ext cx="802234" cy="2174704"/>
            <a:chOff x="-2113056" y="-307825"/>
            <a:chExt cx="1538301" cy="4159725"/>
          </a:xfrm>
        </p:grpSpPr>
        <p:sp>
          <p:nvSpPr>
            <p:cNvPr id="2395" name="Google Shape;2395;p24"/>
            <p:cNvSpPr/>
            <p:nvPr/>
          </p:nvSpPr>
          <p:spPr>
            <a:xfrm>
              <a:off x="-1461479" y="1882057"/>
              <a:ext cx="235138" cy="149355"/>
            </a:xfrm>
            <a:custGeom>
              <a:avLst/>
              <a:gdLst/>
              <a:ahLst/>
              <a:cxnLst/>
              <a:rect l="l" t="t" r="r" b="b"/>
              <a:pathLst>
                <a:path w="2149" h="1365" extrusionOk="0">
                  <a:moveTo>
                    <a:pt x="1" y="0"/>
                  </a:moveTo>
                  <a:lnTo>
                    <a:pt x="1" y="1364"/>
                  </a:lnTo>
                  <a:lnTo>
                    <a:pt x="2149" y="1364"/>
                  </a:lnTo>
                  <a:lnTo>
                    <a:pt x="21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396" name="Google Shape;2396;p24"/>
            <p:cNvSpPr/>
            <p:nvPr/>
          </p:nvSpPr>
          <p:spPr>
            <a:xfrm>
              <a:off x="-1350750" y="-307825"/>
              <a:ext cx="13787" cy="2243496"/>
            </a:xfrm>
            <a:custGeom>
              <a:avLst/>
              <a:gdLst/>
              <a:ahLst/>
              <a:cxnLst/>
              <a:rect l="l" t="t" r="r" b="b"/>
              <a:pathLst>
                <a:path w="126" h="20504" extrusionOk="0">
                  <a:moveTo>
                    <a:pt x="0" y="0"/>
                  </a:moveTo>
                  <a:lnTo>
                    <a:pt x="0" y="20503"/>
                  </a:lnTo>
                  <a:lnTo>
                    <a:pt x="125" y="20503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397" name="Google Shape;2397;p24"/>
            <p:cNvSpPr/>
            <p:nvPr/>
          </p:nvSpPr>
          <p:spPr>
            <a:xfrm>
              <a:off x="-1518704" y="3397927"/>
              <a:ext cx="8863" cy="453973"/>
            </a:xfrm>
            <a:custGeom>
              <a:avLst/>
              <a:gdLst/>
              <a:ahLst/>
              <a:cxnLst/>
              <a:rect l="l" t="t" r="r" b="b"/>
              <a:pathLst>
                <a:path w="81" h="4149" extrusionOk="0">
                  <a:moveTo>
                    <a:pt x="1" y="0"/>
                  </a:moveTo>
                  <a:lnTo>
                    <a:pt x="1" y="4149"/>
                  </a:lnTo>
                  <a:lnTo>
                    <a:pt x="80" y="414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398" name="Google Shape;2398;p24"/>
            <p:cNvSpPr/>
            <p:nvPr/>
          </p:nvSpPr>
          <p:spPr>
            <a:xfrm>
              <a:off x="-1501307" y="3397927"/>
              <a:ext cx="8863" cy="453973"/>
            </a:xfrm>
            <a:custGeom>
              <a:avLst/>
              <a:gdLst/>
              <a:ahLst/>
              <a:cxnLst/>
              <a:rect l="l" t="t" r="r" b="b"/>
              <a:pathLst>
                <a:path w="81" h="4149" extrusionOk="0">
                  <a:moveTo>
                    <a:pt x="1" y="0"/>
                  </a:moveTo>
                  <a:lnTo>
                    <a:pt x="1" y="4149"/>
                  </a:lnTo>
                  <a:lnTo>
                    <a:pt x="81" y="414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399" name="Google Shape;2399;p24"/>
            <p:cNvSpPr/>
            <p:nvPr/>
          </p:nvSpPr>
          <p:spPr>
            <a:xfrm>
              <a:off x="-1485113" y="3397927"/>
              <a:ext cx="8863" cy="453973"/>
            </a:xfrm>
            <a:custGeom>
              <a:avLst/>
              <a:gdLst/>
              <a:ahLst/>
              <a:cxnLst/>
              <a:rect l="l" t="t" r="r" b="b"/>
              <a:pathLst>
                <a:path w="81" h="4149" extrusionOk="0">
                  <a:moveTo>
                    <a:pt x="1" y="0"/>
                  </a:moveTo>
                  <a:lnTo>
                    <a:pt x="1" y="4149"/>
                  </a:lnTo>
                  <a:lnTo>
                    <a:pt x="80" y="414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00" name="Google Shape;2400;p24"/>
            <p:cNvSpPr/>
            <p:nvPr/>
          </p:nvSpPr>
          <p:spPr>
            <a:xfrm>
              <a:off x="-1467716" y="3397927"/>
              <a:ext cx="8863" cy="453973"/>
            </a:xfrm>
            <a:custGeom>
              <a:avLst/>
              <a:gdLst/>
              <a:ahLst/>
              <a:cxnLst/>
              <a:rect l="l" t="t" r="r" b="b"/>
              <a:pathLst>
                <a:path w="81" h="4149" extrusionOk="0">
                  <a:moveTo>
                    <a:pt x="1" y="0"/>
                  </a:moveTo>
                  <a:lnTo>
                    <a:pt x="1" y="4149"/>
                  </a:lnTo>
                  <a:lnTo>
                    <a:pt x="80" y="414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01" name="Google Shape;2401;p24"/>
            <p:cNvSpPr/>
            <p:nvPr/>
          </p:nvSpPr>
          <p:spPr>
            <a:xfrm>
              <a:off x="-1450319" y="3397927"/>
              <a:ext cx="8863" cy="453973"/>
            </a:xfrm>
            <a:custGeom>
              <a:avLst/>
              <a:gdLst/>
              <a:ahLst/>
              <a:cxnLst/>
              <a:rect l="l" t="t" r="r" b="b"/>
              <a:pathLst>
                <a:path w="81" h="4149" extrusionOk="0">
                  <a:moveTo>
                    <a:pt x="1" y="0"/>
                  </a:moveTo>
                  <a:lnTo>
                    <a:pt x="1" y="4149"/>
                  </a:lnTo>
                  <a:lnTo>
                    <a:pt x="80" y="414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02" name="Google Shape;2402;p24"/>
            <p:cNvSpPr/>
            <p:nvPr/>
          </p:nvSpPr>
          <p:spPr>
            <a:xfrm>
              <a:off x="-1434125" y="3397927"/>
              <a:ext cx="8863" cy="453973"/>
            </a:xfrm>
            <a:custGeom>
              <a:avLst/>
              <a:gdLst/>
              <a:ahLst/>
              <a:cxnLst/>
              <a:rect l="l" t="t" r="r" b="b"/>
              <a:pathLst>
                <a:path w="81" h="4149" extrusionOk="0">
                  <a:moveTo>
                    <a:pt x="1" y="0"/>
                  </a:moveTo>
                  <a:lnTo>
                    <a:pt x="1" y="4149"/>
                  </a:lnTo>
                  <a:lnTo>
                    <a:pt x="80" y="414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03" name="Google Shape;2403;p24"/>
            <p:cNvSpPr/>
            <p:nvPr/>
          </p:nvSpPr>
          <p:spPr>
            <a:xfrm>
              <a:off x="-1416728" y="3397927"/>
              <a:ext cx="8863" cy="453973"/>
            </a:xfrm>
            <a:custGeom>
              <a:avLst/>
              <a:gdLst/>
              <a:ahLst/>
              <a:cxnLst/>
              <a:rect l="l" t="t" r="r" b="b"/>
              <a:pathLst>
                <a:path w="81" h="4149" extrusionOk="0">
                  <a:moveTo>
                    <a:pt x="1" y="0"/>
                  </a:moveTo>
                  <a:lnTo>
                    <a:pt x="1" y="4149"/>
                  </a:lnTo>
                  <a:lnTo>
                    <a:pt x="80" y="414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04" name="Google Shape;2404;p24"/>
            <p:cNvSpPr/>
            <p:nvPr/>
          </p:nvSpPr>
          <p:spPr>
            <a:xfrm>
              <a:off x="-1399331" y="3397927"/>
              <a:ext cx="8863" cy="453973"/>
            </a:xfrm>
            <a:custGeom>
              <a:avLst/>
              <a:gdLst/>
              <a:ahLst/>
              <a:cxnLst/>
              <a:rect l="l" t="t" r="r" b="b"/>
              <a:pathLst>
                <a:path w="81" h="4149" extrusionOk="0">
                  <a:moveTo>
                    <a:pt x="1" y="0"/>
                  </a:moveTo>
                  <a:lnTo>
                    <a:pt x="1" y="4149"/>
                  </a:lnTo>
                  <a:lnTo>
                    <a:pt x="80" y="414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05" name="Google Shape;2405;p24"/>
            <p:cNvSpPr/>
            <p:nvPr/>
          </p:nvSpPr>
          <p:spPr>
            <a:xfrm>
              <a:off x="-1383137" y="3397927"/>
              <a:ext cx="8863" cy="453973"/>
            </a:xfrm>
            <a:custGeom>
              <a:avLst/>
              <a:gdLst/>
              <a:ahLst/>
              <a:cxnLst/>
              <a:rect l="l" t="t" r="r" b="b"/>
              <a:pathLst>
                <a:path w="81" h="4149" extrusionOk="0">
                  <a:moveTo>
                    <a:pt x="1" y="0"/>
                  </a:moveTo>
                  <a:lnTo>
                    <a:pt x="1" y="4149"/>
                  </a:lnTo>
                  <a:lnTo>
                    <a:pt x="80" y="414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06" name="Google Shape;2406;p24"/>
            <p:cNvSpPr/>
            <p:nvPr/>
          </p:nvSpPr>
          <p:spPr>
            <a:xfrm>
              <a:off x="-1365740" y="3397927"/>
              <a:ext cx="8863" cy="453973"/>
            </a:xfrm>
            <a:custGeom>
              <a:avLst/>
              <a:gdLst/>
              <a:ahLst/>
              <a:cxnLst/>
              <a:rect l="l" t="t" r="r" b="b"/>
              <a:pathLst>
                <a:path w="81" h="4149" extrusionOk="0">
                  <a:moveTo>
                    <a:pt x="1" y="0"/>
                  </a:moveTo>
                  <a:lnTo>
                    <a:pt x="1" y="4149"/>
                  </a:lnTo>
                  <a:lnTo>
                    <a:pt x="80" y="414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07" name="Google Shape;2407;p24"/>
            <p:cNvSpPr/>
            <p:nvPr/>
          </p:nvSpPr>
          <p:spPr>
            <a:xfrm>
              <a:off x="-1348343" y="3397927"/>
              <a:ext cx="7659" cy="453973"/>
            </a:xfrm>
            <a:custGeom>
              <a:avLst/>
              <a:gdLst/>
              <a:ahLst/>
              <a:cxnLst/>
              <a:rect l="l" t="t" r="r" b="b"/>
              <a:pathLst>
                <a:path w="70" h="4149" extrusionOk="0">
                  <a:moveTo>
                    <a:pt x="1" y="0"/>
                  </a:moveTo>
                  <a:lnTo>
                    <a:pt x="1" y="4149"/>
                  </a:lnTo>
                  <a:lnTo>
                    <a:pt x="69" y="414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08" name="Google Shape;2408;p24"/>
            <p:cNvSpPr/>
            <p:nvPr/>
          </p:nvSpPr>
          <p:spPr>
            <a:xfrm>
              <a:off x="-1332149" y="3397927"/>
              <a:ext cx="8863" cy="453973"/>
            </a:xfrm>
            <a:custGeom>
              <a:avLst/>
              <a:gdLst/>
              <a:ahLst/>
              <a:cxnLst/>
              <a:rect l="l" t="t" r="r" b="b"/>
              <a:pathLst>
                <a:path w="81" h="4149" extrusionOk="0">
                  <a:moveTo>
                    <a:pt x="1" y="0"/>
                  </a:moveTo>
                  <a:lnTo>
                    <a:pt x="1" y="4149"/>
                  </a:lnTo>
                  <a:lnTo>
                    <a:pt x="80" y="414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09" name="Google Shape;2409;p24"/>
            <p:cNvSpPr/>
            <p:nvPr/>
          </p:nvSpPr>
          <p:spPr>
            <a:xfrm>
              <a:off x="-1314752" y="3397927"/>
              <a:ext cx="8863" cy="453973"/>
            </a:xfrm>
            <a:custGeom>
              <a:avLst/>
              <a:gdLst/>
              <a:ahLst/>
              <a:cxnLst/>
              <a:rect l="l" t="t" r="r" b="b"/>
              <a:pathLst>
                <a:path w="81" h="4149" extrusionOk="0">
                  <a:moveTo>
                    <a:pt x="1" y="0"/>
                  </a:moveTo>
                  <a:lnTo>
                    <a:pt x="1" y="4149"/>
                  </a:lnTo>
                  <a:lnTo>
                    <a:pt x="80" y="414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10" name="Google Shape;2410;p24"/>
            <p:cNvSpPr/>
            <p:nvPr/>
          </p:nvSpPr>
          <p:spPr>
            <a:xfrm>
              <a:off x="-1297354" y="3397927"/>
              <a:ext cx="7550" cy="453973"/>
            </a:xfrm>
            <a:custGeom>
              <a:avLst/>
              <a:gdLst/>
              <a:ahLst/>
              <a:cxnLst/>
              <a:rect l="l" t="t" r="r" b="b"/>
              <a:pathLst>
                <a:path w="69" h="4149" extrusionOk="0">
                  <a:moveTo>
                    <a:pt x="1" y="0"/>
                  </a:moveTo>
                  <a:lnTo>
                    <a:pt x="1" y="4149"/>
                  </a:lnTo>
                  <a:lnTo>
                    <a:pt x="69" y="414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11" name="Google Shape;2411;p24"/>
            <p:cNvSpPr/>
            <p:nvPr/>
          </p:nvSpPr>
          <p:spPr>
            <a:xfrm>
              <a:off x="-1281161" y="3397927"/>
              <a:ext cx="8863" cy="453973"/>
            </a:xfrm>
            <a:custGeom>
              <a:avLst/>
              <a:gdLst/>
              <a:ahLst/>
              <a:cxnLst/>
              <a:rect l="l" t="t" r="r" b="b"/>
              <a:pathLst>
                <a:path w="81" h="4149" extrusionOk="0">
                  <a:moveTo>
                    <a:pt x="1" y="0"/>
                  </a:moveTo>
                  <a:lnTo>
                    <a:pt x="1" y="4149"/>
                  </a:lnTo>
                  <a:lnTo>
                    <a:pt x="80" y="414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12" name="Google Shape;2412;p24"/>
            <p:cNvSpPr/>
            <p:nvPr/>
          </p:nvSpPr>
          <p:spPr>
            <a:xfrm>
              <a:off x="-1263763" y="3397927"/>
              <a:ext cx="8863" cy="453973"/>
            </a:xfrm>
            <a:custGeom>
              <a:avLst/>
              <a:gdLst/>
              <a:ahLst/>
              <a:cxnLst/>
              <a:rect l="l" t="t" r="r" b="b"/>
              <a:pathLst>
                <a:path w="81" h="4149" extrusionOk="0">
                  <a:moveTo>
                    <a:pt x="1" y="0"/>
                  </a:moveTo>
                  <a:lnTo>
                    <a:pt x="1" y="4149"/>
                  </a:lnTo>
                  <a:lnTo>
                    <a:pt x="80" y="414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13" name="Google Shape;2413;p24"/>
            <p:cNvSpPr/>
            <p:nvPr/>
          </p:nvSpPr>
          <p:spPr>
            <a:xfrm>
              <a:off x="-1247570" y="3397927"/>
              <a:ext cx="8753" cy="453973"/>
            </a:xfrm>
            <a:custGeom>
              <a:avLst/>
              <a:gdLst/>
              <a:ahLst/>
              <a:cxnLst/>
              <a:rect l="l" t="t" r="r" b="b"/>
              <a:pathLst>
                <a:path w="80" h="4149" extrusionOk="0">
                  <a:moveTo>
                    <a:pt x="0" y="0"/>
                  </a:moveTo>
                  <a:lnTo>
                    <a:pt x="0" y="4149"/>
                  </a:lnTo>
                  <a:lnTo>
                    <a:pt x="80" y="414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14" name="Google Shape;2414;p24"/>
            <p:cNvSpPr/>
            <p:nvPr/>
          </p:nvSpPr>
          <p:spPr>
            <a:xfrm>
              <a:off x="-1230172" y="3397927"/>
              <a:ext cx="8863" cy="453973"/>
            </a:xfrm>
            <a:custGeom>
              <a:avLst/>
              <a:gdLst/>
              <a:ahLst/>
              <a:cxnLst/>
              <a:rect l="l" t="t" r="r" b="b"/>
              <a:pathLst>
                <a:path w="81" h="4149" extrusionOk="0">
                  <a:moveTo>
                    <a:pt x="1" y="0"/>
                  </a:moveTo>
                  <a:lnTo>
                    <a:pt x="1" y="4149"/>
                  </a:lnTo>
                  <a:lnTo>
                    <a:pt x="80" y="414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15" name="Google Shape;2415;p24"/>
            <p:cNvSpPr/>
            <p:nvPr/>
          </p:nvSpPr>
          <p:spPr>
            <a:xfrm>
              <a:off x="-1212775" y="3397927"/>
              <a:ext cx="8863" cy="453973"/>
            </a:xfrm>
            <a:custGeom>
              <a:avLst/>
              <a:gdLst/>
              <a:ahLst/>
              <a:cxnLst/>
              <a:rect l="l" t="t" r="r" b="b"/>
              <a:pathLst>
                <a:path w="81" h="4149" extrusionOk="0">
                  <a:moveTo>
                    <a:pt x="1" y="0"/>
                  </a:moveTo>
                  <a:lnTo>
                    <a:pt x="1" y="4149"/>
                  </a:lnTo>
                  <a:lnTo>
                    <a:pt x="80" y="414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16" name="Google Shape;2416;p24"/>
            <p:cNvSpPr/>
            <p:nvPr/>
          </p:nvSpPr>
          <p:spPr>
            <a:xfrm>
              <a:off x="-1196582" y="3397927"/>
              <a:ext cx="8753" cy="453973"/>
            </a:xfrm>
            <a:custGeom>
              <a:avLst/>
              <a:gdLst/>
              <a:ahLst/>
              <a:cxnLst/>
              <a:rect l="l" t="t" r="r" b="b"/>
              <a:pathLst>
                <a:path w="80" h="4149" extrusionOk="0">
                  <a:moveTo>
                    <a:pt x="0" y="0"/>
                  </a:moveTo>
                  <a:lnTo>
                    <a:pt x="0" y="4149"/>
                  </a:lnTo>
                  <a:lnTo>
                    <a:pt x="80" y="414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17" name="Google Shape;2417;p24"/>
            <p:cNvSpPr/>
            <p:nvPr/>
          </p:nvSpPr>
          <p:spPr>
            <a:xfrm>
              <a:off x="-1179184" y="3397927"/>
              <a:ext cx="8863" cy="453973"/>
            </a:xfrm>
            <a:custGeom>
              <a:avLst/>
              <a:gdLst/>
              <a:ahLst/>
              <a:cxnLst/>
              <a:rect l="l" t="t" r="r" b="b"/>
              <a:pathLst>
                <a:path w="81" h="4149" extrusionOk="0">
                  <a:moveTo>
                    <a:pt x="1" y="0"/>
                  </a:moveTo>
                  <a:lnTo>
                    <a:pt x="1" y="4149"/>
                  </a:lnTo>
                  <a:lnTo>
                    <a:pt x="80" y="414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18" name="Google Shape;2418;p24"/>
            <p:cNvSpPr/>
            <p:nvPr/>
          </p:nvSpPr>
          <p:spPr>
            <a:xfrm>
              <a:off x="-2113056" y="2025065"/>
              <a:ext cx="1538301" cy="1331939"/>
            </a:xfrm>
            <a:custGeom>
              <a:avLst/>
              <a:gdLst/>
              <a:ahLst/>
              <a:cxnLst/>
              <a:rect l="l" t="t" r="r" b="b"/>
              <a:pathLst>
                <a:path w="14059" h="12173" extrusionOk="0">
                  <a:moveTo>
                    <a:pt x="7035" y="0"/>
                  </a:moveTo>
                  <a:lnTo>
                    <a:pt x="6672" y="12"/>
                  </a:lnTo>
                  <a:lnTo>
                    <a:pt x="6308" y="34"/>
                  </a:lnTo>
                  <a:lnTo>
                    <a:pt x="5956" y="80"/>
                  </a:lnTo>
                  <a:lnTo>
                    <a:pt x="5615" y="125"/>
                  </a:lnTo>
                  <a:lnTo>
                    <a:pt x="5274" y="194"/>
                  </a:lnTo>
                  <a:lnTo>
                    <a:pt x="4944" y="284"/>
                  </a:lnTo>
                  <a:lnTo>
                    <a:pt x="4615" y="375"/>
                  </a:lnTo>
                  <a:lnTo>
                    <a:pt x="4296" y="489"/>
                  </a:lnTo>
                  <a:lnTo>
                    <a:pt x="3978" y="603"/>
                  </a:lnTo>
                  <a:lnTo>
                    <a:pt x="3683" y="739"/>
                  </a:lnTo>
                  <a:lnTo>
                    <a:pt x="3387" y="887"/>
                  </a:lnTo>
                  <a:lnTo>
                    <a:pt x="3103" y="1046"/>
                  </a:lnTo>
                  <a:lnTo>
                    <a:pt x="2819" y="1216"/>
                  </a:lnTo>
                  <a:lnTo>
                    <a:pt x="2557" y="1398"/>
                  </a:lnTo>
                  <a:lnTo>
                    <a:pt x="2307" y="1591"/>
                  </a:lnTo>
                  <a:lnTo>
                    <a:pt x="2057" y="1785"/>
                  </a:lnTo>
                  <a:lnTo>
                    <a:pt x="1830" y="2001"/>
                  </a:lnTo>
                  <a:lnTo>
                    <a:pt x="1603" y="2217"/>
                  </a:lnTo>
                  <a:lnTo>
                    <a:pt x="1398" y="2455"/>
                  </a:lnTo>
                  <a:lnTo>
                    <a:pt x="1205" y="2694"/>
                  </a:lnTo>
                  <a:lnTo>
                    <a:pt x="1023" y="2933"/>
                  </a:lnTo>
                  <a:lnTo>
                    <a:pt x="853" y="3194"/>
                  </a:lnTo>
                  <a:lnTo>
                    <a:pt x="694" y="3455"/>
                  </a:lnTo>
                  <a:lnTo>
                    <a:pt x="557" y="3717"/>
                  </a:lnTo>
                  <a:lnTo>
                    <a:pt x="421" y="4001"/>
                  </a:lnTo>
                  <a:lnTo>
                    <a:pt x="319" y="4285"/>
                  </a:lnTo>
                  <a:lnTo>
                    <a:pt x="216" y="4569"/>
                  </a:lnTo>
                  <a:lnTo>
                    <a:pt x="148" y="4865"/>
                  </a:lnTo>
                  <a:lnTo>
                    <a:pt x="80" y="5160"/>
                  </a:lnTo>
                  <a:lnTo>
                    <a:pt x="34" y="5467"/>
                  </a:lnTo>
                  <a:lnTo>
                    <a:pt x="12" y="5774"/>
                  </a:lnTo>
                  <a:lnTo>
                    <a:pt x="0" y="6092"/>
                  </a:lnTo>
                  <a:lnTo>
                    <a:pt x="12" y="6399"/>
                  </a:lnTo>
                  <a:lnTo>
                    <a:pt x="34" y="6717"/>
                  </a:lnTo>
                  <a:lnTo>
                    <a:pt x="80" y="7013"/>
                  </a:lnTo>
                  <a:lnTo>
                    <a:pt x="148" y="7319"/>
                  </a:lnTo>
                  <a:lnTo>
                    <a:pt x="216" y="7615"/>
                  </a:lnTo>
                  <a:lnTo>
                    <a:pt x="319" y="7899"/>
                  </a:lnTo>
                  <a:lnTo>
                    <a:pt x="421" y="8183"/>
                  </a:lnTo>
                  <a:lnTo>
                    <a:pt x="557" y="8456"/>
                  </a:lnTo>
                  <a:lnTo>
                    <a:pt x="694" y="8729"/>
                  </a:lnTo>
                  <a:lnTo>
                    <a:pt x="853" y="8990"/>
                  </a:lnTo>
                  <a:lnTo>
                    <a:pt x="1023" y="9252"/>
                  </a:lnTo>
                  <a:lnTo>
                    <a:pt x="1205" y="9490"/>
                  </a:lnTo>
                  <a:lnTo>
                    <a:pt x="1398" y="9729"/>
                  </a:lnTo>
                  <a:lnTo>
                    <a:pt x="1603" y="9956"/>
                  </a:lnTo>
                  <a:lnTo>
                    <a:pt x="1830" y="10183"/>
                  </a:lnTo>
                  <a:lnTo>
                    <a:pt x="2057" y="10399"/>
                  </a:lnTo>
                  <a:lnTo>
                    <a:pt x="2307" y="10593"/>
                  </a:lnTo>
                  <a:lnTo>
                    <a:pt x="2557" y="10786"/>
                  </a:lnTo>
                  <a:lnTo>
                    <a:pt x="2819" y="10968"/>
                  </a:lnTo>
                  <a:lnTo>
                    <a:pt x="3103" y="11138"/>
                  </a:lnTo>
                  <a:lnTo>
                    <a:pt x="3387" y="11297"/>
                  </a:lnTo>
                  <a:lnTo>
                    <a:pt x="3683" y="11445"/>
                  </a:lnTo>
                  <a:lnTo>
                    <a:pt x="3978" y="11581"/>
                  </a:lnTo>
                  <a:lnTo>
                    <a:pt x="4296" y="11695"/>
                  </a:lnTo>
                  <a:lnTo>
                    <a:pt x="4615" y="11809"/>
                  </a:lnTo>
                  <a:lnTo>
                    <a:pt x="4944" y="11900"/>
                  </a:lnTo>
                  <a:lnTo>
                    <a:pt x="5274" y="11979"/>
                  </a:lnTo>
                  <a:lnTo>
                    <a:pt x="5615" y="12047"/>
                  </a:lnTo>
                  <a:lnTo>
                    <a:pt x="5956" y="12104"/>
                  </a:lnTo>
                  <a:lnTo>
                    <a:pt x="6308" y="12150"/>
                  </a:lnTo>
                  <a:lnTo>
                    <a:pt x="6672" y="12172"/>
                  </a:lnTo>
                  <a:lnTo>
                    <a:pt x="7388" y="12172"/>
                  </a:lnTo>
                  <a:lnTo>
                    <a:pt x="7751" y="12150"/>
                  </a:lnTo>
                  <a:lnTo>
                    <a:pt x="8104" y="12104"/>
                  </a:lnTo>
                  <a:lnTo>
                    <a:pt x="8445" y="12047"/>
                  </a:lnTo>
                  <a:lnTo>
                    <a:pt x="8786" y="11979"/>
                  </a:lnTo>
                  <a:lnTo>
                    <a:pt x="9126" y="11900"/>
                  </a:lnTo>
                  <a:lnTo>
                    <a:pt x="9445" y="11809"/>
                  </a:lnTo>
                  <a:lnTo>
                    <a:pt x="9763" y="11695"/>
                  </a:lnTo>
                  <a:lnTo>
                    <a:pt x="10081" y="11581"/>
                  </a:lnTo>
                  <a:lnTo>
                    <a:pt x="10377" y="11445"/>
                  </a:lnTo>
                  <a:lnTo>
                    <a:pt x="10672" y="11297"/>
                  </a:lnTo>
                  <a:lnTo>
                    <a:pt x="10956" y="11138"/>
                  </a:lnTo>
                  <a:lnTo>
                    <a:pt x="11240" y="10968"/>
                  </a:lnTo>
                  <a:lnTo>
                    <a:pt x="11502" y="10786"/>
                  </a:lnTo>
                  <a:lnTo>
                    <a:pt x="11763" y="10593"/>
                  </a:lnTo>
                  <a:lnTo>
                    <a:pt x="12002" y="10399"/>
                  </a:lnTo>
                  <a:lnTo>
                    <a:pt x="12241" y="10183"/>
                  </a:lnTo>
                  <a:lnTo>
                    <a:pt x="12456" y="9956"/>
                  </a:lnTo>
                  <a:lnTo>
                    <a:pt x="12661" y="9729"/>
                  </a:lnTo>
                  <a:lnTo>
                    <a:pt x="12866" y="9490"/>
                  </a:lnTo>
                  <a:lnTo>
                    <a:pt x="13047" y="9252"/>
                  </a:lnTo>
                  <a:lnTo>
                    <a:pt x="13218" y="8990"/>
                  </a:lnTo>
                  <a:lnTo>
                    <a:pt x="13366" y="8729"/>
                  </a:lnTo>
                  <a:lnTo>
                    <a:pt x="13513" y="8456"/>
                  </a:lnTo>
                  <a:lnTo>
                    <a:pt x="13638" y="8183"/>
                  </a:lnTo>
                  <a:lnTo>
                    <a:pt x="13741" y="7899"/>
                  </a:lnTo>
                  <a:lnTo>
                    <a:pt x="13843" y="7615"/>
                  </a:lnTo>
                  <a:lnTo>
                    <a:pt x="13923" y="7319"/>
                  </a:lnTo>
                  <a:lnTo>
                    <a:pt x="13979" y="7013"/>
                  </a:lnTo>
                  <a:lnTo>
                    <a:pt x="14025" y="6717"/>
                  </a:lnTo>
                  <a:lnTo>
                    <a:pt x="14048" y="6399"/>
                  </a:lnTo>
                  <a:lnTo>
                    <a:pt x="14059" y="6092"/>
                  </a:lnTo>
                  <a:lnTo>
                    <a:pt x="14048" y="5774"/>
                  </a:lnTo>
                  <a:lnTo>
                    <a:pt x="14025" y="5467"/>
                  </a:lnTo>
                  <a:lnTo>
                    <a:pt x="13979" y="5160"/>
                  </a:lnTo>
                  <a:lnTo>
                    <a:pt x="13923" y="4865"/>
                  </a:lnTo>
                  <a:lnTo>
                    <a:pt x="13843" y="4569"/>
                  </a:lnTo>
                  <a:lnTo>
                    <a:pt x="13741" y="4285"/>
                  </a:lnTo>
                  <a:lnTo>
                    <a:pt x="13638" y="4001"/>
                  </a:lnTo>
                  <a:lnTo>
                    <a:pt x="13513" y="3717"/>
                  </a:lnTo>
                  <a:lnTo>
                    <a:pt x="13366" y="3455"/>
                  </a:lnTo>
                  <a:lnTo>
                    <a:pt x="13218" y="3194"/>
                  </a:lnTo>
                  <a:lnTo>
                    <a:pt x="13047" y="2933"/>
                  </a:lnTo>
                  <a:lnTo>
                    <a:pt x="12866" y="2694"/>
                  </a:lnTo>
                  <a:lnTo>
                    <a:pt x="12661" y="2455"/>
                  </a:lnTo>
                  <a:lnTo>
                    <a:pt x="12456" y="2217"/>
                  </a:lnTo>
                  <a:lnTo>
                    <a:pt x="12241" y="2001"/>
                  </a:lnTo>
                  <a:lnTo>
                    <a:pt x="12002" y="1785"/>
                  </a:lnTo>
                  <a:lnTo>
                    <a:pt x="11763" y="1591"/>
                  </a:lnTo>
                  <a:lnTo>
                    <a:pt x="11502" y="1398"/>
                  </a:lnTo>
                  <a:lnTo>
                    <a:pt x="11240" y="1216"/>
                  </a:lnTo>
                  <a:lnTo>
                    <a:pt x="10956" y="1046"/>
                  </a:lnTo>
                  <a:lnTo>
                    <a:pt x="10672" y="887"/>
                  </a:lnTo>
                  <a:lnTo>
                    <a:pt x="10377" y="739"/>
                  </a:lnTo>
                  <a:lnTo>
                    <a:pt x="10081" y="603"/>
                  </a:lnTo>
                  <a:lnTo>
                    <a:pt x="9763" y="489"/>
                  </a:lnTo>
                  <a:lnTo>
                    <a:pt x="9445" y="375"/>
                  </a:lnTo>
                  <a:lnTo>
                    <a:pt x="9126" y="284"/>
                  </a:lnTo>
                  <a:lnTo>
                    <a:pt x="8786" y="194"/>
                  </a:lnTo>
                  <a:lnTo>
                    <a:pt x="8445" y="125"/>
                  </a:lnTo>
                  <a:lnTo>
                    <a:pt x="8104" y="80"/>
                  </a:lnTo>
                  <a:lnTo>
                    <a:pt x="7751" y="34"/>
                  </a:lnTo>
                  <a:lnTo>
                    <a:pt x="7388" y="12"/>
                  </a:lnTo>
                  <a:lnTo>
                    <a:pt x="70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19" name="Google Shape;2419;p24"/>
            <p:cNvSpPr/>
            <p:nvPr/>
          </p:nvSpPr>
          <p:spPr>
            <a:xfrm>
              <a:off x="-1747437" y="2031390"/>
              <a:ext cx="810893" cy="1331939"/>
            </a:xfrm>
            <a:custGeom>
              <a:avLst/>
              <a:gdLst/>
              <a:ahLst/>
              <a:cxnLst/>
              <a:rect l="l" t="t" r="r" b="b"/>
              <a:pathLst>
                <a:path w="7411" h="12173" extrusionOk="0">
                  <a:moveTo>
                    <a:pt x="3706" y="0"/>
                  </a:moveTo>
                  <a:lnTo>
                    <a:pt x="3513" y="12"/>
                  </a:lnTo>
                  <a:lnTo>
                    <a:pt x="3331" y="34"/>
                  </a:lnTo>
                  <a:lnTo>
                    <a:pt x="3138" y="80"/>
                  </a:lnTo>
                  <a:lnTo>
                    <a:pt x="2956" y="125"/>
                  </a:lnTo>
                  <a:lnTo>
                    <a:pt x="2785" y="194"/>
                  </a:lnTo>
                  <a:lnTo>
                    <a:pt x="2603" y="284"/>
                  </a:lnTo>
                  <a:lnTo>
                    <a:pt x="2433" y="375"/>
                  </a:lnTo>
                  <a:lnTo>
                    <a:pt x="2262" y="489"/>
                  </a:lnTo>
                  <a:lnTo>
                    <a:pt x="2103" y="603"/>
                  </a:lnTo>
                  <a:lnTo>
                    <a:pt x="1944" y="739"/>
                  </a:lnTo>
                  <a:lnTo>
                    <a:pt x="1785" y="887"/>
                  </a:lnTo>
                  <a:lnTo>
                    <a:pt x="1637" y="1046"/>
                  </a:lnTo>
                  <a:lnTo>
                    <a:pt x="1490" y="1216"/>
                  </a:lnTo>
                  <a:lnTo>
                    <a:pt x="1353" y="1398"/>
                  </a:lnTo>
                  <a:lnTo>
                    <a:pt x="1217" y="1591"/>
                  </a:lnTo>
                  <a:lnTo>
                    <a:pt x="1092" y="1785"/>
                  </a:lnTo>
                  <a:lnTo>
                    <a:pt x="967" y="2001"/>
                  </a:lnTo>
                  <a:lnTo>
                    <a:pt x="853" y="2217"/>
                  </a:lnTo>
                  <a:lnTo>
                    <a:pt x="739" y="2455"/>
                  </a:lnTo>
                  <a:lnTo>
                    <a:pt x="637" y="2694"/>
                  </a:lnTo>
                  <a:lnTo>
                    <a:pt x="535" y="2933"/>
                  </a:lnTo>
                  <a:lnTo>
                    <a:pt x="444" y="3194"/>
                  </a:lnTo>
                  <a:lnTo>
                    <a:pt x="364" y="3455"/>
                  </a:lnTo>
                  <a:lnTo>
                    <a:pt x="296" y="3717"/>
                  </a:lnTo>
                  <a:lnTo>
                    <a:pt x="228" y="4001"/>
                  </a:lnTo>
                  <a:lnTo>
                    <a:pt x="171" y="4285"/>
                  </a:lnTo>
                  <a:lnTo>
                    <a:pt x="114" y="4569"/>
                  </a:lnTo>
                  <a:lnTo>
                    <a:pt x="80" y="4865"/>
                  </a:lnTo>
                  <a:lnTo>
                    <a:pt x="46" y="5160"/>
                  </a:lnTo>
                  <a:lnTo>
                    <a:pt x="23" y="5467"/>
                  </a:lnTo>
                  <a:lnTo>
                    <a:pt x="12" y="5774"/>
                  </a:lnTo>
                  <a:lnTo>
                    <a:pt x="1" y="6092"/>
                  </a:lnTo>
                  <a:lnTo>
                    <a:pt x="12" y="6399"/>
                  </a:lnTo>
                  <a:lnTo>
                    <a:pt x="23" y="6717"/>
                  </a:lnTo>
                  <a:lnTo>
                    <a:pt x="46" y="7013"/>
                  </a:lnTo>
                  <a:lnTo>
                    <a:pt x="80" y="7319"/>
                  </a:lnTo>
                  <a:lnTo>
                    <a:pt x="114" y="7615"/>
                  </a:lnTo>
                  <a:lnTo>
                    <a:pt x="171" y="7899"/>
                  </a:lnTo>
                  <a:lnTo>
                    <a:pt x="228" y="8183"/>
                  </a:lnTo>
                  <a:lnTo>
                    <a:pt x="296" y="8456"/>
                  </a:lnTo>
                  <a:lnTo>
                    <a:pt x="364" y="8729"/>
                  </a:lnTo>
                  <a:lnTo>
                    <a:pt x="444" y="8990"/>
                  </a:lnTo>
                  <a:lnTo>
                    <a:pt x="535" y="9252"/>
                  </a:lnTo>
                  <a:lnTo>
                    <a:pt x="637" y="9490"/>
                  </a:lnTo>
                  <a:lnTo>
                    <a:pt x="739" y="9729"/>
                  </a:lnTo>
                  <a:lnTo>
                    <a:pt x="853" y="9956"/>
                  </a:lnTo>
                  <a:lnTo>
                    <a:pt x="967" y="10183"/>
                  </a:lnTo>
                  <a:lnTo>
                    <a:pt x="1092" y="10399"/>
                  </a:lnTo>
                  <a:lnTo>
                    <a:pt x="1217" y="10593"/>
                  </a:lnTo>
                  <a:lnTo>
                    <a:pt x="1353" y="10786"/>
                  </a:lnTo>
                  <a:lnTo>
                    <a:pt x="1490" y="10968"/>
                  </a:lnTo>
                  <a:lnTo>
                    <a:pt x="1637" y="11138"/>
                  </a:lnTo>
                  <a:lnTo>
                    <a:pt x="1785" y="11297"/>
                  </a:lnTo>
                  <a:lnTo>
                    <a:pt x="1944" y="11445"/>
                  </a:lnTo>
                  <a:lnTo>
                    <a:pt x="2103" y="11581"/>
                  </a:lnTo>
                  <a:lnTo>
                    <a:pt x="2262" y="11695"/>
                  </a:lnTo>
                  <a:lnTo>
                    <a:pt x="2433" y="11809"/>
                  </a:lnTo>
                  <a:lnTo>
                    <a:pt x="2603" y="11900"/>
                  </a:lnTo>
                  <a:lnTo>
                    <a:pt x="2785" y="11979"/>
                  </a:lnTo>
                  <a:lnTo>
                    <a:pt x="2956" y="12047"/>
                  </a:lnTo>
                  <a:lnTo>
                    <a:pt x="3138" y="12104"/>
                  </a:lnTo>
                  <a:lnTo>
                    <a:pt x="3331" y="12150"/>
                  </a:lnTo>
                  <a:lnTo>
                    <a:pt x="3513" y="12172"/>
                  </a:lnTo>
                  <a:lnTo>
                    <a:pt x="3899" y="12172"/>
                  </a:lnTo>
                  <a:lnTo>
                    <a:pt x="4081" y="12150"/>
                  </a:lnTo>
                  <a:lnTo>
                    <a:pt x="4274" y="12104"/>
                  </a:lnTo>
                  <a:lnTo>
                    <a:pt x="4456" y="12047"/>
                  </a:lnTo>
                  <a:lnTo>
                    <a:pt x="4638" y="11979"/>
                  </a:lnTo>
                  <a:lnTo>
                    <a:pt x="4808" y="11900"/>
                  </a:lnTo>
                  <a:lnTo>
                    <a:pt x="4979" y="11809"/>
                  </a:lnTo>
                  <a:lnTo>
                    <a:pt x="5149" y="11695"/>
                  </a:lnTo>
                  <a:lnTo>
                    <a:pt x="5308" y="11581"/>
                  </a:lnTo>
                  <a:lnTo>
                    <a:pt x="5479" y="11445"/>
                  </a:lnTo>
                  <a:lnTo>
                    <a:pt x="5626" y="11297"/>
                  </a:lnTo>
                  <a:lnTo>
                    <a:pt x="5774" y="11138"/>
                  </a:lnTo>
                  <a:lnTo>
                    <a:pt x="5922" y="10968"/>
                  </a:lnTo>
                  <a:lnTo>
                    <a:pt x="6070" y="10786"/>
                  </a:lnTo>
                  <a:lnTo>
                    <a:pt x="6195" y="10593"/>
                  </a:lnTo>
                  <a:lnTo>
                    <a:pt x="6331" y="10399"/>
                  </a:lnTo>
                  <a:lnTo>
                    <a:pt x="6445" y="10183"/>
                  </a:lnTo>
                  <a:lnTo>
                    <a:pt x="6570" y="9956"/>
                  </a:lnTo>
                  <a:lnTo>
                    <a:pt x="6672" y="9729"/>
                  </a:lnTo>
                  <a:lnTo>
                    <a:pt x="6774" y="9490"/>
                  </a:lnTo>
                  <a:lnTo>
                    <a:pt x="6877" y="9252"/>
                  </a:lnTo>
                  <a:lnTo>
                    <a:pt x="6968" y="8990"/>
                  </a:lnTo>
                  <a:lnTo>
                    <a:pt x="7047" y="8729"/>
                  </a:lnTo>
                  <a:lnTo>
                    <a:pt x="7127" y="8456"/>
                  </a:lnTo>
                  <a:lnTo>
                    <a:pt x="7183" y="8183"/>
                  </a:lnTo>
                  <a:lnTo>
                    <a:pt x="7240" y="7899"/>
                  </a:lnTo>
                  <a:lnTo>
                    <a:pt x="7297" y="7615"/>
                  </a:lnTo>
                  <a:lnTo>
                    <a:pt x="7343" y="7319"/>
                  </a:lnTo>
                  <a:lnTo>
                    <a:pt x="7365" y="7013"/>
                  </a:lnTo>
                  <a:lnTo>
                    <a:pt x="7388" y="6717"/>
                  </a:lnTo>
                  <a:lnTo>
                    <a:pt x="7411" y="6399"/>
                  </a:lnTo>
                  <a:lnTo>
                    <a:pt x="7411" y="6092"/>
                  </a:lnTo>
                  <a:lnTo>
                    <a:pt x="7411" y="5774"/>
                  </a:lnTo>
                  <a:lnTo>
                    <a:pt x="7388" y="5467"/>
                  </a:lnTo>
                  <a:lnTo>
                    <a:pt x="7365" y="5160"/>
                  </a:lnTo>
                  <a:lnTo>
                    <a:pt x="7343" y="4865"/>
                  </a:lnTo>
                  <a:lnTo>
                    <a:pt x="7297" y="4569"/>
                  </a:lnTo>
                  <a:lnTo>
                    <a:pt x="7240" y="4285"/>
                  </a:lnTo>
                  <a:lnTo>
                    <a:pt x="7183" y="4001"/>
                  </a:lnTo>
                  <a:lnTo>
                    <a:pt x="7127" y="3717"/>
                  </a:lnTo>
                  <a:lnTo>
                    <a:pt x="7047" y="3455"/>
                  </a:lnTo>
                  <a:lnTo>
                    <a:pt x="6968" y="3194"/>
                  </a:lnTo>
                  <a:lnTo>
                    <a:pt x="6877" y="2933"/>
                  </a:lnTo>
                  <a:lnTo>
                    <a:pt x="6774" y="2694"/>
                  </a:lnTo>
                  <a:lnTo>
                    <a:pt x="6672" y="2455"/>
                  </a:lnTo>
                  <a:lnTo>
                    <a:pt x="6570" y="2217"/>
                  </a:lnTo>
                  <a:lnTo>
                    <a:pt x="6445" y="2001"/>
                  </a:lnTo>
                  <a:lnTo>
                    <a:pt x="6331" y="1785"/>
                  </a:lnTo>
                  <a:lnTo>
                    <a:pt x="6195" y="1591"/>
                  </a:lnTo>
                  <a:lnTo>
                    <a:pt x="6070" y="1398"/>
                  </a:lnTo>
                  <a:lnTo>
                    <a:pt x="5922" y="1216"/>
                  </a:lnTo>
                  <a:lnTo>
                    <a:pt x="5774" y="1046"/>
                  </a:lnTo>
                  <a:lnTo>
                    <a:pt x="5626" y="887"/>
                  </a:lnTo>
                  <a:lnTo>
                    <a:pt x="5479" y="739"/>
                  </a:lnTo>
                  <a:lnTo>
                    <a:pt x="5308" y="603"/>
                  </a:lnTo>
                  <a:lnTo>
                    <a:pt x="5149" y="489"/>
                  </a:lnTo>
                  <a:lnTo>
                    <a:pt x="4979" y="375"/>
                  </a:lnTo>
                  <a:lnTo>
                    <a:pt x="4808" y="284"/>
                  </a:lnTo>
                  <a:lnTo>
                    <a:pt x="4638" y="194"/>
                  </a:lnTo>
                  <a:lnTo>
                    <a:pt x="4456" y="125"/>
                  </a:lnTo>
                  <a:lnTo>
                    <a:pt x="4274" y="80"/>
                  </a:lnTo>
                  <a:lnTo>
                    <a:pt x="4081" y="34"/>
                  </a:lnTo>
                  <a:lnTo>
                    <a:pt x="3899" y="12"/>
                  </a:lnTo>
                  <a:lnTo>
                    <a:pt x="3706" y="0"/>
                  </a:lnTo>
                  <a:close/>
                </a:path>
              </a:pathLst>
            </a:custGeom>
            <a:solidFill>
              <a:srgbClr val="000000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20" name="Google Shape;2420;p24"/>
            <p:cNvSpPr/>
            <p:nvPr/>
          </p:nvSpPr>
          <p:spPr>
            <a:xfrm>
              <a:off x="-1825837" y="2160634"/>
              <a:ext cx="961342" cy="94537"/>
            </a:xfrm>
            <a:custGeom>
              <a:avLst/>
              <a:gdLst/>
              <a:ahLst/>
              <a:cxnLst/>
              <a:rect l="l" t="t" r="r" b="b"/>
              <a:pathLst>
                <a:path w="8786" h="864" extrusionOk="0">
                  <a:moveTo>
                    <a:pt x="8649" y="0"/>
                  </a:moveTo>
                  <a:lnTo>
                    <a:pt x="7195" y="716"/>
                  </a:lnTo>
                  <a:lnTo>
                    <a:pt x="1717" y="716"/>
                  </a:lnTo>
                  <a:lnTo>
                    <a:pt x="137" y="23"/>
                  </a:lnTo>
                  <a:lnTo>
                    <a:pt x="1" y="114"/>
                  </a:lnTo>
                  <a:lnTo>
                    <a:pt x="1671" y="853"/>
                  </a:lnTo>
                  <a:lnTo>
                    <a:pt x="7229" y="864"/>
                  </a:lnTo>
                  <a:lnTo>
                    <a:pt x="8786" y="91"/>
                  </a:lnTo>
                  <a:lnTo>
                    <a:pt x="86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21" name="Google Shape;2421;p24"/>
            <p:cNvSpPr/>
            <p:nvPr/>
          </p:nvSpPr>
          <p:spPr>
            <a:xfrm>
              <a:off x="-2011080" y="2348394"/>
              <a:ext cx="1338176" cy="156795"/>
            </a:xfrm>
            <a:custGeom>
              <a:avLst/>
              <a:gdLst/>
              <a:ahLst/>
              <a:cxnLst/>
              <a:rect l="l" t="t" r="r" b="b"/>
              <a:pathLst>
                <a:path w="12230" h="1433" extrusionOk="0">
                  <a:moveTo>
                    <a:pt x="80" y="0"/>
                  </a:moveTo>
                  <a:lnTo>
                    <a:pt x="0" y="114"/>
                  </a:lnTo>
                  <a:lnTo>
                    <a:pt x="2591" y="1432"/>
                  </a:lnTo>
                  <a:lnTo>
                    <a:pt x="9706" y="1432"/>
                  </a:lnTo>
                  <a:lnTo>
                    <a:pt x="12229" y="159"/>
                  </a:lnTo>
                  <a:lnTo>
                    <a:pt x="12150" y="46"/>
                  </a:lnTo>
                  <a:lnTo>
                    <a:pt x="9683" y="1285"/>
                  </a:lnTo>
                  <a:lnTo>
                    <a:pt x="2626" y="1285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22" name="Google Shape;2422;p24"/>
            <p:cNvSpPr/>
            <p:nvPr/>
          </p:nvSpPr>
          <p:spPr>
            <a:xfrm>
              <a:off x="-2111852" y="2718991"/>
              <a:ext cx="1537097" cy="123204"/>
            </a:xfrm>
            <a:custGeom>
              <a:avLst/>
              <a:gdLst/>
              <a:ahLst/>
              <a:cxnLst/>
              <a:rect l="l" t="t" r="r" b="b"/>
              <a:pathLst>
                <a:path w="14048" h="1126" extrusionOk="0">
                  <a:moveTo>
                    <a:pt x="1" y="0"/>
                  </a:moveTo>
                  <a:lnTo>
                    <a:pt x="1" y="148"/>
                  </a:lnTo>
                  <a:lnTo>
                    <a:pt x="3433" y="1125"/>
                  </a:lnTo>
                  <a:lnTo>
                    <a:pt x="10695" y="1125"/>
                  </a:lnTo>
                  <a:lnTo>
                    <a:pt x="14037" y="159"/>
                  </a:lnTo>
                  <a:lnTo>
                    <a:pt x="14048" y="11"/>
                  </a:lnTo>
                  <a:lnTo>
                    <a:pt x="14048" y="11"/>
                  </a:lnTo>
                  <a:lnTo>
                    <a:pt x="10684" y="989"/>
                  </a:lnTo>
                  <a:lnTo>
                    <a:pt x="3467" y="98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23" name="Google Shape;2423;p24"/>
            <p:cNvSpPr/>
            <p:nvPr/>
          </p:nvSpPr>
          <p:spPr>
            <a:xfrm>
              <a:off x="-2008673" y="3027330"/>
              <a:ext cx="1328219" cy="99570"/>
            </a:xfrm>
            <a:custGeom>
              <a:avLst/>
              <a:gdLst/>
              <a:ahLst/>
              <a:cxnLst/>
              <a:rect l="l" t="t" r="r" b="b"/>
              <a:pathLst>
                <a:path w="12139" h="910" extrusionOk="0">
                  <a:moveTo>
                    <a:pt x="1" y="1"/>
                  </a:moveTo>
                  <a:lnTo>
                    <a:pt x="126" y="171"/>
                  </a:lnTo>
                  <a:lnTo>
                    <a:pt x="3274" y="910"/>
                  </a:lnTo>
                  <a:lnTo>
                    <a:pt x="8979" y="910"/>
                  </a:lnTo>
                  <a:lnTo>
                    <a:pt x="12025" y="182"/>
                  </a:lnTo>
                  <a:lnTo>
                    <a:pt x="12139" y="12"/>
                  </a:lnTo>
                  <a:lnTo>
                    <a:pt x="12139" y="12"/>
                  </a:lnTo>
                  <a:lnTo>
                    <a:pt x="8957" y="773"/>
                  </a:lnTo>
                  <a:lnTo>
                    <a:pt x="3297" y="7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24" name="Google Shape;2424;p24"/>
            <p:cNvSpPr/>
            <p:nvPr/>
          </p:nvSpPr>
          <p:spPr>
            <a:xfrm>
              <a:off x="-1461479" y="1882057"/>
              <a:ext cx="235138" cy="149355"/>
            </a:xfrm>
            <a:custGeom>
              <a:avLst/>
              <a:gdLst/>
              <a:ahLst/>
              <a:cxnLst/>
              <a:rect l="l" t="t" r="r" b="b"/>
              <a:pathLst>
                <a:path w="2149" h="1365" extrusionOk="0">
                  <a:moveTo>
                    <a:pt x="1" y="0"/>
                  </a:moveTo>
                  <a:lnTo>
                    <a:pt x="1" y="1364"/>
                  </a:lnTo>
                  <a:lnTo>
                    <a:pt x="2149" y="1364"/>
                  </a:lnTo>
                  <a:lnTo>
                    <a:pt x="2149" y="0"/>
                  </a:lnTo>
                  <a:close/>
                </a:path>
              </a:pathLst>
            </a:custGeom>
            <a:solidFill>
              <a:srgbClr val="000000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25" name="Google Shape;2425;p24"/>
            <p:cNvSpPr/>
            <p:nvPr/>
          </p:nvSpPr>
          <p:spPr>
            <a:xfrm>
              <a:off x="-1522425" y="1974077"/>
              <a:ext cx="357029" cy="69699"/>
            </a:xfrm>
            <a:custGeom>
              <a:avLst/>
              <a:gdLst/>
              <a:ahLst/>
              <a:cxnLst/>
              <a:rect l="l" t="t" r="r" b="b"/>
              <a:pathLst>
                <a:path w="326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3263" y="637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26" name="Google Shape;2426;p24"/>
            <p:cNvSpPr/>
            <p:nvPr/>
          </p:nvSpPr>
          <p:spPr>
            <a:xfrm>
              <a:off x="-1522425" y="3339498"/>
              <a:ext cx="357029" cy="69699"/>
            </a:xfrm>
            <a:custGeom>
              <a:avLst/>
              <a:gdLst/>
              <a:ahLst/>
              <a:cxnLst/>
              <a:rect l="l" t="t" r="r" b="b"/>
              <a:pathLst>
                <a:path w="326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3263" y="637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27" name="Google Shape;2427;p24"/>
            <p:cNvSpPr/>
            <p:nvPr/>
          </p:nvSpPr>
          <p:spPr>
            <a:xfrm>
              <a:off x="-1461479" y="1383332"/>
              <a:ext cx="235138" cy="235138"/>
            </a:xfrm>
            <a:custGeom>
              <a:avLst/>
              <a:gdLst/>
              <a:ahLst/>
              <a:cxnLst/>
              <a:rect l="l" t="t" r="r" b="b"/>
              <a:pathLst>
                <a:path w="2149" h="2149" extrusionOk="0">
                  <a:moveTo>
                    <a:pt x="1080" y="1"/>
                  </a:moveTo>
                  <a:lnTo>
                    <a:pt x="967" y="12"/>
                  </a:lnTo>
                  <a:lnTo>
                    <a:pt x="864" y="24"/>
                  </a:lnTo>
                  <a:lnTo>
                    <a:pt x="762" y="58"/>
                  </a:lnTo>
                  <a:lnTo>
                    <a:pt x="660" y="92"/>
                  </a:lnTo>
                  <a:lnTo>
                    <a:pt x="569" y="137"/>
                  </a:lnTo>
                  <a:lnTo>
                    <a:pt x="478" y="183"/>
                  </a:lnTo>
                  <a:lnTo>
                    <a:pt x="398" y="251"/>
                  </a:lnTo>
                  <a:lnTo>
                    <a:pt x="319" y="319"/>
                  </a:lnTo>
                  <a:lnTo>
                    <a:pt x="251" y="399"/>
                  </a:lnTo>
                  <a:lnTo>
                    <a:pt x="182" y="478"/>
                  </a:lnTo>
                  <a:lnTo>
                    <a:pt x="137" y="569"/>
                  </a:lnTo>
                  <a:lnTo>
                    <a:pt x="92" y="660"/>
                  </a:lnTo>
                  <a:lnTo>
                    <a:pt x="46" y="762"/>
                  </a:lnTo>
                  <a:lnTo>
                    <a:pt x="23" y="865"/>
                  </a:lnTo>
                  <a:lnTo>
                    <a:pt x="12" y="967"/>
                  </a:lnTo>
                  <a:lnTo>
                    <a:pt x="1" y="1081"/>
                  </a:lnTo>
                  <a:lnTo>
                    <a:pt x="12" y="1183"/>
                  </a:lnTo>
                  <a:lnTo>
                    <a:pt x="23" y="1297"/>
                  </a:lnTo>
                  <a:lnTo>
                    <a:pt x="46" y="1399"/>
                  </a:lnTo>
                  <a:lnTo>
                    <a:pt x="92" y="1490"/>
                  </a:lnTo>
                  <a:lnTo>
                    <a:pt x="137" y="1592"/>
                  </a:lnTo>
                  <a:lnTo>
                    <a:pt x="182" y="1672"/>
                  </a:lnTo>
                  <a:lnTo>
                    <a:pt x="251" y="1763"/>
                  </a:lnTo>
                  <a:lnTo>
                    <a:pt x="319" y="1831"/>
                  </a:lnTo>
                  <a:lnTo>
                    <a:pt x="398" y="1910"/>
                  </a:lnTo>
                  <a:lnTo>
                    <a:pt x="478" y="1967"/>
                  </a:lnTo>
                  <a:lnTo>
                    <a:pt x="569" y="2024"/>
                  </a:lnTo>
                  <a:lnTo>
                    <a:pt x="660" y="2069"/>
                  </a:lnTo>
                  <a:lnTo>
                    <a:pt x="762" y="2103"/>
                  </a:lnTo>
                  <a:lnTo>
                    <a:pt x="864" y="2126"/>
                  </a:lnTo>
                  <a:lnTo>
                    <a:pt x="967" y="2149"/>
                  </a:lnTo>
                  <a:lnTo>
                    <a:pt x="1183" y="2149"/>
                  </a:lnTo>
                  <a:lnTo>
                    <a:pt x="1296" y="2126"/>
                  </a:lnTo>
                  <a:lnTo>
                    <a:pt x="1399" y="2103"/>
                  </a:lnTo>
                  <a:lnTo>
                    <a:pt x="1489" y="2069"/>
                  </a:lnTo>
                  <a:lnTo>
                    <a:pt x="1592" y="2024"/>
                  </a:lnTo>
                  <a:lnTo>
                    <a:pt x="1671" y="1967"/>
                  </a:lnTo>
                  <a:lnTo>
                    <a:pt x="1762" y="1910"/>
                  </a:lnTo>
                  <a:lnTo>
                    <a:pt x="1830" y="1831"/>
                  </a:lnTo>
                  <a:lnTo>
                    <a:pt x="1899" y="1763"/>
                  </a:lnTo>
                  <a:lnTo>
                    <a:pt x="1967" y="1672"/>
                  </a:lnTo>
                  <a:lnTo>
                    <a:pt x="2024" y="1592"/>
                  </a:lnTo>
                  <a:lnTo>
                    <a:pt x="2069" y="1490"/>
                  </a:lnTo>
                  <a:lnTo>
                    <a:pt x="2103" y="1399"/>
                  </a:lnTo>
                  <a:lnTo>
                    <a:pt x="2126" y="1297"/>
                  </a:lnTo>
                  <a:lnTo>
                    <a:pt x="2137" y="1183"/>
                  </a:lnTo>
                  <a:lnTo>
                    <a:pt x="2149" y="1081"/>
                  </a:lnTo>
                  <a:lnTo>
                    <a:pt x="2137" y="967"/>
                  </a:lnTo>
                  <a:lnTo>
                    <a:pt x="2126" y="865"/>
                  </a:lnTo>
                  <a:lnTo>
                    <a:pt x="2103" y="762"/>
                  </a:lnTo>
                  <a:lnTo>
                    <a:pt x="2069" y="660"/>
                  </a:lnTo>
                  <a:lnTo>
                    <a:pt x="2024" y="569"/>
                  </a:lnTo>
                  <a:lnTo>
                    <a:pt x="1967" y="478"/>
                  </a:lnTo>
                  <a:lnTo>
                    <a:pt x="1899" y="399"/>
                  </a:lnTo>
                  <a:lnTo>
                    <a:pt x="1830" y="319"/>
                  </a:lnTo>
                  <a:lnTo>
                    <a:pt x="1762" y="251"/>
                  </a:lnTo>
                  <a:lnTo>
                    <a:pt x="1671" y="183"/>
                  </a:lnTo>
                  <a:lnTo>
                    <a:pt x="1592" y="137"/>
                  </a:lnTo>
                  <a:lnTo>
                    <a:pt x="1489" y="92"/>
                  </a:lnTo>
                  <a:lnTo>
                    <a:pt x="1399" y="58"/>
                  </a:lnTo>
                  <a:lnTo>
                    <a:pt x="1296" y="24"/>
                  </a:lnTo>
                  <a:lnTo>
                    <a:pt x="1183" y="12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28" name="Google Shape;2428;p24"/>
            <p:cNvSpPr/>
            <p:nvPr/>
          </p:nvSpPr>
          <p:spPr>
            <a:xfrm>
              <a:off x="-1405458" y="1410686"/>
              <a:ext cx="123204" cy="90926"/>
            </a:xfrm>
            <a:custGeom>
              <a:avLst/>
              <a:gdLst/>
              <a:ahLst/>
              <a:cxnLst/>
              <a:rect l="l" t="t" r="r" b="b"/>
              <a:pathLst>
                <a:path w="1126" h="831" extrusionOk="0">
                  <a:moveTo>
                    <a:pt x="568" y="1"/>
                  </a:moveTo>
                  <a:lnTo>
                    <a:pt x="455" y="12"/>
                  </a:lnTo>
                  <a:lnTo>
                    <a:pt x="341" y="35"/>
                  </a:lnTo>
                  <a:lnTo>
                    <a:pt x="250" y="69"/>
                  </a:lnTo>
                  <a:lnTo>
                    <a:pt x="171" y="126"/>
                  </a:lnTo>
                  <a:lnTo>
                    <a:pt x="102" y="183"/>
                  </a:lnTo>
                  <a:lnTo>
                    <a:pt x="46" y="251"/>
                  </a:lnTo>
                  <a:lnTo>
                    <a:pt x="11" y="331"/>
                  </a:lnTo>
                  <a:lnTo>
                    <a:pt x="0" y="410"/>
                  </a:lnTo>
                  <a:lnTo>
                    <a:pt x="11" y="501"/>
                  </a:lnTo>
                  <a:lnTo>
                    <a:pt x="46" y="581"/>
                  </a:lnTo>
                  <a:lnTo>
                    <a:pt x="102" y="649"/>
                  </a:lnTo>
                  <a:lnTo>
                    <a:pt x="171" y="706"/>
                  </a:lnTo>
                  <a:lnTo>
                    <a:pt x="250" y="751"/>
                  </a:lnTo>
                  <a:lnTo>
                    <a:pt x="341" y="797"/>
                  </a:lnTo>
                  <a:lnTo>
                    <a:pt x="455" y="819"/>
                  </a:lnTo>
                  <a:lnTo>
                    <a:pt x="568" y="831"/>
                  </a:lnTo>
                  <a:lnTo>
                    <a:pt x="682" y="819"/>
                  </a:lnTo>
                  <a:lnTo>
                    <a:pt x="784" y="797"/>
                  </a:lnTo>
                  <a:lnTo>
                    <a:pt x="875" y="751"/>
                  </a:lnTo>
                  <a:lnTo>
                    <a:pt x="955" y="706"/>
                  </a:lnTo>
                  <a:lnTo>
                    <a:pt x="1023" y="649"/>
                  </a:lnTo>
                  <a:lnTo>
                    <a:pt x="1080" y="581"/>
                  </a:lnTo>
                  <a:lnTo>
                    <a:pt x="1114" y="501"/>
                  </a:lnTo>
                  <a:lnTo>
                    <a:pt x="1125" y="410"/>
                  </a:lnTo>
                  <a:lnTo>
                    <a:pt x="1114" y="331"/>
                  </a:lnTo>
                  <a:lnTo>
                    <a:pt x="1080" y="251"/>
                  </a:lnTo>
                  <a:lnTo>
                    <a:pt x="1023" y="183"/>
                  </a:lnTo>
                  <a:lnTo>
                    <a:pt x="955" y="126"/>
                  </a:lnTo>
                  <a:lnTo>
                    <a:pt x="875" y="69"/>
                  </a:lnTo>
                  <a:lnTo>
                    <a:pt x="784" y="35"/>
                  </a:lnTo>
                  <a:lnTo>
                    <a:pt x="682" y="12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000000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29" name="Google Shape;2429;p24"/>
            <p:cNvSpPr/>
            <p:nvPr/>
          </p:nvSpPr>
          <p:spPr>
            <a:xfrm>
              <a:off x="-1461479" y="1047639"/>
              <a:ext cx="235138" cy="233825"/>
            </a:xfrm>
            <a:custGeom>
              <a:avLst/>
              <a:gdLst/>
              <a:ahLst/>
              <a:cxnLst/>
              <a:rect l="l" t="t" r="r" b="b"/>
              <a:pathLst>
                <a:path w="2149" h="2137" extrusionOk="0">
                  <a:moveTo>
                    <a:pt x="967" y="0"/>
                  </a:moveTo>
                  <a:lnTo>
                    <a:pt x="864" y="12"/>
                  </a:lnTo>
                  <a:lnTo>
                    <a:pt x="762" y="46"/>
                  </a:lnTo>
                  <a:lnTo>
                    <a:pt x="660" y="80"/>
                  </a:lnTo>
                  <a:lnTo>
                    <a:pt x="569" y="125"/>
                  </a:lnTo>
                  <a:lnTo>
                    <a:pt x="478" y="182"/>
                  </a:lnTo>
                  <a:lnTo>
                    <a:pt x="398" y="239"/>
                  </a:lnTo>
                  <a:lnTo>
                    <a:pt x="319" y="307"/>
                  </a:lnTo>
                  <a:lnTo>
                    <a:pt x="251" y="387"/>
                  </a:lnTo>
                  <a:lnTo>
                    <a:pt x="182" y="466"/>
                  </a:lnTo>
                  <a:lnTo>
                    <a:pt x="137" y="557"/>
                  </a:lnTo>
                  <a:lnTo>
                    <a:pt x="92" y="648"/>
                  </a:lnTo>
                  <a:lnTo>
                    <a:pt x="46" y="750"/>
                  </a:lnTo>
                  <a:lnTo>
                    <a:pt x="23" y="853"/>
                  </a:lnTo>
                  <a:lnTo>
                    <a:pt x="12" y="955"/>
                  </a:lnTo>
                  <a:lnTo>
                    <a:pt x="1" y="1069"/>
                  </a:lnTo>
                  <a:lnTo>
                    <a:pt x="12" y="1182"/>
                  </a:lnTo>
                  <a:lnTo>
                    <a:pt x="23" y="1285"/>
                  </a:lnTo>
                  <a:lnTo>
                    <a:pt x="46" y="1387"/>
                  </a:lnTo>
                  <a:lnTo>
                    <a:pt x="92" y="1489"/>
                  </a:lnTo>
                  <a:lnTo>
                    <a:pt x="137" y="1580"/>
                  </a:lnTo>
                  <a:lnTo>
                    <a:pt x="182" y="1671"/>
                  </a:lnTo>
                  <a:lnTo>
                    <a:pt x="251" y="1751"/>
                  </a:lnTo>
                  <a:lnTo>
                    <a:pt x="319" y="1830"/>
                  </a:lnTo>
                  <a:lnTo>
                    <a:pt x="398" y="1898"/>
                  </a:lnTo>
                  <a:lnTo>
                    <a:pt x="478" y="1955"/>
                  </a:lnTo>
                  <a:lnTo>
                    <a:pt x="569" y="2012"/>
                  </a:lnTo>
                  <a:lnTo>
                    <a:pt x="660" y="2057"/>
                  </a:lnTo>
                  <a:lnTo>
                    <a:pt x="762" y="2092"/>
                  </a:lnTo>
                  <a:lnTo>
                    <a:pt x="864" y="2114"/>
                  </a:lnTo>
                  <a:lnTo>
                    <a:pt x="967" y="2137"/>
                  </a:lnTo>
                  <a:lnTo>
                    <a:pt x="1183" y="2137"/>
                  </a:lnTo>
                  <a:lnTo>
                    <a:pt x="1296" y="2114"/>
                  </a:lnTo>
                  <a:lnTo>
                    <a:pt x="1399" y="2092"/>
                  </a:lnTo>
                  <a:lnTo>
                    <a:pt x="1489" y="2057"/>
                  </a:lnTo>
                  <a:lnTo>
                    <a:pt x="1592" y="2012"/>
                  </a:lnTo>
                  <a:lnTo>
                    <a:pt x="1671" y="1955"/>
                  </a:lnTo>
                  <a:lnTo>
                    <a:pt x="1762" y="1898"/>
                  </a:lnTo>
                  <a:lnTo>
                    <a:pt x="1830" y="1830"/>
                  </a:lnTo>
                  <a:lnTo>
                    <a:pt x="1899" y="1751"/>
                  </a:lnTo>
                  <a:lnTo>
                    <a:pt x="1967" y="1671"/>
                  </a:lnTo>
                  <a:lnTo>
                    <a:pt x="2024" y="1580"/>
                  </a:lnTo>
                  <a:lnTo>
                    <a:pt x="2069" y="1489"/>
                  </a:lnTo>
                  <a:lnTo>
                    <a:pt x="2103" y="1387"/>
                  </a:lnTo>
                  <a:lnTo>
                    <a:pt x="2126" y="1285"/>
                  </a:lnTo>
                  <a:lnTo>
                    <a:pt x="2137" y="1182"/>
                  </a:lnTo>
                  <a:lnTo>
                    <a:pt x="2149" y="1069"/>
                  </a:lnTo>
                  <a:lnTo>
                    <a:pt x="2137" y="955"/>
                  </a:lnTo>
                  <a:lnTo>
                    <a:pt x="2126" y="853"/>
                  </a:lnTo>
                  <a:lnTo>
                    <a:pt x="2103" y="750"/>
                  </a:lnTo>
                  <a:lnTo>
                    <a:pt x="2069" y="648"/>
                  </a:lnTo>
                  <a:lnTo>
                    <a:pt x="2024" y="557"/>
                  </a:lnTo>
                  <a:lnTo>
                    <a:pt x="1967" y="466"/>
                  </a:lnTo>
                  <a:lnTo>
                    <a:pt x="1899" y="387"/>
                  </a:lnTo>
                  <a:lnTo>
                    <a:pt x="1830" y="307"/>
                  </a:lnTo>
                  <a:lnTo>
                    <a:pt x="1762" y="239"/>
                  </a:lnTo>
                  <a:lnTo>
                    <a:pt x="1671" y="182"/>
                  </a:lnTo>
                  <a:lnTo>
                    <a:pt x="1592" y="125"/>
                  </a:lnTo>
                  <a:lnTo>
                    <a:pt x="1489" y="80"/>
                  </a:lnTo>
                  <a:lnTo>
                    <a:pt x="1399" y="46"/>
                  </a:lnTo>
                  <a:lnTo>
                    <a:pt x="1296" y="12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30" name="Google Shape;2430;p24"/>
            <p:cNvSpPr/>
            <p:nvPr/>
          </p:nvSpPr>
          <p:spPr>
            <a:xfrm>
              <a:off x="-1405458" y="1073790"/>
              <a:ext cx="123204" cy="90817"/>
            </a:xfrm>
            <a:custGeom>
              <a:avLst/>
              <a:gdLst/>
              <a:ahLst/>
              <a:cxnLst/>
              <a:rect l="l" t="t" r="r" b="b"/>
              <a:pathLst>
                <a:path w="1126" h="830" extrusionOk="0">
                  <a:moveTo>
                    <a:pt x="568" y="0"/>
                  </a:moveTo>
                  <a:lnTo>
                    <a:pt x="455" y="11"/>
                  </a:lnTo>
                  <a:lnTo>
                    <a:pt x="341" y="34"/>
                  </a:lnTo>
                  <a:lnTo>
                    <a:pt x="250" y="68"/>
                  </a:lnTo>
                  <a:lnTo>
                    <a:pt x="171" y="125"/>
                  </a:lnTo>
                  <a:lnTo>
                    <a:pt x="102" y="182"/>
                  </a:lnTo>
                  <a:lnTo>
                    <a:pt x="46" y="250"/>
                  </a:lnTo>
                  <a:lnTo>
                    <a:pt x="11" y="330"/>
                  </a:lnTo>
                  <a:lnTo>
                    <a:pt x="0" y="421"/>
                  </a:lnTo>
                  <a:lnTo>
                    <a:pt x="11" y="500"/>
                  </a:lnTo>
                  <a:lnTo>
                    <a:pt x="46" y="580"/>
                  </a:lnTo>
                  <a:lnTo>
                    <a:pt x="102" y="648"/>
                  </a:lnTo>
                  <a:lnTo>
                    <a:pt x="171" y="705"/>
                  </a:lnTo>
                  <a:lnTo>
                    <a:pt x="250" y="761"/>
                  </a:lnTo>
                  <a:lnTo>
                    <a:pt x="341" y="796"/>
                  </a:lnTo>
                  <a:lnTo>
                    <a:pt x="455" y="818"/>
                  </a:lnTo>
                  <a:lnTo>
                    <a:pt x="568" y="830"/>
                  </a:lnTo>
                  <a:lnTo>
                    <a:pt x="682" y="818"/>
                  </a:lnTo>
                  <a:lnTo>
                    <a:pt x="784" y="796"/>
                  </a:lnTo>
                  <a:lnTo>
                    <a:pt x="875" y="761"/>
                  </a:lnTo>
                  <a:lnTo>
                    <a:pt x="955" y="705"/>
                  </a:lnTo>
                  <a:lnTo>
                    <a:pt x="1023" y="648"/>
                  </a:lnTo>
                  <a:lnTo>
                    <a:pt x="1080" y="580"/>
                  </a:lnTo>
                  <a:lnTo>
                    <a:pt x="1114" y="500"/>
                  </a:lnTo>
                  <a:lnTo>
                    <a:pt x="1125" y="421"/>
                  </a:lnTo>
                  <a:lnTo>
                    <a:pt x="1114" y="330"/>
                  </a:lnTo>
                  <a:lnTo>
                    <a:pt x="1080" y="250"/>
                  </a:lnTo>
                  <a:lnTo>
                    <a:pt x="1023" y="182"/>
                  </a:lnTo>
                  <a:lnTo>
                    <a:pt x="955" y="125"/>
                  </a:lnTo>
                  <a:lnTo>
                    <a:pt x="875" y="68"/>
                  </a:lnTo>
                  <a:lnTo>
                    <a:pt x="784" y="34"/>
                  </a:lnTo>
                  <a:lnTo>
                    <a:pt x="682" y="1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000000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31" name="Google Shape;2431;p24"/>
            <p:cNvSpPr/>
            <p:nvPr/>
          </p:nvSpPr>
          <p:spPr>
            <a:xfrm>
              <a:off x="-1461479" y="313885"/>
              <a:ext cx="235138" cy="235138"/>
            </a:xfrm>
            <a:custGeom>
              <a:avLst/>
              <a:gdLst/>
              <a:ahLst/>
              <a:cxnLst/>
              <a:rect l="l" t="t" r="r" b="b"/>
              <a:pathLst>
                <a:path w="2149" h="2149" extrusionOk="0">
                  <a:moveTo>
                    <a:pt x="967" y="1"/>
                  </a:moveTo>
                  <a:lnTo>
                    <a:pt x="864" y="24"/>
                  </a:lnTo>
                  <a:lnTo>
                    <a:pt x="762" y="46"/>
                  </a:lnTo>
                  <a:lnTo>
                    <a:pt x="660" y="80"/>
                  </a:lnTo>
                  <a:lnTo>
                    <a:pt x="569" y="126"/>
                  </a:lnTo>
                  <a:lnTo>
                    <a:pt x="478" y="183"/>
                  </a:lnTo>
                  <a:lnTo>
                    <a:pt x="398" y="240"/>
                  </a:lnTo>
                  <a:lnTo>
                    <a:pt x="319" y="308"/>
                  </a:lnTo>
                  <a:lnTo>
                    <a:pt x="251" y="387"/>
                  </a:lnTo>
                  <a:lnTo>
                    <a:pt x="182" y="467"/>
                  </a:lnTo>
                  <a:lnTo>
                    <a:pt x="137" y="558"/>
                  </a:lnTo>
                  <a:lnTo>
                    <a:pt x="92" y="649"/>
                  </a:lnTo>
                  <a:lnTo>
                    <a:pt x="46" y="751"/>
                  </a:lnTo>
                  <a:lnTo>
                    <a:pt x="23" y="853"/>
                  </a:lnTo>
                  <a:lnTo>
                    <a:pt x="12" y="967"/>
                  </a:lnTo>
                  <a:lnTo>
                    <a:pt x="1" y="1069"/>
                  </a:lnTo>
                  <a:lnTo>
                    <a:pt x="12" y="1183"/>
                  </a:lnTo>
                  <a:lnTo>
                    <a:pt x="23" y="1285"/>
                  </a:lnTo>
                  <a:lnTo>
                    <a:pt x="46" y="1387"/>
                  </a:lnTo>
                  <a:lnTo>
                    <a:pt x="92" y="1490"/>
                  </a:lnTo>
                  <a:lnTo>
                    <a:pt x="137" y="1581"/>
                  </a:lnTo>
                  <a:lnTo>
                    <a:pt x="182" y="1672"/>
                  </a:lnTo>
                  <a:lnTo>
                    <a:pt x="251" y="1751"/>
                  </a:lnTo>
                  <a:lnTo>
                    <a:pt x="319" y="1831"/>
                  </a:lnTo>
                  <a:lnTo>
                    <a:pt x="398" y="1899"/>
                  </a:lnTo>
                  <a:lnTo>
                    <a:pt x="478" y="1956"/>
                  </a:lnTo>
                  <a:lnTo>
                    <a:pt x="569" y="2013"/>
                  </a:lnTo>
                  <a:lnTo>
                    <a:pt x="660" y="2058"/>
                  </a:lnTo>
                  <a:lnTo>
                    <a:pt x="762" y="2092"/>
                  </a:lnTo>
                  <a:lnTo>
                    <a:pt x="864" y="2126"/>
                  </a:lnTo>
                  <a:lnTo>
                    <a:pt x="967" y="2138"/>
                  </a:lnTo>
                  <a:lnTo>
                    <a:pt x="1080" y="2149"/>
                  </a:lnTo>
                  <a:lnTo>
                    <a:pt x="1183" y="2138"/>
                  </a:lnTo>
                  <a:lnTo>
                    <a:pt x="1296" y="2126"/>
                  </a:lnTo>
                  <a:lnTo>
                    <a:pt x="1399" y="2092"/>
                  </a:lnTo>
                  <a:lnTo>
                    <a:pt x="1489" y="2058"/>
                  </a:lnTo>
                  <a:lnTo>
                    <a:pt x="1592" y="2013"/>
                  </a:lnTo>
                  <a:lnTo>
                    <a:pt x="1671" y="1956"/>
                  </a:lnTo>
                  <a:lnTo>
                    <a:pt x="1762" y="1899"/>
                  </a:lnTo>
                  <a:lnTo>
                    <a:pt x="1830" y="1831"/>
                  </a:lnTo>
                  <a:lnTo>
                    <a:pt x="1899" y="1751"/>
                  </a:lnTo>
                  <a:lnTo>
                    <a:pt x="1967" y="1672"/>
                  </a:lnTo>
                  <a:lnTo>
                    <a:pt x="2024" y="1581"/>
                  </a:lnTo>
                  <a:lnTo>
                    <a:pt x="2069" y="1490"/>
                  </a:lnTo>
                  <a:lnTo>
                    <a:pt x="2103" y="1387"/>
                  </a:lnTo>
                  <a:lnTo>
                    <a:pt x="2126" y="1285"/>
                  </a:lnTo>
                  <a:lnTo>
                    <a:pt x="2137" y="1183"/>
                  </a:lnTo>
                  <a:lnTo>
                    <a:pt x="2149" y="1069"/>
                  </a:lnTo>
                  <a:lnTo>
                    <a:pt x="2137" y="967"/>
                  </a:lnTo>
                  <a:lnTo>
                    <a:pt x="2126" y="853"/>
                  </a:lnTo>
                  <a:lnTo>
                    <a:pt x="2103" y="751"/>
                  </a:lnTo>
                  <a:lnTo>
                    <a:pt x="2069" y="649"/>
                  </a:lnTo>
                  <a:lnTo>
                    <a:pt x="2024" y="558"/>
                  </a:lnTo>
                  <a:lnTo>
                    <a:pt x="1967" y="467"/>
                  </a:lnTo>
                  <a:lnTo>
                    <a:pt x="1899" y="387"/>
                  </a:lnTo>
                  <a:lnTo>
                    <a:pt x="1830" y="308"/>
                  </a:lnTo>
                  <a:lnTo>
                    <a:pt x="1762" y="240"/>
                  </a:lnTo>
                  <a:lnTo>
                    <a:pt x="1671" y="183"/>
                  </a:lnTo>
                  <a:lnTo>
                    <a:pt x="1592" y="126"/>
                  </a:lnTo>
                  <a:lnTo>
                    <a:pt x="1489" y="80"/>
                  </a:lnTo>
                  <a:lnTo>
                    <a:pt x="1399" y="46"/>
                  </a:lnTo>
                  <a:lnTo>
                    <a:pt x="1296" y="24"/>
                  </a:lnTo>
                  <a:lnTo>
                    <a:pt x="1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32" name="Google Shape;2432;p24"/>
            <p:cNvSpPr/>
            <p:nvPr/>
          </p:nvSpPr>
          <p:spPr>
            <a:xfrm>
              <a:off x="-1405458" y="341240"/>
              <a:ext cx="123204" cy="89722"/>
            </a:xfrm>
            <a:custGeom>
              <a:avLst/>
              <a:gdLst/>
              <a:ahLst/>
              <a:cxnLst/>
              <a:rect l="l" t="t" r="r" b="b"/>
              <a:pathLst>
                <a:path w="1126" h="820" extrusionOk="0">
                  <a:moveTo>
                    <a:pt x="455" y="1"/>
                  </a:moveTo>
                  <a:lnTo>
                    <a:pt x="341" y="24"/>
                  </a:lnTo>
                  <a:lnTo>
                    <a:pt x="250" y="69"/>
                  </a:lnTo>
                  <a:lnTo>
                    <a:pt x="171" y="115"/>
                  </a:lnTo>
                  <a:lnTo>
                    <a:pt x="102" y="183"/>
                  </a:lnTo>
                  <a:lnTo>
                    <a:pt x="46" y="251"/>
                  </a:lnTo>
                  <a:lnTo>
                    <a:pt x="11" y="331"/>
                  </a:lnTo>
                  <a:lnTo>
                    <a:pt x="0" y="410"/>
                  </a:lnTo>
                  <a:lnTo>
                    <a:pt x="11" y="490"/>
                  </a:lnTo>
                  <a:lnTo>
                    <a:pt x="46" y="569"/>
                  </a:lnTo>
                  <a:lnTo>
                    <a:pt x="102" y="637"/>
                  </a:lnTo>
                  <a:lnTo>
                    <a:pt x="171" y="706"/>
                  </a:lnTo>
                  <a:lnTo>
                    <a:pt x="250" y="751"/>
                  </a:lnTo>
                  <a:lnTo>
                    <a:pt x="341" y="785"/>
                  </a:lnTo>
                  <a:lnTo>
                    <a:pt x="455" y="808"/>
                  </a:lnTo>
                  <a:lnTo>
                    <a:pt x="568" y="819"/>
                  </a:lnTo>
                  <a:lnTo>
                    <a:pt x="682" y="808"/>
                  </a:lnTo>
                  <a:lnTo>
                    <a:pt x="784" y="785"/>
                  </a:lnTo>
                  <a:lnTo>
                    <a:pt x="875" y="751"/>
                  </a:lnTo>
                  <a:lnTo>
                    <a:pt x="955" y="706"/>
                  </a:lnTo>
                  <a:lnTo>
                    <a:pt x="1023" y="637"/>
                  </a:lnTo>
                  <a:lnTo>
                    <a:pt x="1080" y="569"/>
                  </a:lnTo>
                  <a:lnTo>
                    <a:pt x="1114" y="490"/>
                  </a:lnTo>
                  <a:lnTo>
                    <a:pt x="1125" y="410"/>
                  </a:lnTo>
                  <a:lnTo>
                    <a:pt x="1114" y="331"/>
                  </a:lnTo>
                  <a:lnTo>
                    <a:pt x="1080" y="251"/>
                  </a:lnTo>
                  <a:lnTo>
                    <a:pt x="1023" y="183"/>
                  </a:lnTo>
                  <a:lnTo>
                    <a:pt x="955" y="115"/>
                  </a:lnTo>
                  <a:lnTo>
                    <a:pt x="875" y="69"/>
                  </a:lnTo>
                  <a:lnTo>
                    <a:pt x="784" y="24"/>
                  </a:lnTo>
                  <a:lnTo>
                    <a:pt x="682" y="1"/>
                  </a:lnTo>
                  <a:close/>
                </a:path>
              </a:pathLst>
            </a:custGeom>
            <a:solidFill>
              <a:srgbClr val="000000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33" name="Google Shape;2433;p24"/>
            <p:cNvSpPr/>
            <p:nvPr/>
          </p:nvSpPr>
          <p:spPr>
            <a:xfrm>
              <a:off x="-1461479" y="-15571"/>
              <a:ext cx="235138" cy="235138"/>
            </a:xfrm>
            <a:custGeom>
              <a:avLst/>
              <a:gdLst/>
              <a:ahLst/>
              <a:cxnLst/>
              <a:rect l="l" t="t" r="r" b="b"/>
              <a:pathLst>
                <a:path w="2149" h="2149" extrusionOk="0">
                  <a:moveTo>
                    <a:pt x="1080" y="0"/>
                  </a:moveTo>
                  <a:lnTo>
                    <a:pt x="967" y="12"/>
                  </a:lnTo>
                  <a:lnTo>
                    <a:pt x="864" y="23"/>
                  </a:lnTo>
                  <a:lnTo>
                    <a:pt x="762" y="57"/>
                  </a:lnTo>
                  <a:lnTo>
                    <a:pt x="660" y="91"/>
                  </a:lnTo>
                  <a:lnTo>
                    <a:pt x="569" y="137"/>
                  </a:lnTo>
                  <a:lnTo>
                    <a:pt x="478" y="193"/>
                  </a:lnTo>
                  <a:lnTo>
                    <a:pt x="398" y="250"/>
                  </a:lnTo>
                  <a:lnTo>
                    <a:pt x="319" y="318"/>
                  </a:lnTo>
                  <a:lnTo>
                    <a:pt x="251" y="398"/>
                  </a:lnTo>
                  <a:lnTo>
                    <a:pt x="182" y="478"/>
                  </a:lnTo>
                  <a:lnTo>
                    <a:pt x="137" y="568"/>
                  </a:lnTo>
                  <a:lnTo>
                    <a:pt x="92" y="659"/>
                  </a:lnTo>
                  <a:lnTo>
                    <a:pt x="46" y="762"/>
                  </a:lnTo>
                  <a:lnTo>
                    <a:pt x="23" y="864"/>
                  </a:lnTo>
                  <a:lnTo>
                    <a:pt x="12" y="966"/>
                  </a:lnTo>
                  <a:lnTo>
                    <a:pt x="1" y="1080"/>
                  </a:lnTo>
                  <a:lnTo>
                    <a:pt x="12" y="1194"/>
                  </a:lnTo>
                  <a:lnTo>
                    <a:pt x="23" y="1296"/>
                  </a:lnTo>
                  <a:lnTo>
                    <a:pt x="46" y="1398"/>
                  </a:lnTo>
                  <a:lnTo>
                    <a:pt x="92" y="1500"/>
                  </a:lnTo>
                  <a:lnTo>
                    <a:pt x="137" y="1591"/>
                  </a:lnTo>
                  <a:lnTo>
                    <a:pt x="182" y="1682"/>
                  </a:lnTo>
                  <a:lnTo>
                    <a:pt x="251" y="1762"/>
                  </a:lnTo>
                  <a:lnTo>
                    <a:pt x="319" y="1841"/>
                  </a:lnTo>
                  <a:lnTo>
                    <a:pt x="398" y="1910"/>
                  </a:lnTo>
                  <a:lnTo>
                    <a:pt x="478" y="1966"/>
                  </a:lnTo>
                  <a:lnTo>
                    <a:pt x="569" y="2023"/>
                  </a:lnTo>
                  <a:lnTo>
                    <a:pt x="660" y="2069"/>
                  </a:lnTo>
                  <a:lnTo>
                    <a:pt x="762" y="2103"/>
                  </a:lnTo>
                  <a:lnTo>
                    <a:pt x="864" y="2125"/>
                  </a:lnTo>
                  <a:lnTo>
                    <a:pt x="967" y="2148"/>
                  </a:lnTo>
                  <a:lnTo>
                    <a:pt x="1183" y="2148"/>
                  </a:lnTo>
                  <a:lnTo>
                    <a:pt x="1296" y="2125"/>
                  </a:lnTo>
                  <a:lnTo>
                    <a:pt x="1399" y="2103"/>
                  </a:lnTo>
                  <a:lnTo>
                    <a:pt x="1489" y="2069"/>
                  </a:lnTo>
                  <a:lnTo>
                    <a:pt x="1592" y="2023"/>
                  </a:lnTo>
                  <a:lnTo>
                    <a:pt x="1671" y="1966"/>
                  </a:lnTo>
                  <a:lnTo>
                    <a:pt x="1762" y="1910"/>
                  </a:lnTo>
                  <a:lnTo>
                    <a:pt x="1830" y="1841"/>
                  </a:lnTo>
                  <a:lnTo>
                    <a:pt x="1899" y="1762"/>
                  </a:lnTo>
                  <a:lnTo>
                    <a:pt x="1967" y="1682"/>
                  </a:lnTo>
                  <a:lnTo>
                    <a:pt x="2024" y="1591"/>
                  </a:lnTo>
                  <a:lnTo>
                    <a:pt x="2069" y="1500"/>
                  </a:lnTo>
                  <a:lnTo>
                    <a:pt x="2103" y="1398"/>
                  </a:lnTo>
                  <a:lnTo>
                    <a:pt x="2126" y="1296"/>
                  </a:lnTo>
                  <a:lnTo>
                    <a:pt x="2137" y="1194"/>
                  </a:lnTo>
                  <a:lnTo>
                    <a:pt x="2149" y="1080"/>
                  </a:lnTo>
                  <a:lnTo>
                    <a:pt x="2137" y="966"/>
                  </a:lnTo>
                  <a:lnTo>
                    <a:pt x="2126" y="864"/>
                  </a:lnTo>
                  <a:lnTo>
                    <a:pt x="2103" y="762"/>
                  </a:lnTo>
                  <a:lnTo>
                    <a:pt x="2069" y="659"/>
                  </a:lnTo>
                  <a:lnTo>
                    <a:pt x="2024" y="568"/>
                  </a:lnTo>
                  <a:lnTo>
                    <a:pt x="1967" y="478"/>
                  </a:lnTo>
                  <a:lnTo>
                    <a:pt x="1899" y="398"/>
                  </a:lnTo>
                  <a:lnTo>
                    <a:pt x="1830" y="318"/>
                  </a:lnTo>
                  <a:lnTo>
                    <a:pt x="1762" y="250"/>
                  </a:lnTo>
                  <a:lnTo>
                    <a:pt x="1671" y="193"/>
                  </a:lnTo>
                  <a:lnTo>
                    <a:pt x="1592" y="137"/>
                  </a:lnTo>
                  <a:lnTo>
                    <a:pt x="1489" y="91"/>
                  </a:lnTo>
                  <a:lnTo>
                    <a:pt x="1399" y="57"/>
                  </a:lnTo>
                  <a:lnTo>
                    <a:pt x="1296" y="23"/>
                  </a:lnTo>
                  <a:lnTo>
                    <a:pt x="1183" y="12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34" name="Google Shape;2434;p24"/>
            <p:cNvSpPr/>
            <p:nvPr/>
          </p:nvSpPr>
          <p:spPr>
            <a:xfrm>
              <a:off x="-1405458" y="11784"/>
              <a:ext cx="123204" cy="90817"/>
            </a:xfrm>
            <a:custGeom>
              <a:avLst/>
              <a:gdLst/>
              <a:ahLst/>
              <a:cxnLst/>
              <a:rect l="l" t="t" r="r" b="b"/>
              <a:pathLst>
                <a:path w="1126" h="830" extrusionOk="0">
                  <a:moveTo>
                    <a:pt x="568" y="0"/>
                  </a:moveTo>
                  <a:lnTo>
                    <a:pt x="455" y="12"/>
                  </a:lnTo>
                  <a:lnTo>
                    <a:pt x="341" y="34"/>
                  </a:lnTo>
                  <a:lnTo>
                    <a:pt x="250" y="68"/>
                  </a:lnTo>
                  <a:lnTo>
                    <a:pt x="171" y="125"/>
                  </a:lnTo>
                  <a:lnTo>
                    <a:pt x="102" y="182"/>
                  </a:lnTo>
                  <a:lnTo>
                    <a:pt x="46" y="250"/>
                  </a:lnTo>
                  <a:lnTo>
                    <a:pt x="11" y="330"/>
                  </a:lnTo>
                  <a:lnTo>
                    <a:pt x="0" y="421"/>
                  </a:lnTo>
                  <a:lnTo>
                    <a:pt x="11" y="500"/>
                  </a:lnTo>
                  <a:lnTo>
                    <a:pt x="46" y="580"/>
                  </a:lnTo>
                  <a:lnTo>
                    <a:pt x="102" y="648"/>
                  </a:lnTo>
                  <a:lnTo>
                    <a:pt x="171" y="705"/>
                  </a:lnTo>
                  <a:lnTo>
                    <a:pt x="250" y="762"/>
                  </a:lnTo>
                  <a:lnTo>
                    <a:pt x="341" y="796"/>
                  </a:lnTo>
                  <a:lnTo>
                    <a:pt x="455" y="819"/>
                  </a:lnTo>
                  <a:lnTo>
                    <a:pt x="568" y="830"/>
                  </a:lnTo>
                  <a:lnTo>
                    <a:pt x="682" y="819"/>
                  </a:lnTo>
                  <a:lnTo>
                    <a:pt x="784" y="796"/>
                  </a:lnTo>
                  <a:lnTo>
                    <a:pt x="875" y="762"/>
                  </a:lnTo>
                  <a:lnTo>
                    <a:pt x="955" y="705"/>
                  </a:lnTo>
                  <a:lnTo>
                    <a:pt x="1023" y="648"/>
                  </a:lnTo>
                  <a:lnTo>
                    <a:pt x="1080" y="580"/>
                  </a:lnTo>
                  <a:lnTo>
                    <a:pt x="1114" y="500"/>
                  </a:lnTo>
                  <a:lnTo>
                    <a:pt x="1125" y="421"/>
                  </a:lnTo>
                  <a:lnTo>
                    <a:pt x="1114" y="330"/>
                  </a:lnTo>
                  <a:lnTo>
                    <a:pt x="1080" y="250"/>
                  </a:lnTo>
                  <a:lnTo>
                    <a:pt x="1023" y="182"/>
                  </a:lnTo>
                  <a:lnTo>
                    <a:pt x="955" y="125"/>
                  </a:lnTo>
                  <a:lnTo>
                    <a:pt x="875" y="68"/>
                  </a:lnTo>
                  <a:lnTo>
                    <a:pt x="784" y="34"/>
                  </a:lnTo>
                  <a:lnTo>
                    <a:pt x="682" y="1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000000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2435" name="Google Shape;2435;p24"/>
          <p:cNvGrpSpPr/>
          <p:nvPr/>
        </p:nvGrpSpPr>
        <p:grpSpPr>
          <a:xfrm>
            <a:off x="-433253" y="4455227"/>
            <a:ext cx="13062033" cy="2504784"/>
            <a:chOff x="-325747" y="3341420"/>
            <a:chExt cx="9820821" cy="1878588"/>
          </a:xfrm>
        </p:grpSpPr>
        <p:grpSp>
          <p:nvGrpSpPr>
            <p:cNvPr id="2436" name="Google Shape;2436;p24"/>
            <p:cNvGrpSpPr/>
            <p:nvPr/>
          </p:nvGrpSpPr>
          <p:grpSpPr>
            <a:xfrm flipH="1">
              <a:off x="-325747" y="3417920"/>
              <a:ext cx="886584" cy="1802088"/>
              <a:chOff x="-1427650" y="1758800"/>
              <a:chExt cx="1320500" cy="2684075"/>
            </a:xfrm>
          </p:grpSpPr>
          <p:sp>
            <p:nvSpPr>
              <p:cNvPr id="2437" name="Google Shape;2437;p24"/>
              <p:cNvSpPr/>
              <p:nvPr/>
            </p:nvSpPr>
            <p:spPr>
              <a:xfrm>
                <a:off x="-1427650" y="1758800"/>
                <a:ext cx="1257550" cy="2630175"/>
              </a:xfrm>
              <a:custGeom>
                <a:avLst/>
                <a:gdLst/>
                <a:ahLst/>
                <a:cxnLst/>
                <a:rect l="l" t="t" r="r" b="b"/>
                <a:pathLst>
                  <a:path w="50302" h="105207" extrusionOk="0">
                    <a:moveTo>
                      <a:pt x="11058" y="0"/>
                    </a:moveTo>
                    <a:lnTo>
                      <a:pt x="10851" y="17"/>
                    </a:lnTo>
                    <a:lnTo>
                      <a:pt x="10644" y="34"/>
                    </a:lnTo>
                    <a:lnTo>
                      <a:pt x="10437" y="69"/>
                    </a:lnTo>
                    <a:lnTo>
                      <a:pt x="10230" y="121"/>
                    </a:lnTo>
                    <a:lnTo>
                      <a:pt x="10023" y="172"/>
                    </a:lnTo>
                    <a:lnTo>
                      <a:pt x="9626" y="310"/>
                    </a:lnTo>
                    <a:lnTo>
                      <a:pt x="9212" y="500"/>
                    </a:lnTo>
                    <a:lnTo>
                      <a:pt x="8815" y="724"/>
                    </a:lnTo>
                    <a:lnTo>
                      <a:pt x="8436" y="983"/>
                    </a:lnTo>
                    <a:lnTo>
                      <a:pt x="8039" y="1276"/>
                    </a:lnTo>
                    <a:lnTo>
                      <a:pt x="7660" y="1587"/>
                    </a:lnTo>
                    <a:lnTo>
                      <a:pt x="7298" y="1932"/>
                    </a:lnTo>
                    <a:lnTo>
                      <a:pt x="6935" y="2294"/>
                    </a:lnTo>
                    <a:lnTo>
                      <a:pt x="6590" y="2691"/>
                    </a:lnTo>
                    <a:lnTo>
                      <a:pt x="6245" y="3088"/>
                    </a:lnTo>
                    <a:lnTo>
                      <a:pt x="5935" y="3502"/>
                    </a:lnTo>
                    <a:lnTo>
                      <a:pt x="5607" y="3933"/>
                    </a:lnTo>
                    <a:lnTo>
                      <a:pt x="5314" y="4364"/>
                    </a:lnTo>
                    <a:lnTo>
                      <a:pt x="5038" y="4813"/>
                    </a:lnTo>
                    <a:lnTo>
                      <a:pt x="4762" y="5244"/>
                    </a:lnTo>
                    <a:lnTo>
                      <a:pt x="4520" y="5692"/>
                    </a:lnTo>
                    <a:lnTo>
                      <a:pt x="4279" y="6124"/>
                    </a:lnTo>
                    <a:lnTo>
                      <a:pt x="4055" y="6555"/>
                    </a:lnTo>
                    <a:lnTo>
                      <a:pt x="3865" y="6986"/>
                    </a:lnTo>
                    <a:lnTo>
                      <a:pt x="3692" y="7400"/>
                    </a:lnTo>
                    <a:lnTo>
                      <a:pt x="3537" y="7797"/>
                    </a:lnTo>
                    <a:lnTo>
                      <a:pt x="3399" y="8176"/>
                    </a:lnTo>
                    <a:lnTo>
                      <a:pt x="3296" y="8521"/>
                    </a:lnTo>
                    <a:lnTo>
                      <a:pt x="3209" y="8866"/>
                    </a:lnTo>
                    <a:lnTo>
                      <a:pt x="3140" y="9160"/>
                    </a:lnTo>
                    <a:lnTo>
                      <a:pt x="3106" y="9436"/>
                    </a:lnTo>
                    <a:lnTo>
                      <a:pt x="3089" y="9694"/>
                    </a:lnTo>
                    <a:lnTo>
                      <a:pt x="3106" y="9901"/>
                    </a:lnTo>
                    <a:lnTo>
                      <a:pt x="8074" y="14956"/>
                    </a:lnTo>
                    <a:lnTo>
                      <a:pt x="7591" y="14680"/>
                    </a:lnTo>
                    <a:lnTo>
                      <a:pt x="6297" y="13972"/>
                    </a:lnTo>
                    <a:lnTo>
                      <a:pt x="4469" y="13006"/>
                    </a:lnTo>
                    <a:lnTo>
                      <a:pt x="3451" y="12489"/>
                    </a:lnTo>
                    <a:lnTo>
                      <a:pt x="2399" y="11954"/>
                    </a:lnTo>
                    <a:lnTo>
                      <a:pt x="2261" y="12230"/>
                    </a:lnTo>
                    <a:lnTo>
                      <a:pt x="2140" y="12506"/>
                    </a:lnTo>
                    <a:lnTo>
                      <a:pt x="2019" y="12799"/>
                    </a:lnTo>
                    <a:lnTo>
                      <a:pt x="1916" y="13127"/>
                    </a:lnTo>
                    <a:lnTo>
                      <a:pt x="1812" y="13455"/>
                    </a:lnTo>
                    <a:lnTo>
                      <a:pt x="1709" y="13783"/>
                    </a:lnTo>
                    <a:lnTo>
                      <a:pt x="1553" y="14490"/>
                    </a:lnTo>
                    <a:lnTo>
                      <a:pt x="1433" y="15232"/>
                    </a:lnTo>
                    <a:lnTo>
                      <a:pt x="1329" y="15973"/>
                    </a:lnTo>
                    <a:lnTo>
                      <a:pt x="1243" y="16715"/>
                    </a:lnTo>
                    <a:lnTo>
                      <a:pt x="1174" y="17440"/>
                    </a:lnTo>
                    <a:lnTo>
                      <a:pt x="1139" y="18129"/>
                    </a:lnTo>
                    <a:lnTo>
                      <a:pt x="1105" y="18768"/>
                    </a:lnTo>
                    <a:lnTo>
                      <a:pt x="1088" y="19872"/>
                    </a:lnTo>
                    <a:lnTo>
                      <a:pt x="1088" y="20613"/>
                    </a:lnTo>
                    <a:lnTo>
                      <a:pt x="1105" y="20889"/>
                    </a:lnTo>
                    <a:lnTo>
                      <a:pt x="1622" y="21269"/>
                    </a:lnTo>
                    <a:lnTo>
                      <a:pt x="3158" y="22425"/>
                    </a:lnTo>
                    <a:lnTo>
                      <a:pt x="5693" y="24253"/>
                    </a:lnTo>
                    <a:lnTo>
                      <a:pt x="7332" y="25426"/>
                    </a:lnTo>
                    <a:lnTo>
                      <a:pt x="9195" y="26737"/>
                    </a:lnTo>
                    <a:lnTo>
                      <a:pt x="8971" y="26668"/>
                    </a:lnTo>
                    <a:lnTo>
                      <a:pt x="8384" y="26478"/>
                    </a:lnTo>
                    <a:lnTo>
                      <a:pt x="7453" y="26151"/>
                    </a:lnTo>
                    <a:lnTo>
                      <a:pt x="6280" y="25685"/>
                    </a:lnTo>
                    <a:lnTo>
                      <a:pt x="5607" y="25426"/>
                    </a:lnTo>
                    <a:lnTo>
                      <a:pt x="4900" y="25116"/>
                    </a:lnTo>
                    <a:lnTo>
                      <a:pt x="4158" y="24788"/>
                    </a:lnTo>
                    <a:lnTo>
                      <a:pt x="3382" y="24426"/>
                    </a:lnTo>
                    <a:lnTo>
                      <a:pt x="2606" y="24046"/>
                    </a:lnTo>
                    <a:lnTo>
                      <a:pt x="1812" y="23632"/>
                    </a:lnTo>
                    <a:lnTo>
                      <a:pt x="1019" y="23184"/>
                    </a:lnTo>
                    <a:lnTo>
                      <a:pt x="225" y="22718"/>
                    </a:lnTo>
                    <a:lnTo>
                      <a:pt x="156" y="23063"/>
                    </a:lnTo>
                    <a:lnTo>
                      <a:pt x="104" y="23442"/>
                    </a:lnTo>
                    <a:lnTo>
                      <a:pt x="70" y="23856"/>
                    </a:lnTo>
                    <a:lnTo>
                      <a:pt x="35" y="24305"/>
                    </a:lnTo>
                    <a:lnTo>
                      <a:pt x="1" y="25288"/>
                    </a:lnTo>
                    <a:lnTo>
                      <a:pt x="18" y="26340"/>
                    </a:lnTo>
                    <a:lnTo>
                      <a:pt x="53" y="27462"/>
                    </a:lnTo>
                    <a:lnTo>
                      <a:pt x="104" y="28617"/>
                    </a:lnTo>
                    <a:lnTo>
                      <a:pt x="173" y="29790"/>
                    </a:lnTo>
                    <a:lnTo>
                      <a:pt x="277" y="30929"/>
                    </a:lnTo>
                    <a:lnTo>
                      <a:pt x="363" y="32033"/>
                    </a:lnTo>
                    <a:lnTo>
                      <a:pt x="467" y="33068"/>
                    </a:lnTo>
                    <a:lnTo>
                      <a:pt x="674" y="34862"/>
                    </a:lnTo>
                    <a:lnTo>
                      <a:pt x="812" y="36069"/>
                    </a:lnTo>
                    <a:lnTo>
                      <a:pt x="881" y="36518"/>
                    </a:lnTo>
                    <a:lnTo>
                      <a:pt x="12334" y="42365"/>
                    </a:lnTo>
                    <a:lnTo>
                      <a:pt x="12127" y="42331"/>
                    </a:lnTo>
                    <a:lnTo>
                      <a:pt x="11489" y="42227"/>
                    </a:lnTo>
                    <a:lnTo>
                      <a:pt x="10489" y="42055"/>
                    </a:lnTo>
                    <a:lnTo>
                      <a:pt x="9868" y="41917"/>
                    </a:lnTo>
                    <a:lnTo>
                      <a:pt x="9160" y="41762"/>
                    </a:lnTo>
                    <a:lnTo>
                      <a:pt x="8367" y="41572"/>
                    </a:lnTo>
                    <a:lnTo>
                      <a:pt x="7522" y="41348"/>
                    </a:lnTo>
                    <a:lnTo>
                      <a:pt x="6608" y="41089"/>
                    </a:lnTo>
                    <a:lnTo>
                      <a:pt x="5624" y="40796"/>
                    </a:lnTo>
                    <a:lnTo>
                      <a:pt x="4589" y="40468"/>
                    </a:lnTo>
                    <a:lnTo>
                      <a:pt x="3485" y="40088"/>
                    </a:lnTo>
                    <a:lnTo>
                      <a:pt x="2347" y="39674"/>
                    </a:lnTo>
                    <a:lnTo>
                      <a:pt x="1174" y="39209"/>
                    </a:lnTo>
                    <a:lnTo>
                      <a:pt x="1139" y="39485"/>
                    </a:lnTo>
                    <a:lnTo>
                      <a:pt x="1122" y="40071"/>
                    </a:lnTo>
                    <a:lnTo>
                      <a:pt x="1105" y="40899"/>
                    </a:lnTo>
                    <a:lnTo>
                      <a:pt x="1105" y="41986"/>
                    </a:lnTo>
                    <a:lnTo>
                      <a:pt x="1122" y="43280"/>
                    </a:lnTo>
                    <a:lnTo>
                      <a:pt x="1157" y="44746"/>
                    </a:lnTo>
                    <a:lnTo>
                      <a:pt x="1226" y="46385"/>
                    </a:lnTo>
                    <a:lnTo>
                      <a:pt x="1329" y="48144"/>
                    </a:lnTo>
                    <a:lnTo>
                      <a:pt x="1450" y="50007"/>
                    </a:lnTo>
                    <a:lnTo>
                      <a:pt x="1622" y="51939"/>
                    </a:lnTo>
                    <a:lnTo>
                      <a:pt x="1726" y="52922"/>
                    </a:lnTo>
                    <a:lnTo>
                      <a:pt x="1847" y="53923"/>
                    </a:lnTo>
                    <a:lnTo>
                      <a:pt x="1967" y="54923"/>
                    </a:lnTo>
                    <a:lnTo>
                      <a:pt x="2123" y="55941"/>
                    </a:lnTo>
                    <a:lnTo>
                      <a:pt x="2278" y="56941"/>
                    </a:lnTo>
                    <a:lnTo>
                      <a:pt x="2433" y="57942"/>
                    </a:lnTo>
                    <a:lnTo>
                      <a:pt x="2623" y="58925"/>
                    </a:lnTo>
                    <a:lnTo>
                      <a:pt x="2830" y="59908"/>
                    </a:lnTo>
                    <a:lnTo>
                      <a:pt x="3037" y="60857"/>
                    </a:lnTo>
                    <a:lnTo>
                      <a:pt x="3278" y="61806"/>
                    </a:lnTo>
                    <a:lnTo>
                      <a:pt x="3520" y="62737"/>
                    </a:lnTo>
                    <a:lnTo>
                      <a:pt x="3779" y="63634"/>
                    </a:lnTo>
                    <a:lnTo>
                      <a:pt x="3986" y="63790"/>
                    </a:lnTo>
                    <a:lnTo>
                      <a:pt x="4175" y="63945"/>
                    </a:lnTo>
                    <a:lnTo>
                      <a:pt x="4641" y="64255"/>
                    </a:lnTo>
                    <a:lnTo>
                      <a:pt x="5141" y="64549"/>
                    </a:lnTo>
                    <a:lnTo>
                      <a:pt x="5676" y="64842"/>
                    </a:lnTo>
                    <a:lnTo>
                      <a:pt x="6280" y="65135"/>
                    </a:lnTo>
                    <a:lnTo>
                      <a:pt x="6901" y="65411"/>
                    </a:lnTo>
                    <a:lnTo>
                      <a:pt x="7556" y="65670"/>
                    </a:lnTo>
                    <a:lnTo>
                      <a:pt x="8246" y="65929"/>
                    </a:lnTo>
                    <a:lnTo>
                      <a:pt x="8953" y="66187"/>
                    </a:lnTo>
                    <a:lnTo>
                      <a:pt x="9678" y="66429"/>
                    </a:lnTo>
                    <a:lnTo>
                      <a:pt x="10437" y="66670"/>
                    </a:lnTo>
                    <a:lnTo>
                      <a:pt x="11179" y="66895"/>
                    </a:lnTo>
                    <a:lnTo>
                      <a:pt x="12714" y="67309"/>
                    </a:lnTo>
                    <a:lnTo>
                      <a:pt x="14232" y="67688"/>
                    </a:lnTo>
                    <a:lnTo>
                      <a:pt x="15698" y="68033"/>
                    </a:lnTo>
                    <a:lnTo>
                      <a:pt x="17078" y="68344"/>
                    </a:lnTo>
                    <a:lnTo>
                      <a:pt x="18355" y="68602"/>
                    </a:lnTo>
                    <a:lnTo>
                      <a:pt x="19476" y="68809"/>
                    </a:lnTo>
                    <a:lnTo>
                      <a:pt x="21115" y="69103"/>
                    </a:lnTo>
                    <a:lnTo>
                      <a:pt x="21718" y="69206"/>
                    </a:lnTo>
                    <a:lnTo>
                      <a:pt x="21718" y="69206"/>
                    </a:lnTo>
                    <a:lnTo>
                      <a:pt x="21356" y="69189"/>
                    </a:lnTo>
                    <a:lnTo>
                      <a:pt x="20321" y="69137"/>
                    </a:lnTo>
                    <a:lnTo>
                      <a:pt x="18717" y="69016"/>
                    </a:lnTo>
                    <a:lnTo>
                      <a:pt x="17734" y="68930"/>
                    </a:lnTo>
                    <a:lnTo>
                      <a:pt x="16664" y="68809"/>
                    </a:lnTo>
                    <a:lnTo>
                      <a:pt x="15491" y="68671"/>
                    </a:lnTo>
                    <a:lnTo>
                      <a:pt x="14266" y="68516"/>
                    </a:lnTo>
                    <a:lnTo>
                      <a:pt x="12955" y="68309"/>
                    </a:lnTo>
                    <a:lnTo>
                      <a:pt x="11610" y="68085"/>
                    </a:lnTo>
                    <a:lnTo>
                      <a:pt x="10213" y="67826"/>
                    </a:lnTo>
                    <a:lnTo>
                      <a:pt x="8815" y="67516"/>
                    </a:lnTo>
                    <a:lnTo>
                      <a:pt x="7401" y="67171"/>
                    </a:lnTo>
                    <a:lnTo>
                      <a:pt x="6694" y="66981"/>
                    </a:lnTo>
                    <a:lnTo>
                      <a:pt x="5987" y="66791"/>
                    </a:lnTo>
                    <a:lnTo>
                      <a:pt x="6038" y="67464"/>
                    </a:lnTo>
                    <a:lnTo>
                      <a:pt x="6125" y="68188"/>
                    </a:lnTo>
                    <a:lnTo>
                      <a:pt x="6263" y="68947"/>
                    </a:lnTo>
                    <a:lnTo>
                      <a:pt x="6435" y="69741"/>
                    </a:lnTo>
                    <a:lnTo>
                      <a:pt x="6659" y="70569"/>
                    </a:lnTo>
                    <a:lnTo>
                      <a:pt x="6901" y="71431"/>
                    </a:lnTo>
                    <a:lnTo>
                      <a:pt x="7177" y="72328"/>
                    </a:lnTo>
                    <a:lnTo>
                      <a:pt x="7487" y="73242"/>
                    </a:lnTo>
                    <a:lnTo>
                      <a:pt x="7815" y="74174"/>
                    </a:lnTo>
                    <a:lnTo>
                      <a:pt x="8177" y="75123"/>
                    </a:lnTo>
                    <a:lnTo>
                      <a:pt x="8557" y="76089"/>
                    </a:lnTo>
                    <a:lnTo>
                      <a:pt x="8971" y="77055"/>
                    </a:lnTo>
                    <a:lnTo>
                      <a:pt x="9402" y="78038"/>
                    </a:lnTo>
                    <a:lnTo>
                      <a:pt x="9833" y="79021"/>
                    </a:lnTo>
                    <a:lnTo>
                      <a:pt x="10299" y="80004"/>
                    </a:lnTo>
                    <a:lnTo>
                      <a:pt x="10782" y="80970"/>
                    </a:lnTo>
                    <a:lnTo>
                      <a:pt x="11265" y="81936"/>
                    </a:lnTo>
                    <a:lnTo>
                      <a:pt x="11765" y="82885"/>
                    </a:lnTo>
                    <a:lnTo>
                      <a:pt x="12265" y="83834"/>
                    </a:lnTo>
                    <a:lnTo>
                      <a:pt x="12783" y="84748"/>
                    </a:lnTo>
                    <a:lnTo>
                      <a:pt x="13300" y="85645"/>
                    </a:lnTo>
                    <a:lnTo>
                      <a:pt x="13818" y="86525"/>
                    </a:lnTo>
                    <a:lnTo>
                      <a:pt x="14335" y="87370"/>
                    </a:lnTo>
                    <a:lnTo>
                      <a:pt x="14836" y="88181"/>
                    </a:lnTo>
                    <a:lnTo>
                      <a:pt x="15353" y="88957"/>
                    </a:lnTo>
                    <a:lnTo>
                      <a:pt x="15853" y="89699"/>
                    </a:lnTo>
                    <a:lnTo>
                      <a:pt x="16354" y="90389"/>
                    </a:lnTo>
                    <a:lnTo>
                      <a:pt x="16837" y="91027"/>
                    </a:lnTo>
                    <a:lnTo>
                      <a:pt x="17320" y="91631"/>
                    </a:lnTo>
                    <a:lnTo>
                      <a:pt x="17785" y="92183"/>
                    </a:lnTo>
                    <a:lnTo>
                      <a:pt x="18217" y="92666"/>
                    </a:lnTo>
                    <a:lnTo>
                      <a:pt x="18648" y="93080"/>
                    </a:lnTo>
                    <a:lnTo>
                      <a:pt x="19079" y="93476"/>
                    </a:lnTo>
                    <a:lnTo>
                      <a:pt x="19528" y="93839"/>
                    </a:lnTo>
                    <a:lnTo>
                      <a:pt x="19976" y="94184"/>
                    </a:lnTo>
                    <a:lnTo>
                      <a:pt x="20459" y="94494"/>
                    </a:lnTo>
                    <a:lnTo>
                      <a:pt x="20942" y="94805"/>
                    </a:lnTo>
                    <a:lnTo>
                      <a:pt x="21442" y="95081"/>
                    </a:lnTo>
                    <a:lnTo>
                      <a:pt x="21960" y="95357"/>
                    </a:lnTo>
                    <a:lnTo>
                      <a:pt x="22495" y="95598"/>
                    </a:lnTo>
                    <a:lnTo>
                      <a:pt x="23029" y="95822"/>
                    </a:lnTo>
                    <a:lnTo>
                      <a:pt x="23581" y="96029"/>
                    </a:lnTo>
                    <a:lnTo>
                      <a:pt x="24151" y="96236"/>
                    </a:lnTo>
                    <a:lnTo>
                      <a:pt x="24720" y="96409"/>
                    </a:lnTo>
                    <a:lnTo>
                      <a:pt x="25306" y="96581"/>
                    </a:lnTo>
                    <a:lnTo>
                      <a:pt x="25893" y="96719"/>
                    </a:lnTo>
                    <a:lnTo>
                      <a:pt x="26496" y="96857"/>
                    </a:lnTo>
                    <a:lnTo>
                      <a:pt x="27100" y="96978"/>
                    </a:lnTo>
                    <a:lnTo>
                      <a:pt x="27704" y="97082"/>
                    </a:lnTo>
                    <a:lnTo>
                      <a:pt x="28325" y="97185"/>
                    </a:lnTo>
                    <a:lnTo>
                      <a:pt x="28946" y="97254"/>
                    </a:lnTo>
                    <a:lnTo>
                      <a:pt x="29567" y="97323"/>
                    </a:lnTo>
                    <a:lnTo>
                      <a:pt x="30188" y="97375"/>
                    </a:lnTo>
                    <a:lnTo>
                      <a:pt x="30826" y="97427"/>
                    </a:lnTo>
                    <a:lnTo>
                      <a:pt x="31447" y="97461"/>
                    </a:lnTo>
                    <a:lnTo>
                      <a:pt x="32085" y="97496"/>
                    </a:lnTo>
                    <a:lnTo>
                      <a:pt x="33345" y="97513"/>
                    </a:lnTo>
                    <a:lnTo>
                      <a:pt x="34587" y="97496"/>
                    </a:lnTo>
                    <a:lnTo>
                      <a:pt x="35829" y="97444"/>
                    </a:lnTo>
                    <a:lnTo>
                      <a:pt x="37053" y="97375"/>
                    </a:lnTo>
                    <a:lnTo>
                      <a:pt x="36708" y="97496"/>
                    </a:lnTo>
                    <a:lnTo>
                      <a:pt x="35725" y="97806"/>
                    </a:lnTo>
                    <a:lnTo>
                      <a:pt x="35052" y="97996"/>
                    </a:lnTo>
                    <a:lnTo>
                      <a:pt x="34259" y="98220"/>
                    </a:lnTo>
                    <a:lnTo>
                      <a:pt x="33362" y="98444"/>
                    </a:lnTo>
                    <a:lnTo>
                      <a:pt x="32396" y="98686"/>
                    </a:lnTo>
                    <a:lnTo>
                      <a:pt x="31361" y="98910"/>
                    </a:lnTo>
                    <a:lnTo>
                      <a:pt x="30274" y="99117"/>
                    </a:lnTo>
                    <a:lnTo>
                      <a:pt x="29153" y="99307"/>
                    </a:lnTo>
                    <a:lnTo>
                      <a:pt x="28014" y="99462"/>
                    </a:lnTo>
                    <a:lnTo>
                      <a:pt x="27445" y="99514"/>
                    </a:lnTo>
                    <a:lnTo>
                      <a:pt x="26876" y="99566"/>
                    </a:lnTo>
                    <a:lnTo>
                      <a:pt x="26307" y="99600"/>
                    </a:lnTo>
                    <a:lnTo>
                      <a:pt x="25738" y="99617"/>
                    </a:lnTo>
                    <a:lnTo>
                      <a:pt x="25168" y="99635"/>
                    </a:lnTo>
                    <a:lnTo>
                      <a:pt x="24616" y="99617"/>
                    </a:lnTo>
                    <a:lnTo>
                      <a:pt x="24082" y="99583"/>
                    </a:lnTo>
                    <a:lnTo>
                      <a:pt x="23547" y="99548"/>
                    </a:lnTo>
                    <a:lnTo>
                      <a:pt x="23961" y="99911"/>
                    </a:lnTo>
                    <a:lnTo>
                      <a:pt x="24392" y="100256"/>
                    </a:lnTo>
                    <a:lnTo>
                      <a:pt x="24841" y="100583"/>
                    </a:lnTo>
                    <a:lnTo>
                      <a:pt x="25289" y="100911"/>
                    </a:lnTo>
                    <a:lnTo>
                      <a:pt x="25755" y="101204"/>
                    </a:lnTo>
                    <a:lnTo>
                      <a:pt x="26238" y="101498"/>
                    </a:lnTo>
                    <a:lnTo>
                      <a:pt x="26721" y="101774"/>
                    </a:lnTo>
                    <a:lnTo>
                      <a:pt x="27221" y="102032"/>
                    </a:lnTo>
                    <a:lnTo>
                      <a:pt x="27721" y="102291"/>
                    </a:lnTo>
                    <a:lnTo>
                      <a:pt x="28221" y="102515"/>
                    </a:lnTo>
                    <a:lnTo>
                      <a:pt x="28739" y="102740"/>
                    </a:lnTo>
                    <a:lnTo>
                      <a:pt x="29274" y="102964"/>
                    </a:lnTo>
                    <a:lnTo>
                      <a:pt x="29791" y="103154"/>
                    </a:lnTo>
                    <a:lnTo>
                      <a:pt x="30343" y="103343"/>
                    </a:lnTo>
                    <a:lnTo>
                      <a:pt x="30878" y="103533"/>
                    </a:lnTo>
                    <a:lnTo>
                      <a:pt x="31413" y="103688"/>
                    </a:lnTo>
                    <a:lnTo>
                      <a:pt x="31965" y="103844"/>
                    </a:lnTo>
                    <a:lnTo>
                      <a:pt x="32517" y="103999"/>
                    </a:lnTo>
                    <a:lnTo>
                      <a:pt x="33621" y="104258"/>
                    </a:lnTo>
                    <a:lnTo>
                      <a:pt x="34742" y="104482"/>
                    </a:lnTo>
                    <a:lnTo>
                      <a:pt x="35846" y="104672"/>
                    </a:lnTo>
                    <a:lnTo>
                      <a:pt x="36950" y="104827"/>
                    </a:lnTo>
                    <a:lnTo>
                      <a:pt x="38037" y="104948"/>
                    </a:lnTo>
                    <a:lnTo>
                      <a:pt x="39123" y="105051"/>
                    </a:lnTo>
                    <a:lnTo>
                      <a:pt x="40176" y="105120"/>
                    </a:lnTo>
                    <a:lnTo>
                      <a:pt x="41211" y="105172"/>
                    </a:lnTo>
                    <a:lnTo>
                      <a:pt x="42211" y="105206"/>
                    </a:lnTo>
                    <a:lnTo>
                      <a:pt x="44091" y="105206"/>
                    </a:lnTo>
                    <a:lnTo>
                      <a:pt x="44971" y="105189"/>
                    </a:lnTo>
                    <a:lnTo>
                      <a:pt x="45799" y="105154"/>
                    </a:lnTo>
                    <a:lnTo>
                      <a:pt x="47282" y="105068"/>
                    </a:lnTo>
                    <a:lnTo>
                      <a:pt x="48507" y="104965"/>
                    </a:lnTo>
                    <a:lnTo>
                      <a:pt x="49439" y="104879"/>
                    </a:lnTo>
                    <a:lnTo>
                      <a:pt x="50215" y="104775"/>
                    </a:lnTo>
                    <a:lnTo>
                      <a:pt x="50267" y="103964"/>
                    </a:lnTo>
                    <a:lnTo>
                      <a:pt x="50301" y="103154"/>
                    </a:lnTo>
                    <a:lnTo>
                      <a:pt x="50301" y="102360"/>
                    </a:lnTo>
                    <a:lnTo>
                      <a:pt x="50284" y="101567"/>
                    </a:lnTo>
                    <a:lnTo>
                      <a:pt x="50267" y="100773"/>
                    </a:lnTo>
                    <a:lnTo>
                      <a:pt x="50215" y="99997"/>
                    </a:lnTo>
                    <a:lnTo>
                      <a:pt x="50146" y="99221"/>
                    </a:lnTo>
                    <a:lnTo>
                      <a:pt x="50077" y="98462"/>
                    </a:lnTo>
                    <a:lnTo>
                      <a:pt x="49973" y="97703"/>
                    </a:lnTo>
                    <a:lnTo>
                      <a:pt x="49870" y="96944"/>
                    </a:lnTo>
                    <a:lnTo>
                      <a:pt x="49749" y="96202"/>
                    </a:lnTo>
                    <a:lnTo>
                      <a:pt x="49611" y="95477"/>
                    </a:lnTo>
                    <a:lnTo>
                      <a:pt x="49473" y="94753"/>
                    </a:lnTo>
                    <a:lnTo>
                      <a:pt x="49318" y="94028"/>
                    </a:lnTo>
                    <a:lnTo>
                      <a:pt x="49145" y="93321"/>
                    </a:lnTo>
                    <a:lnTo>
                      <a:pt x="48956" y="92614"/>
                    </a:lnTo>
                    <a:lnTo>
                      <a:pt x="48766" y="91924"/>
                    </a:lnTo>
                    <a:lnTo>
                      <a:pt x="48559" y="91251"/>
                    </a:lnTo>
                    <a:lnTo>
                      <a:pt x="48352" y="90578"/>
                    </a:lnTo>
                    <a:lnTo>
                      <a:pt x="48145" y="89923"/>
                    </a:lnTo>
                    <a:lnTo>
                      <a:pt x="47903" y="89267"/>
                    </a:lnTo>
                    <a:lnTo>
                      <a:pt x="47679" y="88629"/>
                    </a:lnTo>
                    <a:lnTo>
                      <a:pt x="47179" y="87387"/>
                    </a:lnTo>
                    <a:lnTo>
                      <a:pt x="46679" y="86180"/>
                    </a:lnTo>
                    <a:lnTo>
                      <a:pt x="46144" y="85024"/>
                    </a:lnTo>
                    <a:lnTo>
                      <a:pt x="45609" y="83920"/>
                    </a:lnTo>
                    <a:lnTo>
                      <a:pt x="45057" y="82851"/>
                    </a:lnTo>
                    <a:lnTo>
                      <a:pt x="44505" y="81833"/>
                    </a:lnTo>
                    <a:lnTo>
                      <a:pt x="43953" y="80884"/>
                    </a:lnTo>
                    <a:lnTo>
                      <a:pt x="43401" y="79987"/>
                    </a:lnTo>
                    <a:lnTo>
                      <a:pt x="42867" y="79142"/>
                    </a:lnTo>
                    <a:lnTo>
                      <a:pt x="42349" y="78348"/>
                    </a:lnTo>
                    <a:lnTo>
                      <a:pt x="41849" y="77607"/>
                    </a:lnTo>
                    <a:lnTo>
                      <a:pt x="41366" y="76951"/>
                    </a:lnTo>
                    <a:lnTo>
                      <a:pt x="40935" y="76347"/>
                    </a:lnTo>
                    <a:lnTo>
                      <a:pt x="40141" y="75330"/>
                    </a:lnTo>
                    <a:lnTo>
                      <a:pt x="39537" y="74588"/>
                    </a:lnTo>
                    <a:lnTo>
                      <a:pt x="39158" y="74139"/>
                    </a:lnTo>
                    <a:lnTo>
                      <a:pt x="39020" y="73984"/>
                    </a:lnTo>
                    <a:lnTo>
                      <a:pt x="34828" y="83489"/>
                    </a:lnTo>
                    <a:lnTo>
                      <a:pt x="35018" y="82764"/>
                    </a:lnTo>
                    <a:lnTo>
                      <a:pt x="35259" y="81885"/>
                    </a:lnTo>
                    <a:lnTo>
                      <a:pt x="35604" y="80712"/>
                    </a:lnTo>
                    <a:lnTo>
                      <a:pt x="36053" y="79263"/>
                    </a:lnTo>
                    <a:lnTo>
                      <a:pt x="36605" y="77572"/>
                    </a:lnTo>
                    <a:lnTo>
                      <a:pt x="37243" y="75640"/>
                    </a:lnTo>
                    <a:lnTo>
                      <a:pt x="38019" y="73501"/>
                    </a:lnTo>
                    <a:lnTo>
                      <a:pt x="37899" y="72794"/>
                    </a:lnTo>
                    <a:lnTo>
                      <a:pt x="37778" y="72069"/>
                    </a:lnTo>
                    <a:lnTo>
                      <a:pt x="37502" y="70551"/>
                    </a:lnTo>
                    <a:lnTo>
                      <a:pt x="37174" y="68982"/>
                    </a:lnTo>
                    <a:lnTo>
                      <a:pt x="36795" y="67378"/>
                    </a:lnTo>
                    <a:lnTo>
                      <a:pt x="36398" y="65756"/>
                    </a:lnTo>
                    <a:lnTo>
                      <a:pt x="35984" y="64135"/>
                    </a:lnTo>
                    <a:lnTo>
                      <a:pt x="35570" y="62565"/>
                    </a:lnTo>
                    <a:lnTo>
                      <a:pt x="35156" y="61047"/>
                    </a:lnTo>
                    <a:lnTo>
                      <a:pt x="34362" y="58321"/>
                    </a:lnTo>
                    <a:lnTo>
                      <a:pt x="33707" y="56113"/>
                    </a:lnTo>
                    <a:lnTo>
                      <a:pt x="33258" y="54647"/>
                    </a:lnTo>
                    <a:lnTo>
                      <a:pt x="33086" y="54112"/>
                    </a:lnTo>
                    <a:lnTo>
                      <a:pt x="23685" y="60443"/>
                    </a:lnTo>
                    <a:lnTo>
                      <a:pt x="32396" y="51491"/>
                    </a:lnTo>
                    <a:lnTo>
                      <a:pt x="30050" y="45764"/>
                    </a:lnTo>
                    <a:lnTo>
                      <a:pt x="30015" y="45815"/>
                    </a:lnTo>
                    <a:lnTo>
                      <a:pt x="29860" y="46022"/>
                    </a:lnTo>
                    <a:lnTo>
                      <a:pt x="29498" y="46436"/>
                    </a:lnTo>
                    <a:lnTo>
                      <a:pt x="28860" y="47161"/>
                    </a:lnTo>
                    <a:lnTo>
                      <a:pt x="27859" y="48230"/>
                    </a:lnTo>
                    <a:lnTo>
                      <a:pt x="26445" y="49748"/>
                    </a:lnTo>
                    <a:lnTo>
                      <a:pt x="24513" y="51749"/>
                    </a:lnTo>
                    <a:lnTo>
                      <a:pt x="21994" y="54337"/>
                    </a:lnTo>
                    <a:lnTo>
                      <a:pt x="22115" y="54130"/>
                    </a:lnTo>
                    <a:lnTo>
                      <a:pt x="22460" y="53526"/>
                    </a:lnTo>
                    <a:lnTo>
                      <a:pt x="23029" y="52560"/>
                    </a:lnTo>
                    <a:lnTo>
                      <a:pt x="23840" y="51284"/>
                    </a:lnTo>
                    <a:lnTo>
                      <a:pt x="24323" y="50525"/>
                    </a:lnTo>
                    <a:lnTo>
                      <a:pt x="24858" y="49697"/>
                    </a:lnTo>
                    <a:lnTo>
                      <a:pt x="25462" y="48817"/>
                    </a:lnTo>
                    <a:lnTo>
                      <a:pt x="26117" y="47868"/>
                    </a:lnTo>
                    <a:lnTo>
                      <a:pt x="26824" y="46850"/>
                    </a:lnTo>
                    <a:lnTo>
                      <a:pt x="27600" y="45798"/>
                    </a:lnTo>
                    <a:lnTo>
                      <a:pt x="28428" y="44694"/>
                    </a:lnTo>
                    <a:lnTo>
                      <a:pt x="29308" y="43538"/>
                    </a:lnTo>
                    <a:lnTo>
                      <a:pt x="29118" y="42917"/>
                    </a:lnTo>
                    <a:lnTo>
                      <a:pt x="28842" y="42003"/>
                    </a:lnTo>
                    <a:lnTo>
                      <a:pt x="27997" y="39502"/>
                    </a:lnTo>
                    <a:lnTo>
                      <a:pt x="26945" y="36397"/>
                    </a:lnTo>
                    <a:lnTo>
                      <a:pt x="25772" y="33051"/>
                    </a:lnTo>
                    <a:lnTo>
                      <a:pt x="23668" y="27065"/>
                    </a:lnTo>
                    <a:lnTo>
                      <a:pt x="22736" y="24443"/>
                    </a:lnTo>
                    <a:lnTo>
                      <a:pt x="22374" y="24891"/>
                    </a:lnTo>
                    <a:lnTo>
                      <a:pt x="21097" y="26444"/>
                    </a:lnTo>
                    <a:lnTo>
                      <a:pt x="20062" y="27686"/>
                    </a:lnTo>
                    <a:lnTo>
                      <a:pt x="18682" y="29307"/>
                    </a:lnTo>
                    <a:lnTo>
                      <a:pt x="16975" y="31326"/>
                    </a:lnTo>
                    <a:lnTo>
                      <a:pt x="14870" y="33758"/>
                    </a:lnTo>
                    <a:lnTo>
                      <a:pt x="15577" y="32533"/>
                    </a:lnTo>
                    <a:lnTo>
                      <a:pt x="16371" y="31222"/>
                    </a:lnTo>
                    <a:lnTo>
                      <a:pt x="17354" y="29583"/>
                    </a:lnTo>
                    <a:lnTo>
                      <a:pt x="18475" y="27789"/>
                    </a:lnTo>
                    <a:lnTo>
                      <a:pt x="19062" y="26875"/>
                    </a:lnTo>
                    <a:lnTo>
                      <a:pt x="19648" y="25978"/>
                    </a:lnTo>
                    <a:lnTo>
                      <a:pt x="20252" y="25081"/>
                    </a:lnTo>
                    <a:lnTo>
                      <a:pt x="20839" y="24236"/>
                    </a:lnTo>
                    <a:lnTo>
                      <a:pt x="21408" y="23460"/>
                    </a:lnTo>
                    <a:lnTo>
                      <a:pt x="21943" y="22735"/>
                    </a:lnTo>
                    <a:lnTo>
                      <a:pt x="21753" y="21631"/>
                    </a:lnTo>
                    <a:lnTo>
                      <a:pt x="21511" y="20424"/>
                    </a:lnTo>
                    <a:lnTo>
                      <a:pt x="21218" y="19130"/>
                    </a:lnTo>
                    <a:lnTo>
                      <a:pt x="20873" y="17750"/>
                    </a:lnTo>
                    <a:lnTo>
                      <a:pt x="20476" y="16301"/>
                    </a:lnTo>
                    <a:lnTo>
                      <a:pt x="20252" y="15559"/>
                    </a:lnTo>
                    <a:lnTo>
                      <a:pt x="20011" y="14800"/>
                    </a:lnTo>
                    <a:lnTo>
                      <a:pt x="19752" y="14024"/>
                    </a:lnTo>
                    <a:lnTo>
                      <a:pt x="19493" y="13265"/>
                    </a:lnTo>
                    <a:lnTo>
                      <a:pt x="19200" y="12489"/>
                    </a:lnTo>
                    <a:lnTo>
                      <a:pt x="18907" y="11695"/>
                    </a:lnTo>
                    <a:lnTo>
                      <a:pt x="18596" y="10919"/>
                    </a:lnTo>
                    <a:lnTo>
                      <a:pt x="18251" y="10126"/>
                    </a:lnTo>
                    <a:lnTo>
                      <a:pt x="17906" y="9349"/>
                    </a:lnTo>
                    <a:lnTo>
                      <a:pt x="17544" y="8573"/>
                    </a:lnTo>
                    <a:lnTo>
                      <a:pt x="17147" y="7797"/>
                    </a:lnTo>
                    <a:lnTo>
                      <a:pt x="16750" y="7021"/>
                    </a:lnTo>
                    <a:lnTo>
                      <a:pt x="16336" y="6262"/>
                    </a:lnTo>
                    <a:lnTo>
                      <a:pt x="15888" y="5503"/>
                    </a:lnTo>
                    <a:lnTo>
                      <a:pt x="15439" y="4761"/>
                    </a:lnTo>
                    <a:lnTo>
                      <a:pt x="14956" y="4036"/>
                    </a:lnTo>
                    <a:lnTo>
                      <a:pt x="14456" y="3329"/>
                    </a:lnTo>
                    <a:lnTo>
                      <a:pt x="13939" y="2622"/>
                    </a:lnTo>
                    <a:lnTo>
                      <a:pt x="13404" y="1949"/>
                    </a:lnTo>
                    <a:lnTo>
                      <a:pt x="12852" y="1294"/>
                    </a:lnTo>
                    <a:lnTo>
                      <a:pt x="12265" y="655"/>
                    </a:lnTo>
                    <a:lnTo>
                      <a:pt x="11679" y="52"/>
                    </a:lnTo>
                    <a:lnTo>
                      <a:pt x="11472" y="17"/>
                    </a:lnTo>
                    <a:lnTo>
                      <a:pt x="1126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2"/>
              </a:p>
            </p:txBody>
          </p:sp>
          <p:sp>
            <p:nvSpPr>
              <p:cNvPr id="2438" name="Google Shape;2438;p24"/>
              <p:cNvSpPr/>
              <p:nvPr/>
            </p:nvSpPr>
            <p:spPr>
              <a:xfrm>
                <a:off x="-1422900" y="2506575"/>
                <a:ext cx="727975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29119" h="13731" extrusionOk="0">
                    <a:moveTo>
                      <a:pt x="1" y="0"/>
                    </a:moveTo>
                    <a:lnTo>
                      <a:pt x="104" y="1242"/>
                    </a:lnTo>
                    <a:lnTo>
                      <a:pt x="29049" y="13731"/>
                    </a:lnTo>
                    <a:lnTo>
                      <a:pt x="29118" y="13627"/>
                    </a:lnTo>
                    <a:lnTo>
                      <a:pt x="28997" y="13196"/>
                    </a:lnTo>
                    <a:lnTo>
                      <a:pt x="28825" y="1262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>
                  <a:alpha val="1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2"/>
              </a:p>
            </p:txBody>
          </p:sp>
          <p:sp>
            <p:nvSpPr>
              <p:cNvPr id="2439" name="Google Shape;2439;p24"/>
              <p:cNvSpPr/>
              <p:nvPr/>
            </p:nvSpPr>
            <p:spPr>
              <a:xfrm>
                <a:off x="-1393150" y="2119750"/>
                <a:ext cx="443350" cy="322150"/>
              </a:xfrm>
              <a:custGeom>
                <a:avLst/>
                <a:gdLst/>
                <a:ahLst/>
                <a:cxnLst/>
                <a:rect l="l" t="t" r="r" b="b"/>
                <a:pathLst>
                  <a:path w="17734" h="12886" extrusionOk="0">
                    <a:moveTo>
                      <a:pt x="191" y="0"/>
                    </a:moveTo>
                    <a:lnTo>
                      <a:pt x="87" y="569"/>
                    </a:lnTo>
                    <a:lnTo>
                      <a:pt x="1" y="1139"/>
                    </a:lnTo>
                    <a:lnTo>
                      <a:pt x="17389" y="12886"/>
                    </a:lnTo>
                    <a:lnTo>
                      <a:pt x="17734" y="12351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000000">
                  <a:alpha val="1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2"/>
              </a:p>
            </p:txBody>
          </p:sp>
          <p:sp>
            <p:nvSpPr>
              <p:cNvPr id="2440" name="Google Shape;2440;p24"/>
              <p:cNvSpPr/>
              <p:nvPr/>
            </p:nvSpPr>
            <p:spPr>
              <a:xfrm>
                <a:off x="-1310350" y="1867900"/>
                <a:ext cx="421350" cy="407100"/>
              </a:xfrm>
              <a:custGeom>
                <a:avLst/>
                <a:gdLst/>
                <a:ahLst/>
                <a:cxnLst/>
                <a:rect l="l" t="t" r="r" b="b"/>
                <a:pathLst>
                  <a:path w="16854" h="16284" extrusionOk="0">
                    <a:moveTo>
                      <a:pt x="622" y="0"/>
                    </a:moveTo>
                    <a:lnTo>
                      <a:pt x="311" y="500"/>
                    </a:lnTo>
                    <a:lnTo>
                      <a:pt x="1" y="1018"/>
                    </a:lnTo>
                    <a:lnTo>
                      <a:pt x="16854" y="16284"/>
                    </a:lnTo>
                    <a:lnTo>
                      <a:pt x="16630" y="15180"/>
                    </a:lnTo>
                    <a:lnTo>
                      <a:pt x="622" y="0"/>
                    </a:lnTo>
                    <a:close/>
                  </a:path>
                </a:pathLst>
              </a:custGeom>
              <a:solidFill>
                <a:srgbClr val="000000">
                  <a:alpha val="1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2"/>
              </a:p>
            </p:txBody>
          </p:sp>
          <p:sp>
            <p:nvSpPr>
              <p:cNvPr id="2441" name="Google Shape;2441;p24"/>
              <p:cNvSpPr/>
              <p:nvPr/>
            </p:nvSpPr>
            <p:spPr>
              <a:xfrm>
                <a:off x="-1426775" y="2433675"/>
                <a:ext cx="705525" cy="330800"/>
              </a:xfrm>
              <a:custGeom>
                <a:avLst/>
                <a:gdLst/>
                <a:ahLst/>
                <a:cxnLst/>
                <a:rect l="l" t="t" r="r" b="b"/>
                <a:pathLst>
                  <a:path w="28221" h="13232" extrusionOk="0">
                    <a:moveTo>
                      <a:pt x="0" y="1"/>
                    </a:moveTo>
                    <a:lnTo>
                      <a:pt x="35" y="881"/>
                    </a:lnTo>
                    <a:lnTo>
                      <a:pt x="28221" y="13231"/>
                    </a:lnTo>
                    <a:lnTo>
                      <a:pt x="27721" y="11782"/>
                    </a:lnTo>
                    <a:lnTo>
                      <a:pt x="15128" y="6435"/>
                    </a:lnTo>
                    <a:lnTo>
                      <a:pt x="14835" y="6763"/>
                    </a:lnTo>
                    <a:lnTo>
                      <a:pt x="15042" y="64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1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2"/>
              </a:p>
            </p:txBody>
          </p:sp>
          <p:sp>
            <p:nvSpPr>
              <p:cNvPr id="2442" name="Google Shape;2442;p24"/>
              <p:cNvSpPr/>
              <p:nvPr/>
            </p:nvSpPr>
            <p:spPr>
              <a:xfrm>
                <a:off x="-1048575" y="2369850"/>
                <a:ext cx="314825" cy="358400"/>
              </a:xfrm>
              <a:custGeom>
                <a:avLst/>
                <a:gdLst/>
                <a:ahLst/>
                <a:cxnLst/>
                <a:rect l="l" t="t" r="r" b="b"/>
                <a:pathLst>
                  <a:path w="12593" h="14336" extrusionOk="0">
                    <a:moveTo>
                      <a:pt x="7573" y="1"/>
                    </a:moveTo>
                    <a:lnTo>
                      <a:pt x="7211" y="432"/>
                    </a:lnTo>
                    <a:lnTo>
                      <a:pt x="6003" y="1933"/>
                    </a:lnTo>
                    <a:lnTo>
                      <a:pt x="4986" y="3140"/>
                    </a:lnTo>
                    <a:lnTo>
                      <a:pt x="3675" y="4693"/>
                    </a:lnTo>
                    <a:lnTo>
                      <a:pt x="2019" y="6642"/>
                    </a:lnTo>
                    <a:lnTo>
                      <a:pt x="0" y="8988"/>
                    </a:lnTo>
                    <a:lnTo>
                      <a:pt x="12593" y="14335"/>
                    </a:lnTo>
                    <a:lnTo>
                      <a:pt x="10988" y="9661"/>
                    </a:lnTo>
                    <a:lnTo>
                      <a:pt x="9350" y="5003"/>
                    </a:lnTo>
                    <a:lnTo>
                      <a:pt x="7573" y="1"/>
                    </a:lnTo>
                    <a:close/>
                  </a:path>
                </a:pathLst>
              </a:custGeom>
              <a:solidFill>
                <a:srgbClr val="000000">
                  <a:alpha val="1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2"/>
              </a:p>
            </p:txBody>
          </p:sp>
          <p:sp>
            <p:nvSpPr>
              <p:cNvPr id="2443" name="Google Shape;2443;p24"/>
              <p:cNvSpPr/>
              <p:nvPr/>
            </p:nvSpPr>
            <p:spPr>
              <a:xfrm>
                <a:off x="-1400050" y="2812750"/>
                <a:ext cx="603350" cy="196250"/>
              </a:xfrm>
              <a:custGeom>
                <a:avLst/>
                <a:gdLst/>
                <a:ahLst/>
                <a:cxnLst/>
                <a:rect l="l" t="t" r="r" b="b"/>
                <a:pathLst>
                  <a:path w="24134" h="7850" extrusionOk="0">
                    <a:moveTo>
                      <a:pt x="1" y="0"/>
                    </a:moveTo>
                    <a:lnTo>
                      <a:pt x="18" y="1139"/>
                    </a:lnTo>
                    <a:lnTo>
                      <a:pt x="23547" y="7849"/>
                    </a:lnTo>
                    <a:lnTo>
                      <a:pt x="24133" y="698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>
                  <a:alpha val="1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2"/>
              </a:p>
            </p:txBody>
          </p:sp>
          <p:sp>
            <p:nvSpPr>
              <p:cNvPr id="2444" name="Google Shape;2444;p24"/>
              <p:cNvSpPr/>
              <p:nvPr/>
            </p:nvSpPr>
            <p:spPr>
              <a:xfrm>
                <a:off x="-1259025" y="3532050"/>
                <a:ext cx="781875" cy="125100"/>
              </a:xfrm>
              <a:custGeom>
                <a:avLst/>
                <a:gdLst/>
                <a:ahLst/>
                <a:cxnLst/>
                <a:rect l="l" t="t" r="r" b="b"/>
                <a:pathLst>
                  <a:path w="31275" h="5004" extrusionOk="0">
                    <a:moveTo>
                      <a:pt x="1" y="1"/>
                    </a:moveTo>
                    <a:lnTo>
                      <a:pt x="311" y="1001"/>
                    </a:lnTo>
                    <a:lnTo>
                      <a:pt x="30412" y="5003"/>
                    </a:lnTo>
                    <a:lnTo>
                      <a:pt x="30826" y="3813"/>
                    </a:lnTo>
                    <a:lnTo>
                      <a:pt x="31274" y="2571"/>
                    </a:lnTo>
                    <a:lnTo>
                      <a:pt x="31188" y="2019"/>
                    </a:lnTo>
                    <a:lnTo>
                      <a:pt x="27669" y="376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>
                  <a:alpha val="1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2"/>
              </a:p>
            </p:txBody>
          </p:sp>
          <p:sp>
            <p:nvSpPr>
              <p:cNvPr id="2445" name="Google Shape;2445;p24"/>
              <p:cNvSpPr/>
              <p:nvPr/>
            </p:nvSpPr>
            <p:spPr>
              <a:xfrm>
                <a:off x="-1366825" y="3206050"/>
                <a:ext cx="868100" cy="276875"/>
              </a:xfrm>
              <a:custGeom>
                <a:avLst/>
                <a:gdLst/>
                <a:ahLst/>
                <a:cxnLst/>
                <a:rect l="l" t="t" r="r" b="b"/>
                <a:pathLst>
                  <a:path w="34724" h="11075" extrusionOk="0">
                    <a:moveTo>
                      <a:pt x="0" y="0"/>
                    </a:moveTo>
                    <a:lnTo>
                      <a:pt x="276" y="1415"/>
                    </a:lnTo>
                    <a:lnTo>
                      <a:pt x="34724" y="11075"/>
                    </a:lnTo>
                    <a:lnTo>
                      <a:pt x="34413" y="96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1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2"/>
              </a:p>
            </p:txBody>
          </p:sp>
          <p:sp>
            <p:nvSpPr>
              <p:cNvPr id="2446" name="Google Shape;2446;p24"/>
              <p:cNvSpPr/>
              <p:nvPr/>
            </p:nvSpPr>
            <p:spPr>
              <a:xfrm>
                <a:off x="-1392275" y="2996900"/>
                <a:ext cx="653350" cy="194925"/>
              </a:xfrm>
              <a:custGeom>
                <a:avLst/>
                <a:gdLst/>
                <a:ahLst/>
                <a:cxnLst/>
                <a:rect l="l" t="t" r="r" b="b"/>
                <a:pathLst>
                  <a:path w="26134" h="7797" extrusionOk="0">
                    <a:moveTo>
                      <a:pt x="0" y="0"/>
                    </a:moveTo>
                    <a:lnTo>
                      <a:pt x="87" y="1035"/>
                    </a:lnTo>
                    <a:lnTo>
                      <a:pt x="25323" y="7797"/>
                    </a:lnTo>
                    <a:lnTo>
                      <a:pt x="26134" y="69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1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2"/>
              </a:p>
            </p:txBody>
          </p:sp>
          <p:sp>
            <p:nvSpPr>
              <p:cNvPr id="2447" name="Google Shape;2447;p24"/>
              <p:cNvSpPr/>
              <p:nvPr/>
            </p:nvSpPr>
            <p:spPr>
              <a:xfrm>
                <a:off x="-1398325" y="2890375"/>
                <a:ext cx="552450" cy="192775"/>
              </a:xfrm>
              <a:custGeom>
                <a:avLst/>
                <a:gdLst/>
                <a:ahLst/>
                <a:cxnLst/>
                <a:rect l="l" t="t" r="r" b="b"/>
                <a:pathLst>
                  <a:path w="22098" h="7711" extrusionOk="0">
                    <a:moveTo>
                      <a:pt x="1" y="0"/>
                    </a:moveTo>
                    <a:lnTo>
                      <a:pt x="53" y="1070"/>
                    </a:lnTo>
                    <a:lnTo>
                      <a:pt x="21615" y="7711"/>
                    </a:lnTo>
                    <a:lnTo>
                      <a:pt x="22098" y="69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>
                  <a:alpha val="1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2"/>
              </a:p>
            </p:txBody>
          </p:sp>
          <p:sp>
            <p:nvSpPr>
              <p:cNvPr id="2448" name="Google Shape;2448;p24"/>
              <p:cNvSpPr/>
              <p:nvPr/>
            </p:nvSpPr>
            <p:spPr>
              <a:xfrm>
                <a:off x="-1152950" y="1758800"/>
                <a:ext cx="880200" cy="2630175"/>
              </a:xfrm>
              <a:custGeom>
                <a:avLst/>
                <a:gdLst/>
                <a:ahLst/>
                <a:cxnLst/>
                <a:rect l="l" t="t" r="r" b="b"/>
                <a:pathLst>
                  <a:path w="35208" h="105207" extrusionOk="0">
                    <a:moveTo>
                      <a:pt x="18" y="0"/>
                    </a:moveTo>
                    <a:lnTo>
                      <a:pt x="1" y="2018"/>
                    </a:lnTo>
                    <a:lnTo>
                      <a:pt x="1" y="4485"/>
                    </a:lnTo>
                    <a:lnTo>
                      <a:pt x="53" y="7366"/>
                    </a:lnTo>
                    <a:lnTo>
                      <a:pt x="87" y="8935"/>
                    </a:lnTo>
                    <a:lnTo>
                      <a:pt x="156" y="10609"/>
                    </a:lnTo>
                    <a:lnTo>
                      <a:pt x="225" y="12351"/>
                    </a:lnTo>
                    <a:lnTo>
                      <a:pt x="311" y="14162"/>
                    </a:lnTo>
                    <a:lnTo>
                      <a:pt x="415" y="16042"/>
                    </a:lnTo>
                    <a:lnTo>
                      <a:pt x="553" y="18009"/>
                    </a:lnTo>
                    <a:lnTo>
                      <a:pt x="691" y="20010"/>
                    </a:lnTo>
                    <a:lnTo>
                      <a:pt x="881" y="22080"/>
                    </a:lnTo>
                    <a:lnTo>
                      <a:pt x="1070" y="24201"/>
                    </a:lnTo>
                    <a:lnTo>
                      <a:pt x="1295" y="26358"/>
                    </a:lnTo>
                    <a:lnTo>
                      <a:pt x="1553" y="28548"/>
                    </a:lnTo>
                    <a:lnTo>
                      <a:pt x="1847" y="30791"/>
                    </a:lnTo>
                    <a:lnTo>
                      <a:pt x="2174" y="33033"/>
                    </a:lnTo>
                    <a:lnTo>
                      <a:pt x="2519" y="35327"/>
                    </a:lnTo>
                    <a:lnTo>
                      <a:pt x="2916" y="37622"/>
                    </a:lnTo>
                    <a:lnTo>
                      <a:pt x="3330" y="39933"/>
                    </a:lnTo>
                    <a:lnTo>
                      <a:pt x="3796" y="42245"/>
                    </a:lnTo>
                    <a:lnTo>
                      <a:pt x="4296" y="44573"/>
                    </a:lnTo>
                    <a:lnTo>
                      <a:pt x="4572" y="45729"/>
                    </a:lnTo>
                    <a:lnTo>
                      <a:pt x="4848" y="46885"/>
                    </a:lnTo>
                    <a:lnTo>
                      <a:pt x="5141" y="48041"/>
                    </a:lnTo>
                    <a:lnTo>
                      <a:pt x="5435" y="49179"/>
                    </a:lnTo>
                    <a:lnTo>
                      <a:pt x="5745" y="50335"/>
                    </a:lnTo>
                    <a:lnTo>
                      <a:pt x="6073" y="51473"/>
                    </a:lnTo>
                    <a:lnTo>
                      <a:pt x="6401" y="52612"/>
                    </a:lnTo>
                    <a:lnTo>
                      <a:pt x="6763" y="53750"/>
                    </a:lnTo>
                    <a:lnTo>
                      <a:pt x="7108" y="54871"/>
                    </a:lnTo>
                    <a:lnTo>
                      <a:pt x="7487" y="55993"/>
                    </a:lnTo>
                    <a:lnTo>
                      <a:pt x="7867" y="57114"/>
                    </a:lnTo>
                    <a:lnTo>
                      <a:pt x="8264" y="58218"/>
                    </a:lnTo>
                    <a:lnTo>
                      <a:pt x="8678" y="59305"/>
                    </a:lnTo>
                    <a:lnTo>
                      <a:pt x="9092" y="60391"/>
                    </a:lnTo>
                    <a:lnTo>
                      <a:pt x="9523" y="61461"/>
                    </a:lnTo>
                    <a:lnTo>
                      <a:pt x="9971" y="62530"/>
                    </a:lnTo>
                    <a:lnTo>
                      <a:pt x="14111" y="72121"/>
                    </a:lnTo>
                    <a:lnTo>
                      <a:pt x="18096" y="81298"/>
                    </a:lnTo>
                    <a:lnTo>
                      <a:pt x="21822" y="89802"/>
                    </a:lnTo>
                    <a:lnTo>
                      <a:pt x="25168" y="97427"/>
                    </a:lnTo>
                    <a:lnTo>
                      <a:pt x="26065" y="97375"/>
                    </a:lnTo>
                    <a:lnTo>
                      <a:pt x="25255" y="97651"/>
                    </a:lnTo>
                    <a:lnTo>
                      <a:pt x="28532" y="105085"/>
                    </a:lnTo>
                    <a:lnTo>
                      <a:pt x="29860" y="105154"/>
                    </a:lnTo>
                    <a:lnTo>
                      <a:pt x="31137" y="105189"/>
                    </a:lnTo>
                    <a:lnTo>
                      <a:pt x="32344" y="105206"/>
                    </a:lnTo>
                    <a:lnTo>
                      <a:pt x="33500" y="105189"/>
                    </a:lnTo>
                    <a:lnTo>
                      <a:pt x="35208" y="85128"/>
                    </a:lnTo>
                    <a:lnTo>
                      <a:pt x="34587" y="83868"/>
                    </a:lnTo>
                    <a:lnTo>
                      <a:pt x="33966" y="82678"/>
                    </a:lnTo>
                    <a:lnTo>
                      <a:pt x="33345" y="81540"/>
                    </a:lnTo>
                    <a:lnTo>
                      <a:pt x="32724" y="80487"/>
                    </a:lnTo>
                    <a:lnTo>
                      <a:pt x="32103" y="79504"/>
                    </a:lnTo>
                    <a:lnTo>
                      <a:pt x="31516" y="78573"/>
                    </a:lnTo>
                    <a:lnTo>
                      <a:pt x="30947" y="77745"/>
                    </a:lnTo>
                    <a:lnTo>
                      <a:pt x="30412" y="76968"/>
                    </a:lnTo>
                    <a:lnTo>
                      <a:pt x="29912" y="76296"/>
                    </a:lnTo>
                    <a:lnTo>
                      <a:pt x="29446" y="75692"/>
                    </a:lnTo>
                    <a:lnTo>
                      <a:pt x="29050" y="75174"/>
                    </a:lnTo>
                    <a:lnTo>
                      <a:pt x="28687" y="74760"/>
                    </a:lnTo>
                    <a:lnTo>
                      <a:pt x="28204" y="74174"/>
                    </a:lnTo>
                    <a:lnTo>
                      <a:pt x="28032" y="73984"/>
                    </a:lnTo>
                    <a:lnTo>
                      <a:pt x="23840" y="83489"/>
                    </a:lnTo>
                    <a:lnTo>
                      <a:pt x="24030" y="82764"/>
                    </a:lnTo>
                    <a:lnTo>
                      <a:pt x="24271" y="81885"/>
                    </a:lnTo>
                    <a:lnTo>
                      <a:pt x="24616" y="80712"/>
                    </a:lnTo>
                    <a:lnTo>
                      <a:pt x="25065" y="79263"/>
                    </a:lnTo>
                    <a:lnTo>
                      <a:pt x="25617" y="77572"/>
                    </a:lnTo>
                    <a:lnTo>
                      <a:pt x="26255" y="75640"/>
                    </a:lnTo>
                    <a:lnTo>
                      <a:pt x="27031" y="73501"/>
                    </a:lnTo>
                    <a:lnTo>
                      <a:pt x="26911" y="72794"/>
                    </a:lnTo>
                    <a:lnTo>
                      <a:pt x="26790" y="72069"/>
                    </a:lnTo>
                    <a:lnTo>
                      <a:pt x="26514" y="70551"/>
                    </a:lnTo>
                    <a:lnTo>
                      <a:pt x="26186" y="68982"/>
                    </a:lnTo>
                    <a:lnTo>
                      <a:pt x="25807" y="67378"/>
                    </a:lnTo>
                    <a:lnTo>
                      <a:pt x="25410" y="65756"/>
                    </a:lnTo>
                    <a:lnTo>
                      <a:pt x="24996" y="64135"/>
                    </a:lnTo>
                    <a:lnTo>
                      <a:pt x="24582" y="62565"/>
                    </a:lnTo>
                    <a:lnTo>
                      <a:pt x="24168" y="61047"/>
                    </a:lnTo>
                    <a:lnTo>
                      <a:pt x="23374" y="58321"/>
                    </a:lnTo>
                    <a:lnTo>
                      <a:pt x="22719" y="56113"/>
                    </a:lnTo>
                    <a:lnTo>
                      <a:pt x="22270" y="54647"/>
                    </a:lnTo>
                    <a:lnTo>
                      <a:pt x="22098" y="54112"/>
                    </a:lnTo>
                    <a:lnTo>
                      <a:pt x="12697" y="60443"/>
                    </a:lnTo>
                    <a:lnTo>
                      <a:pt x="21408" y="51491"/>
                    </a:lnTo>
                    <a:lnTo>
                      <a:pt x="19062" y="45764"/>
                    </a:lnTo>
                    <a:lnTo>
                      <a:pt x="19027" y="45815"/>
                    </a:lnTo>
                    <a:lnTo>
                      <a:pt x="18872" y="46022"/>
                    </a:lnTo>
                    <a:lnTo>
                      <a:pt x="18510" y="46436"/>
                    </a:lnTo>
                    <a:lnTo>
                      <a:pt x="17872" y="47161"/>
                    </a:lnTo>
                    <a:lnTo>
                      <a:pt x="16871" y="48230"/>
                    </a:lnTo>
                    <a:lnTo>
                      <a:pt x="15457" y="49748"/>
                    </a:lnTo>
                    <a:lnTo>
                      <a:pt x="13525" y="51749"/>
                    </a:lnTo>
                    <a:lnTo>
                      <a:pt x="11006" y="54337"/>
                    </a:lnTo>
                    <a:lnTo>
                      <a:pt x="11127" y="54130"/>
                    </a:lnTo>
                    <a:lnTo>
                      <a:pt x="11472" y="53526"/>
                    </a:lnTo>
                    <a:lnTo>
                      <a:pt x="12041" y="52560"/>
                    </a:lnTo>
                    <a:lnTo>
                      <a:pt x="12852" y="51284"/>
                    </a:lnTo>
                    <a:lnTo>
                      <a:pt x="13335" y="50525"/>
                    </a:lnTo>
                    <a:lnTo>
                      <a:pt x="13870" y="49697"/>
                    </a:lnTo>
                    <a:lnTo>
                      <a:pt x="14474" y="48817"/>
                    </a:lnTo>
                    <a:lnTo>
                      <a:pt x="15129" y="47868"/>
                    </a:lnTo>
                    <a:lnTo>
                      <a:pt x="15836" y="46850"/>
                    </a:lnTo>
                    <a:lnTo>
                      <a:pt x="16612" y="45798"/>
                    </a:lnTo>
                    <a:lnTo>
                      <a:pt x="17440" y="44694"/>
                    </a:lnTo>
                    <a:lnTo>
                      <a:pt x="18320" y="43538"/>
                    </a:lnTo>
                    <a:lnTo>
                      <a:pt x="18130" y="42917"/>
                    </a:lnTo>
                    <a:lnTo>
                      <a:pt x="17854" y="42003"/>
                    </a:lnTo>
                    <a:lnTo>
                      <a:pt x="17009" y="39502"/>
                    </a:lnTo>
                    <a:lnTo>
                      <a:pt x="15957" y="36397"/>
                    </a:lnTo>
                    <a:lnTo>
                      <a:pt x="14784" y="33051"/>
                    </a:lnTo>
                    <a:lnTo>
                      <a:pt x="12680" y="27065"/>
                    </a:lnTo>
                    <a:lnTo>
                      <a:pt x="11748" y="24443"/>
                    </a:lnTo>
                    <a:lnTo>
                      <a:pt x="11386" y="24891"/>
                    </a:lnTo>
                    <a:lnTo>
                      <a:pt x="10109" y="26444"/>
                    </a:lnTo>
                    <a:lnTo>
                      <a:pt x="9074" y="27686"/>
                    </a:lnTo>
                    <a:lnTo>
                      <a:pt x="7694" y="29307"/>
                    </a:lnTo>
                    <a:lnTo>
                      <a:pt x="5987" y="31326"/>
                    </a:lnTo>
                    <a:lnTo>
                      <a:pt x="3882" y="33758"/>
                    </a:lnTo>
                    <a:lnTo>
                      <a:pt x="4589" y="32533"/>
                    </a:lnTo>
                    <a:lnTo>
                      <a:pt x="5383" y="31222"/>
                    </a:lnTo>
                    <a:lnTo>
                      <a:pt x="6366" y="29583"/>
                    </a:lnTo>
                    <a:lnTo>
                      <a:pt x="7487" y="27789"/>
                    </a:lnTo>
                    <a:lnTo>
                      <a:pt x="8074" y="26875"/>
                    </a:lnTo>
                    <a:lnTo>
                      <a:pt x="8660" y="25978"/>
                    </a:lnTo>
                    <a:lnTo>
                      <a:pt x="9264" y="25081"/>
                    </a:lnTo>
                    <a:lnTo>
                      <a:pt x="9851" y="24236"/>
                    </a:lnTo>
                    <a:lnTo>
                      <a:pt x="10420" y="23460"/>
                    </a:lnTo>
                    <a:lnTo>
                      <a:pt x="10955" y="22735"/>
                    </a:lnTo>
                    <a:lnTo>
                      <a:pt x="10765" y="21631"/>
                    </a:lnTo>
                    <a:lnTo>
                      <a:pt x="10523" y="20424"/>
                    </a:lnTo>
                    <a:lnTo>
                      <a:pt x="10230" y="19130"/>
                    </a:lnTo>
                    <a:lnTo>
                      <a:pt x="9885" y="17750"/>
                    </a:lnTo>
                    <a:lnTo>
                      <a:pt x="9488" y="16301"/>
                    </a:lnTo>
                    <a:lnTo>
                      <a:pt x="9264" y="15559"/>
                    </a:lnTo>
                    <a:lnTo>
                      <a:pt x="9023" y="14800"/>
                    </a:lnTo>
                    <a:lnTo>
                      <a:pt x="8764" y="14024"/>
                    </a:lnTo>
                    <a:lnTo>
                      <a:pt x="8505" y="13265"/>
                    </a:lnTo>
                    <a:lnTo>
                      <a:pt x="8212" y="12489"/>
                    </a:lnTo>
                    <a:lnTo>
                      <a:pt x="7919" y="11695"/>
                    </a:lnTo>
                    <a:lnTo>
                      <a:pt x="7608" y="10919"/>
                    </a:lnTo>
                    <a:lnTo>
                      <a:pt x="7263" y="10126"/>
                    </a:lnTo>
                    <a:lnTo>
                      <a:pt x="6918" y="9349"/>
                    </a:lnTo>
                    <a:lnTo>
                      <a:pt x="6556" y="8573"/>
                    </a:lnTo>
                    <a:lnTo>
                      <a:pt x="6159" y="7797"/>
                    </a:lnTo>
                    <a:lnTo>
                      <a:pt x="5762" y="7021"/>
                    </a:lnTo>
                    <a:lnTo>
                      <a:pt x="5348" y="6262"/>
                    </a:lnTo>
                    <a:lnTo>
                      <a:pt x="4900" y="5503"/>
                    </a:lnTo>
                    <a:lnTo>
                      <a:pt x="4451" y="4761"/>
                    </a:lnTo>
                    <a:lnTo>
                      <a:pt x="3968" y="4036"/>
                    </a:lnTo>
                    <a:lnTo>
                      <a:pt x="3468" y="3329"/>
                    </a:lnTo>
                    <a:lnTo>
                      <a:pt x="2951" y="2622"/>
                    </a:lnTo>
                    <a:lnTo>
                      <a:pt x="2416" y="1949"/>
                    </a:lnTo>
                    <a:lnTo>
                      <a:pt x="1864" y="1294"/>
                    </a:lnTo>
                    <a:lnTo>
                      <a:pt x="1277" y="655"/>
                    </a:lnTo>
                    <a:lnTo>
                      <a:pt x="691" y="52"/>
                    </a:lnTo>
                    <a:lnTo>
                      <a:pt x="346" y="1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>
                  <a:alpha val="1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2"/>
              </a:p>
            </p:txBody>
          </p:sp>
          <p:sp>
            <p:nvSpPr>
              <p:cNvPr id="2449" name="Google Shape;2449;p24"/>
              <p:cNvSpPr/>
              <p:nvPr/>
            </p:nvSpPr>
            <p:spPr>
              <a:xfrm>
                <a:off x="-1124900" y="1981750"/>
                <a:ext cx="161725" cy="457575"/>
              </a:xfrm>
              <a:custGeom>
                <a:avLst/>
                <a:gdLst/>
                <a:ahLst/>
                <a:cxnLst/>
                <a:rect l="l" t="t" r="r" b="b"/>
                <a:pathLst>
                  <a:path w="6469" h="18303" extrusionOk="0">
                    <a:moveTo>
                      <a:pt x="5589" y="0"/>
                    </a:moveTo>
                    <a:lnTo>
                      <a:pt x="0" y="15628"/>
                    </a:lnTo>
                    <a:lnTo>
                      <a:pt x="276" y="18302"/>
                    </a:lnTo>
                    <a:lnTo>
                      <a:pt x="6469" y="1984"/>
                    </a:lnTo>
                    <a:lnTo>
                      <a:pt x="6038" y="983"/>
                    </a:lnTo>
                    <a:lnTo>
                      <a:pt x="5589" y="0"/>
                    </a:lnTo>
                    <a:close/>
                  </a:path>
                </a:pathLst>
              </a:custGeom>
              <a:solidFill>
                <a:srgbClr val="000000">
                  <a:alpha val="1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2"/>
              </a:p>
            </p:txBody>
          </p:sp>
          <p:sp>
            <p:nvSpPr>
              <p:cNvPr id="2450" name="Google Shape;2450;p24"/>
              <p:cNvSpPr/>
              <p:nvPr/>
            </p:nvSpPr>
            <p:spPr>
              <a:xfrm>
                <a:off x="-1108950" y="2133550"/>
                <a:ext cx="197975" cy="417025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6681" extrusionOk="0">
                    <a:moveTo>
                      <a:pt x="7332" y="0"/>
                    </a:moveTo>
                    <a:lnTo>
                      <a:pt x="0" y="15128"/>
                    </a:lnTo>
                    <a:lnTo>
                      <a:pt x="207" y="16681"/>
                    </a:lnTo>
                    <a:lnTo>
                      <a:pt x="7918" y="1949"/>
                    </a:lnTo>
                    <a:lnTo>
                      <a:pt x="7625" y="983"/>
                    </a:lnTo>
                    <a:lnTo>
                      <a:pt x="7332" y="0"/>
                    </a:lnTo>
                    <a:close/>
                  </a:path>
                </a:pathLst>
              </a:custGeom>
              <a:solidFill>
                <a:srgbClr val="000000">
                  <a:alpha val="1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2"/>
              </a:p>
            </p:txBody>
          </p:sp>
          <p:sp>
            <p:nvSpPr>
              <p:cNvPr id="2451" name="Google Shape;2451;p24"/>
              <p:cNvSpPr/>
              <p:nvPr/>
            </p:nvSpPr>
            <p:spPr>
              <a:xfrm>
                <a:off x="-1066700" y="2450925"/>
                <a:ext cx="250600" cy="382550"/>
              </a:xfrm>
              <a:custGeom>
                <a:avLst/>
                <a:gdLst/>
                <a:ahLst/>
                <a:cxnLst/>
                <a:rect l="l" t="t" r="r" b="b"/>
                <a:pathLst>
                  <a:path w="10024" h="15302" extrusionOk="0">
                    <a:moveTo>
                      <a:pt x="9454" y="1"/>
                    </a:moveTo>
                    <a:lnTo>
                      <a:pt x="1" y="12817"/>
                    </a:lnTo>
                    <a:lnTo>
                      <a:pt x="242" y="14059"/>
                    </a:lnTo>
                    <a:lnTo>
                      <a:pt x="518" y="15301"/>
                    </a:lnTo>
                    <a:lnTo>
                      <a:pt x="10023" y="1640"/>
                    </a:lnTo>
                    <a:lnTo>
                      <a:pt x="9454" y="1"/>
                    </a:lnTo>
                    <a:close/>
                  </a:path>
                </a:pathLst>
              </a:custGeom>
              <a:solidFill>
                <a:srgbClr val="000000">
                  <a:alpha val="1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2"/>
              </a:p>
            </p:txBody>
          </p:sp>
          <p:sp>
            <p:nvSpPr>
              <p:cNvPr id="2452" name="Google Shape;2452;p24"/>
              <p:cNvSpPr/>
              <p:nvPr/>
            </p:nvSpPr>
            <p:spPr>
              <a:xfrm>
                <a:off x="-989500" y="2691575"/>
                <a:ext cx="255750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7595" extrusionOk="0">
                    <a:moveTo>
                      <a:pt x="9729" y="0"/>
                    </a:moveTo>
                    <a:lnTo>
                      <a:pt x="1" y="15732"/>
                    </a:lnTo>
                    <a:lnTo>
                      <a:pt x="587" y="17595"/>
                    </a:lnTo>
                    <a:lnTo>
                      <a:pt x="10230" y="1466"/>
                    </a:lnTo>
                    <a:lnTo>
                      <a:pt x="9729" y="0"/>
                    </a:lnTo>
                    <a:close/>
                  </a:path>
                </a:pathLst>
              </a:custGeom>
              <a:solidFill>
                <a:srgbClr val="000000">
                  <a:alpha val="1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2"/>
              </a:p>
            </p:txBody>
          </p:sp>
          <p:sp>
            <p:nvSpPr>
              <p:cNvPr id="2453" name="Google Shape;2453;p24"/>
              <p:cNvSpPr/>
              <p:nvPr/>
            </p:nvSpPr>
            <p:spPr>
              <a:xfrm>
                <a:off x="-834675" y="3205600"/>
                <a:ext cx="272125" cy="307500"/>
              </a:xfrm>
              <a:custGeom>
                <a:avLst/>
                <a:gdLst/>
                <a:ahLst/>
                <a:cxnLst/>
                <a:rect l="l" t="t" r="r" b="b"/>
                <a:pathLst>
                  <a:path w="10885" h="12300" extrusionOk="0">
                    <a:moveTo>
                      <a:pt x="10523" y="1"/>
                    </a:moveTo>
                    <a:lnTo>
                      <a:pt x="0" y="11041"/>
                    </a:lnTo>
                    <a:lnTo>
                      <a:pt x="535" y="12300"/>
                    </a:lnTo>
                    <a:lnTo>
                      <a:pt x="10885" y="1243"/>
                    </a:lnTo>
                    <a:lnTo>
                      <a:pt x="10523" y="1"/>
                    </a:lnTo>
                    <a:close/>
                  </a:path>
                </a:pathLst>
              </a:custGeom>
              <a:solidFill>
                <a:srgbClr val="000000">
                  <a:alpha val="1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2"/>
              </a:p>
            </p:txBody>
          </p:sp>
          <p:sp>
            <p:nvSpPr>
              <p:cNvPr id="2454" name="Google Shape;2454;p24"/>
              <p:cNvSpPr/>
              <p:nvPr/>
            </p:nvSpPr>
            <p:spPr>
              <a:xfrm>
                <a:off x="-786800" y="3327225"/>
                <a:ext cx="257475" cy="299725"/>
              </a:xfrm>
              <a:custGeom>
                <a:avLst/>
                <a:gdLst/>
                <a:ahLst/>
                <a:cxnLst/>
                <a:rect l="l" t="t" r="r" b="b"/>
                <a:pathLst>
                  <a:path w="10299" h="11989" extrusionOk="0">
                    <a:moveTo>
                      <a:pt x="9988" y="0"/>
                    </a:moveTo>
                    <a:lnTo>
                      <a:pt x="0" y="10609"/>
                    </a:lnTo>
                    <a:lnTo>
                      <a:pt x="604" y="11989"/>
                    </a:lnTo>
                    <a:lnTo>
                      <a:pt x="10298" y="1173"/>
                    </a:lnTo>
                    <a:lnTo>
                      <a:pt x="9988" y="0"/>
                    </a:lnTo>
                    <a:close/>
                  </a:path>
                </a:pathLst>
              </a:custGeom>
              <a:solidFill>
                <a:srgbClr val="000000">
                  <a:alpha val="1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2"/>
              </a:p>
            </p:txBody>
          </p:sp>
          <p:sp>
            <p:nvSpPr>
              <p:cNvPr id="2455" name="Google Shape;2455;p24"/>
              <p:cNvSpPr/>
              <p:nvPr/>
            </p:nvSpPr>
            <p:spPr>
              <a:xfrm>
                <a:off x="-731175" y="3446675"/>
                <a:ext cx="229000" cy="310525"/>
              </a:xfrm>
              <a:custGeom>
                <a:avLst/>
                <a:gdLst/>
                <a:ahLst/>
                <a:cxnLst/>
                <a:rect l="l" t="t" r="r" b="b"/>
                <a:pathLst>
                  <a:path w="9160" h="12421" extrusionOk="0">
                    <a:moveTo>
                      <a:pt x="8970" y="1"/>
                    </a:moveTo>
                    <a:lnTo>
                      <a:pt x="0" y="10971"/>
                    </a:lnTo>
                    <a:lnTo>
                      <a:pt x="638" y="12420"/>
                    </a:lnTo>
                    <a:lnTo>
                      <a:pt x="9160" y="829"/>
                    </a:lnTo>
                    <a:lnTo>
                      <a:pt x="8970" y="1"/>
                    </a:lnTo>
                    <a:close/>
                  </a:path>
                </a:pathLst>
              </a:custGeom>
              <a:solidFill>
                <a:srgbClr val="000000">
                  <a:alpha val="1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2"/>
              </a:p>
            </p:txBody>
          </p:sp>
          <p:sp>
            <p:nvSpPr>
              <p:cNvPr id="2456" name="Google Shape;2456;p24"/>
              <p:cNvSpPr/>
              <p:nvPr/>
            </p:nvSpPr>
            <p:spPr>
              <a:xfrm>
                <a:off x="-1031750" y="2570825"/>
                <a:ext cx="255300" cy="410575"/>
              </a:xfrm>
              <a:custGeom>
                <a:avLst/>
                <a:gdLst/>
                <a:ahLst/>
                <a:cxnLst/>
                <a:rect l="l" t="t" r="r" b="b"/>
                <a:pathLst>
                  <a:path w="10212" h="16423" extrusionOk="0">
                    <a:moveTo>
                      <a:pt x="9729" y="0"/>
                    </a:moveTo>
                    <a:lnTo>
                      <a:pt x="0" y="14387"/>
                    </a:lnTo>
                    <a:lnTo>
                      <a:pt x="518" y="16422"/>
                    </a:lnTo>
                    <a:lnTo>
                      <a:pt x="10212" y="1346"/>
                    </a:lnTo>
                    <a:lnTo>
                      <a:pt x="9729" y="0"/>
                    </a:lnTo>
                    <a:close/>
                  </a:path>
                </a:pathLst>
              </a:custGeom>
              <a:solidFill>
                <a:srgbClr val="000000">
                  <a:alpha val="1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2"/>
              </a:p>
            </p:txBody>
          </p:sp>
          <p:sp>
            <p:nvSpPr>
              <p:cNvPr id="2457" name="Google Shape;2457;p24"/>
              <p:cNvSpPr/>
              <p:nvPr/>
            </p:nvSpPr>
            <p:spPr>
              <a:xfrm>
                <a:off x="-1160275" y="1779925"/>
                <a:ext cx="1053125" cy="2662950"/>
              </a:xfrm>
              <a:custGeom>
                <a:avLst/>
                <a:gdLst/>
                <a:ahLst/>
                <a:cxnLst/>
                <a:rect l="l" t="t" r="r" b="b"/>
                <a:pathLst>
                  <a:path w="42125" h="106518" extrusionOk="0">
                    <a:moveTo>
                      <a:pt x="449" y="0"/>
                    </a:moveTo>
                    <a:lnTo>
                      <a:pt x="380" y="17"/>
                    </a:lnTo>
                    <a:lnTo>
                      <a:pt x="311" y="52"/>
                    </a:lnTo>
                    <a:lnTo>
                      <a:pt x="259" y="104"/>
                    </a:lnTo>
                    <a:lnTo>
                      <a:pt x="208" y="155"/>
                    </a:lnTo>
                    <a:lnTo>
                      <a:pt x="173" y="224"/>
                    </a:lnTo>
                    <a:lnTo>
                      <a:pt x="139" y="293"/>
                    </a:lnTo>
                    <a:lnTo>
                      <a:pt x="139" y="362"/>
                    </a:lnTo>
                    <a:lnTo>
                      <a:pt x="87" y="1967"/>
                    </a:lnTo>
                    <a:lnTo>
                      <a:pt x="35" y="3554"/>
                    </a:lnTo>
                    <a:lnTo>
                      <a:pt x="18" y="5141"/>
                    </a:lnTo>
                    <a:lnTo>
                      <a:pt x="1" y="6710"/>
                    </a:lnTo>
                    <a:lnTo>
                      <a:pt x="1" y="8280"/>
                    </a:lnTo>
                    <a:lnTo>
                      <a:pt x="18" y="9850"/>
                    </a:lnTo>
                    <a:lnTo>
                      <a:pt x="52" y="11420"/>
                    </a:lnTo>
                    <a:lnTo>
                      <a:pt x="104" y="12972"/>
                    </a:lnTo>
                    <a:lnTo>
                      <a:pt x="156" y="14525"/>
                    </a:lnTo>
                    <a:lnTo>
                      <a:pt x="242" y="16060"/>
                    </a:lnTo>
                    <a:lnTo>
                      <a:pt x="328" y="17612"/>
                    </a:lnTo>
                    <a:lnTo>
                      <a:pt x="432" y="19147"/>
                    </a:lnTo>
                    <a:lnTo>
                      <a:pt x="535" y="20665"/>
                    </a:lnTo>
                    <a:lnTo>
                      <a:pt x="673" y="22183"/>
                    </a:lnTo>
                    <a:lnTo>
                      <a:pt x="811" y="23701"/>
                    </a:lnTo>
                    <a:lnTo>
                      <a:pt x="984" y="25219"/>
                    </a:lnTo>
                    <a:lnTo>
                      <a:pt x="1156" y="26720"/>
                    </a:lnTo>
                    <a:lnTo>
                      <a:pt x="1329" y="28204"/>
                    </a:lnTo>
                    <a:lnTo>
                      <a:pt x="1536" y="29704"/>
                    </a:lnTo>
                    <a:lnTo>
                      <a:pt x="1743" y="31188"/>
                    </a:lnTo>
                    <a:lnTo>
                      <a:pt x="1984" y="32654"/>
                    </a:lnTo>
                    <a:lnTo>
                      <a:pt x="2226" y="34120"/>
                    </a:lnTo>
                    <a:lnTo>
                      <a:pt x="2467" y="35586"/>
                    </a:lnTo>
                    <a:lnTo>
                      <a:pt x="2743" y="37053"/>
                    </a:lnTo>
                    <a:lnTo>
                      <a:pt x="3037" y="38502"/>
                    </a:lnTo>
                    <a:lnTo>
                      <a:pt x="3330" y="39933"/>
                    </a:lnTo>
                    <a:lnTo>
                      <a:pt x="3640" y="41365"/>
                    </a:lnTo>
                    <a:lnTo>
                      <a:pt x="3968" y="42797"/>
                    </a:lnTo>
                    <a:lnTo>
                      <a:pt x="4296" y="44211"/>
                    </a:lnTo>
                    <a:lnTo>
                      <a:pt x="4658" y="45626"/>
                    </a:lnTo>
                    <a:lnTo>
                      <a:pt x="5020" y="47040"/>
                    </a:lnTo>
                    <a:lnTo>
                      <a:pt x="5400" y="48438"/>
                    </a:lnTo>
                    <a:lnTo>
                      <a:pt x="6038" y="50646"/>
                    </a:lnTo>
                    <a:lnTo>
                      <a:pt x="6711" y="52853"/>
                    </a:lnTo>
                    <a:lnTo>
                      <a:pt x="7435" y="55044"/>
                    </a:lnTo>
                    <a:lnTo>
                      <a:pt x="8177" y="57200"/>
                    </a:lnTo>
                    <a:lnTo>
                      <a:pt x="8953" y="59339"/>
                    </a:lnTo>
                    <a:lnTo>
                      <a:pt x="9764" y="61461"/>
                    </a:lnTo>
                    <a:lnTo>
                      <a:pt x="10609" y="63548"/>
                    </a:lnTo>
                    <a:lnTo>
                      <a:pt x="11489" y="65636"/>
                    </a:lnTo>
                    <a:lnTo>
                      <a:pt x="12403" y="67688"/>
                    </a:lnTo>
                    <a:lnTo>
                      <a:pt x="13352" y="69724"/>
                    </a:lnTo>
                    <a:lnTo>
                      <a:pt x="14335" y="71725"/>
                    </a:lnTo>
                    <a:lnTo>
                      <a:pt x="15353" y="73708"/>
                    </a:lnTo>
                    <a:lnTo>
                      <a:pt x="16405" y="75675"/>
                    </a:lnTo>
                    <a:lnTo>
                      <a:pt x="17492" y="77607"/>
                    </a:lnTo>
                    <a:lnTo>
                      <a:pt x="18613" y="79504"/>
                    </a:lnTo>
                    <a:lnTo>
                      <a:pt x="19752" y="81385"/>
                    </a:lnTo>
                    <a:lnTo>
                      <a:pt x="20752" y="82954"/>
                    </a:lnTo>
                    <a:lnTo>
                      <a:pt x="21735" y="84472"/>
                    </a:lnTo>
                    <a:lnTo>
                      <a:pt x="22736" y="85939"/>
                    </a:lnTo>
                    <a:lnTo>
                      <a:pt x="23719" y="87353"/>
                    </a:lnTo>
                    <a:lnTo>
                      <a:pt x="24702" y="88698"/>
                    </a:lnTo>
                    <a:lnTo>
                      <a:pt x="25686" y="90009"/>
                    </a:lnTo>
                    <a:lnTo>
                      <a:pt x="26652" y="91269"/>
                    </a:lnTo>
                    <a:lnTo>
                      <a:pt x="27600" y="92476"/>
                    </a:lnTo>
                    <a:lnTo>
                      <a:pt x="28549" y="93615"/>
                    </a:lnTo>
                    <a:lnTo>
                      <a:pt x="29463" y="94719"/>
                    </a:lnTo>
                    <a:lnTo>
                      <a:pt x="30378" y="95771"/>
                    </a:lnTo>
                    <a:lnTo>
                      <a:pt x="31257" y="96771"/>
                    </a:lnTo>
                    <a:lnTo>
                      <a:pt x="32120" y="97720"/>
                    </a:lnTo>
                    <a:lnTo>
                      <a:pt x="32965" y="98617"/>
                    </a:lnTo>
                    <a:lnTo>
                      <a:pt x="33776" y="99462"/>
                    </a:lnTo>
                    <a:lnTo>
                      <a:pt x="34569" y="100273"/>
                    </a:lnTo>
                    <a:lnTo>
                      <a:pt x="35311" y="101015"/>
                    </a:lnTo>
                    <a:lnTo>
                      <a:pt x="36035" y="101722"/>
                    </a:lnTo>
                    <a:lnTo>
                      <a:pt x="36725" y="102360"/>
                    </a:lnTo>
                    <a:lnTo>
                      <a:pt x="37381" y="102964"/>
                    </a:lnTo>
                    <a:lnTo>
                      <a:pt x="38554" y="104034"/>
                    </a:lnTo>
                    <a:lnTo>
                      <a:pt x="39554" y="104896"/>
                    </a:lnTo>
                    <a:lnTo>
                      <a:pt x="40382" y="105569"/>
                    </a:lnTo>
                    <a:lnTo>
                      <a:pt x="40986" y="106052"/>
                    </a:lnTo>
                    <a:lnTo>
                      <a:pt x="41521" y="106448"/>
                    </a:lnTo>
                    <a:lnTo>
                      <a:pt x="41624" y="106500"/>
                    </a:lnTo>
                    <a:lnTo>
                      <a:pt x="41745" y="106517"/>
                    </a:lnTo>
                    <a:lnTo>
                      <a:pt x="41831" y="106517"/>
                    </a:lnTo>
                    <a:lnTo>
                      <a:pt x="41918" y="106483"/>
                    </a:lnTo>
                    <a:lnTo>
                      <a:pt x="42004" y="106431"/>
                    </a:lnTo>
                    <a:lnTo>
                      <a:pt x="42056" y="106362"/>
                    </a:lnTo>
                    <a:lnTo>
                      <a:pt x="42107" y="106293"/>
                    </a:lnTo>
                    <a:lnTo>
                      <a:pt x="42125" y="106224"/>
                    </a:lnTo>
                    <a:lnTo>
                      <a:pt x="42125" y="106138"/>
                    </a:lnTo>
                    <a:lnTo>
                      <a:pt x="42125" y="106069"/>
                    </a:lnTo>
                    <a:lnTo>
                      <a:pt x="42107" y="106000"/>
                    </a:lnTo>
                    <a:lnTo>
                      <a:pt x="42073" y="105931"/>
                    </a:lnTo>
                    <a:lnTo>
                      <a:pt x="42021" y="105879"/>
                    </a:lnTo>
                    <a:lnTo>
                      <a:pt x="41969" y="105827"/>
                    </a:lnTo>
                    <a:lnTo>
                      <a:pt x="41435" y="105431"/>
                    </a:lnTo>
                    <a:lnTo>
                      <a:pt x="40831" y="104948"/>
                    </a:lnTo>
                    <a:lnTo>
                      <a:pt x="40037" y="104275"/>
                    </a:lnTo>
                    <a:lnTo>
                      <a:pt x="39037" y="103430"/>
                    </a:lnTo>
                    <a:lnTo>
                      <a:pt x="37864" y="102378"/>
                    </a:lnTo>
                    <a:lnTo>
                      <a:pt x="37226" y="101774"/>
                    </a:lnTo>
                    <a:lnTo>
                      <a:pt x="36536" y="101136"/>
                    </a:lnTo>
                    <a:lnTo>
                      <a:pt x="35828" y="100446"/>
                    </a:lnTo>
                    <a:lnTo>
                      <a:pt x="35087" y="99704"/>
                    </a:lnTo>
                    <a:lnTo>
                      <a:pt x="34310" y="98910"/>
                    </a:lnTo>
                    <a:lnTo>
                      <a:pt x="33500" y="98065"/>
                    </a:lnTo>
                    <a:lnTo>
                      <a:pt x="32672" y="97168"/>
                    </a:lnTo>
                    <a:lnTo>
                      <a:pt x="31809" y="96237"/>
                    </a:lnTo>
                    <a:lnTo>
                      <a:pt x="30930" y="95253"/>
                    </a:lnTo>
                    <a:lnTo>
                      <a:pt x="30033" y="94201"/>
                    </a:lnTo>
                    <a:lnTo>
                      <a:pt x="29118" y="93114"/>
                    </a:lnTo>
                    <a:lnTo>
                      <a:pt x="28187" y="91976"/>
                    </a:lnTo>
                    <a:lnTo>
                      <a:pt x="27238" y="90786"/>
                    </a:lnTo>
                    <a:lnTo>
                      <a:pt x="26289" y="89526"/>
                    </a:lnTo>
                    <a:lnTo>
                      <a:pt x="25323" y="88233"/>
                    </a:lnTo>
                    <a:lnTo>
                      <a:pt x="24340" y="86887"/>
                    </a:lnTo>
                    <a:lnTo>
                      <a:pt x="23357" y="85490"/>
                    </a:lnTo>
                    <a:lnTo>
                      <a:pt x="22374" y="84041"/>
                    </a:lnTo>
                    <a:lnTo>
                      <a:pt x="21390" y="82540"/>
                    </a:lnTo>
                    <a:lnTo>
                      <a:pt x="20407" y="80988"/>
                    </a:lnTo>
                    <a:lnTo>
                      <a:pt x="19493" y="79487"/>
                    </a:lnTo>
                    <a:lnTo>
                      <a:pt x="18579" y="77935"/>
                    </a:lnTo>
                    <a:lnTo>
                      <a:pt x="17647" y="76313"/>
                    </a:lnTo>
                    <a:lnTo>
                      <a:pt x="16733" y="74623"/>
                    </a:lnTo>
                    <a:lnTo>
                      <a:pt x="15801" y="72863"/>
                    </a:lnTo>
                    <a:lnTo>
                      <a:pt x="14887" y="71052"/>
                    </a:lnTo>
                    <a:lnTo>
                      <a:pt x="13973" y="69172"/>
                    </a:lnTo>
                    <a:lnTo>
                      <a:pt x="13059" y="67223"/>
                    </a:lnTo>
                    <a:lnTo>
                      <a:pt x="12179" y="65204"/>
                    </a:lnTo>
                    <a:lnTo>
                      <a:pt x="11299" y="63117"/>
                    </a:lnTo>
                    <a:lnTo>
                      <a:pt x="10868" y="62048"/>
                    </a:lnTo>
                    <a:lnTo>
                      <a:pt x="10437" y="60978"/>
                    </a:lnTo>
                    <a:lnTo>
                      <a:pt x="10006" y="59874"/>
                    </a:lnTo>
                    <a:lnTo>
                      <a:pt x="9592" y="58753"/>
                    </a:lnTo>
                    <a:lnTo>
                      <a:pt x="9178" y="57632"/>
                    </a:lnTo>
                    <a:lnTo>
                      <a:pt x="8781" y="56476"/>
                    </a:lnTo>
                    <a:lnTo>
                      <a:pt x="8367" y="55320"/>
                    </a:lnTo>
                    <a:lnTo>
                      <a:pt x="7987" y="54130"/>
                    </a:lnTo>
                    <a:lnTo>
                      <a:pt x="7591" y="52940"/>
                    </a:lnTo>
                    <a:lnTo>
                      <a:pt x="7211" y="51715"/>
                    </a:lnTo>
                    <a:lnTo>
                      <a:pt x="6849" y="50490"/>
                    </a:lnTo>
                    <a:lnTo>
                      <a:pt x="6469" y="49248"/>
                    </a:lnTo>
                    <a:lnTo>
                      <a:pt x="6124" y="47972"/>
                    </a:lnTo>
                    <a:lnTo>
                      <a:pt x="5779" y="46695"/>
                    </a:lnTo>
                    <a:lnTo>
                      <a:pt x="5434" y="45402"/>
                    </a:lnTo>
                    <a:lnTo>
                      <a:pt x="5107" y="44073"/>
                    </a:lnTo>
                    <a:lnTo>
                      <a:pt x="4779" y="42745"/>
                    </a:lnTo>
                    <a:lnTo>
                      <a:pt x="4468" y="41400"/>
                    </a:lnTo>
                    <a:lnTo>
                      <a:pt x="4175" y="40037"/>
                    </a:lnTo>
                    <a:lnTo>
                      <a:pt x="3882" y="38657"/>
                    </a:lnTo>
                    <a:lnTo>
                      <a:pt x="3606" y="37260"/>
                    </a:lnTo>
                    <a:lnTo>
                      <a:pt x="3330" y="35845"/>
                    </a:lnTo>
                    <a:lnTo>
                      <a:pt x="3071" y="34413"/>
                    </a:lnTo>
                    <a:lnTo>
                      <a:pt x="2830" y="32947"/>
                    </a:lnTo>
                    <a:lnTo>
                      <a:pt x="2605" y="31481"/>
                    </a:lnTo>
                    <a:lnTo>
                      <a:pt x="2381" y="29998"/>
                    </a:lnTo>
                    <a:lnTo>
                      <a:pt x="2174" y="28514"/>
                    </a:lnTo>
                    <a:lnTo>
                      <a:pt x="1984" y="26996"/>
                    </a:lnTo>
                    <a:lnTo>
                      <a:pt x="1795" y="25461"/>
                    </a:lnTo>
                    <a:lnTo>
                      <a:pt x="1622" y="23908"/>
                    </a:lnTo>
                    <a:lnTo>
                      <a:pt x="1467" y="22339"/>
                    </a:lnTo>
                    <a:lnTo>
                      <a:pt x="1329" y="20752"/>
                    </a:lnTo>
                    <a:lnTo>
                      <a:pt x="1208" y="19147"/>
                    </a:lnTo>
                    <a:lnTo>
                      <a:pt x="1105" y="17526"/>
                    </a:lnTo>
                    <a:lnTo>
                      <a:pt x="1001" y="15887"/>
                    </a:lnTo>
                    <a:lnTo>
                      <a:pt x="932" y="14231"/>
                    </a:lnTo>
                    <a:lnTo>
                      <a:pt x="863" y="12575"/>
                    </a:lnTo>
                    <a:lnTo>
                      <a:pt x="811" y="10885"/>
                    </a:lnTo>
                    <a:lnTo>
                      <a:pt x="794" y="9177"/>
                    </a:lnTo>
                    <a:lnTo>
                      <a:pt x="777" y="7452"/>
                    </a:lnTo>
                    <a:lnTo>
                      <a:pt x="777" y="5710"/>
                    </a:lnTo>
                    <a:lnTo>
                      <a:pt x="811" y="3968"/>
                    </a:lnTo>
                    <a:lnTo>
                      <a:pt x="846" y="2191"/>
                    </a:lnTo>
                    <a:lnTo>
                      <a:pt x="898" y="397"/>
                    </a:lnTo>
                    <a:lnTo>
                      <a:pt x="898" y="311"/>
                    </a:lnTo>
                    <a:lnTo>
                      <a:pt x="880" y="242"/>
                    </a:lnTo>
                    <a:lnTo>
                      <a:pt x="846" y="173"/>
                    </a:lnTo>
                    <a:lnTo>
                      <a:pt x="794" y="121"/>
                    </a:lnTo>
                    <a:lnTo>
                      <a:pt x="742" y="69"/>
                    </a:lnTo>
                    <a:lnTo>
                      <a:pt x="673" y="35"/>
                    </a:lnTo>
                    <a:lnTo>
                      <a:pt x="60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2"/>
              </a:p>
            </p:txBody>
          </p:sp>
        </p:grpSp>
        <p:grpSp>
          <p:nvGrpSpPr>
            <p:cNvPr id="2458" name="Google Shape;2458;p24"/>
            <p:cNvGrpSpPr/>
            <p:nvPr/>
          </p:nvGrpSpPr>
          <p:grpSpPr>
            <a:xfrm>
              <a:off x="8608490" y="3341420"/>
              <a:ext cx="886584" cy="1802088"/>
              <a:chOff x="-1427650" y="1758800"/>
              <a:chExt cx="1320500" cy="2684075"/>
            </a:xfrm>
          </p:grpSpPr>
          <p:sp>
            <p:nvSpPr>
              <p:cNvPr id="2459" name="Google Shape;2459;p24"/>
              <p:cNvSpPr/>
              <p:nvPr/>
            </p:nvSpPr>
            <p:spPr>
              <a:xfrm>
                <a:off x="-1427650" y="1758800"/>
                <a:ext cx="1257550" cy="2630175"/>
              </a:xfrm>
              <a:custGeom>
                <a:avLst/>
                <a:gdLst/>
                <a:ahLst/>
                <a:cxnLst/>
                <a:rect l="l" t="t" r="r" b="b"/>
                <a:pathLst>
                  <a:path w="50302" h="105207" extrusionOk="0">
                    <a:moveTo>
                      <a:pt x="11058" y="0"/>
                    </a:moveTo>
                    <a:lnTo>
                      <a:pt x="10851" y="17"/>
                    </a:lnTo>
                    <a:lnTo>
                      <a:pt x="10644" y="34"/>
                    </a:lnTo>
                    <a:lnTo>
                      <a:pt x="10437" y="69"/>
                    </a:lnTo>
                    <a:lnTo>
                      <a:pt x="10230" y="121"/>
                    </a:lnTo>
                    <a:lnTo>
                      <a:pt x="10023" y="172"/>
                    </a:lnTo>
                    <a:lnTo>
                      <a:pt x="9626" y="310"/>
                    </a:lnTo>
                    <a:lnTo>
                      <a:pt x="9212" y="500"/>
                    </a:lnTo>
                    <a:lnTo>
                      <a:pt x="8815" y="724"/>
                    </a:lnTo>
                    <a:lnTo>
                      <a:pt x="8436" y="983"/>
                    </a:lnTo>
                    <a:lnTo>
                      <a:pt x="8039" y="1276"/>
                    </a:lnTo>
                    <a:lnTo>
                      <a:pt x="7660" y="1587"/>
                    </a:lnTo>
                    <a:lnTo>
                      <a:pt x="7298" y="1932"/>
                    </a:lnTo>
                    <a:lnTo>
                      <a:pt x="6935" y="2294"/>
                    </a:lnTo>
                    <a:lnTo>
                      <a:pt x="6590" y="2691"/>
                    </a:lnTo>
                    <a:lnTo>
                      <a:pt x="6245" y="3088"/>
                    </a:lnTo>
                    <a:lnTo>
                      <a:pt x="5935" y="3502"/>
                    </a:lnTo>
                    <a:lnTo>
                      <a:pt x="5607" y="3933"/>
                    </a:lnTo>
                    <a:lnTo>
                      <a:pt x="5314" y="4364"/>
                    </a:lnTo>
                    <a:lnTo>
                      <a:pt x="5038" y="4813"/>
                    </a:lnTo>
                    <a:lnTo>
                      <a:pt x="4762" y="5244"/>
                    </a:lnTo>
                    <a:lnTo>
                      <a:pt x="4520" y="5692"/>
                    </a:lnTo>
                    <a:lnTo>
                      <a:pt x="4279" y="6124"/>
                    </a:lnTo>
                    <a:lnTo>
                      <a:pt x="4055" y="6555"/>
                    </a:lnTo>
                    <a:lnTo>
                      <a:pt x="3865" y="6986"/>
                    </a:lnTo>
                    <a:lnTo>
                      <a:pt x="3692" y="7400"/>
                    </a:lnTo>
                    <a:lnTo>
                      <a:pt x="3537" y="7797"/>
                    </a:lnTo>
                    <a:lnTo>
                      <a:pt x="3399" y="8176"/>
                    </a:lnTo>
                    <a:lnTo>
                      <a:pt x="3296" y="8521"/>
                    </a:lnTo>
                    <a:lnTo>
                      <a:pt x="3209" y="8866"/>
                    </a:lnTo>
                    <a:lnTo>
                      <a:pt x="3140" y="9160"/>
                    </a:lnTo>
                    <a:lnTo>
                      <a:pt x="3106" y="9436"/>
                    </a:lnTo>
                    <a:lnTo>
                      <a:pt x="3089" y="9694"/>
                    </a:lnTo>
                    <a:lnTo>
                      <a:pt x="3106" y="9901"/>
                    </a:lnTo>
                    <a:lnTo>
                      <a:pt x="8074" y="14956"/>
                    </a:lnTo>
                    <a:lnTo>
                      <a:pt x="7591" y="14680"/>
                    </a:lnTo>
                    <a:lnTo>
                      <a:pt x="6297" y="13972"/>
                    </a:lnTo>
                    <a:lnTo>
                      <a:pt x="4469" y="13006"/>
                    </a:lnTo>
                    <a:lnTo>
                      <a:pt x="3451" y="12489"/>
                    </a:lnTo>
                    <a:lnTo>
                      <a:pt x="2399" y="11954"/>
                    </a:lnTo>
                    <a:lnTo>
                      <a:pt x="2261" y="12230"/>
                    </a:lnTo>
                    <a:lnTo>
                      <a:pt x="2140" y="12506"/>
                    </a:lnTo>
                    <a:lnTo>
                      <a:pt x="2019" y="12799"/>
                    </a:lnTo>
                    <a:lnTo>
                      <a:pt x="1916" y="13127"/>
                    </a:lnTo>
                    <a:lnTo>
                      <a:pt x="1812" y="13455"/>
                    </a:lnTo>
                    <a:lnTo>
                      <a:pt x="1709" y="13783"/>
                    </a:lnTo>
                    <a:lnTo>
                      <a:pt x="1553" y="14490"/>
                    </a:lnTo>
                    <a:lnTo>
                      <a:pt x="1433" y="15232"/>
                    </a:lnTo>
                    <a:lnTo>
                      <a:pt x="1329" y="15973"/>
                    </a:lnTo>
                    <a:lnTo>
                      <a:pt x="1243" y="16715"/>
                    </a:lnTo>
                    <a:lnTo>
                      <a:pt x="1174" y="17440"/>
                    </a:lnTo>
                    <a:lnTo>
                      <a:pt x="1139" y="18129"/>
                    </a:lnTo>
                    <a:lnTo>
                      <a:pt x="1105" y="18768"/>
                    </a:lnTo>
                    <a:lnTo>
                      <a:pt x="1088" y="19872"/>
                    </a:lnTo>
                    <a:lnTo>
                      <a:pt x="1088" y="20613"/>
                    </a:lnTo>
                    <a:lnTo>
                      <a:pt x="1105" y="20889"/>
                    </a:lnTo>
                    <a:lnTo>
                      <a:pt x="1622" y="21269"/>
                    </a:lnTo>
                    <a:lnTo>
                      <a:pt x="3158" y="22425"/>
                    </a:lnTo>
                    <a:lnTo>
                      <a:pt x="5693" y="24253"/>
                    </a:lnTo>
                    <a:lnTo>
                      <a:pt x="7332" y="25426"/>
                    </a:lnTo>
                    <a:lnTo>
                      <a:pt x="9195" y="26737"/>
                    </a:lnTo>
                    <a:lnTo>
                      <a:pt x="8971" y="26668"/>
                    </a:lnTo>
                    <a:lnTo>
                      <a:pt x="8384" y="26478"/>
                    </a:lnTo>
                    <a:lnTo>
                      <a:pt x="7453" y="26151"/>
                    </a:lnTo>
                    <a:lnTo>
                      <a:pt x="6280" y="25685"/>
                    </a:lnTo>
                    <a:lnTo>
                      <a:pt x="5607" y="25426"/>
                    </a:lnTo>
                    <a:lnTo>
                      <a:pt x="4900" y="25116"/>
                    </a:lnTo>
                    <a:lnTo>
                      <a:pt x="4158" y="24788"/>
                    </a:lnTo>
                    <a:lnTo>
                      <a:pt x="3382" y="24426"/>
                    </a:lnTo>
                    <a:lnTo>
                      <a:pt x="2606" y="24046"/>
                    </a:lnTo>
                    <a:lnTo>
                      <a:pt x="1812" y="23632"/>
                    </a:lnTo>
                    <a:lnTo>
                      <a:pt x="1019" y="23184"/>
                    </a:lnTo>
                    <a:lnTo>
                      <a:pt x="225" y="22718"/>
                    </a:lnTo>
                    <a:lnTo>
                      <a:pt x="156" y="23063"/>
                    </a:lnTo>
                    <a:lnTo>
                      <a:pt x="104" y="23442"/>
                    </a:lnTo>
                    <a:lnTo>
                      <a:pt x="70" y="23856"/>
                    </a:lnTo>
                    <a:lnTo>
                      <a:pt x="35" y="24305"/>
                    </a:lnTo>
                    <a:lnTo>
                      <a:pt x="1" y="25288"/>
                    </a:lnTo>
                    <a:lnTo>
                      <a:pt x="18" y="26340"/>
                    </a:lnTo>
                    <a:lnTo>
                      <a:pt x="53" y="27462"/>
                    </a:lnTo>
                    <a:lnTo>
                      <a:pt x="104" y="28617"/>
                    </a:lnTo>
                    <a:lnTo>
                      <a:pt x="173" y="29790"/>
                    </a:lnTo>
                    <a:lnTo>
                      <a:pt x="277" y="30929"/>
                    </a:lnTo>
                    <a:lnTo>
                      <a:pt x="363" y="32033"/>
                    </a:lnTo>
                    <a:lnTo>
                      <a:pt x="467" y="33068"/>
                    </a:lnTo>
                    <a:lnTo>
                      <a:pt x="674" y="34862"/>
                    </a:lnTo>
                    <a:lnTo>
                      <a:pt x="812" y="36069"/>
                    </a:lnTo>
                    <a:lnTo>
                      <a:pt x="881" y="36518"/>
                    </a:lnTo>
                    <a:lnTo>
                      <a:pt x="12334" y="42365"/>
                    </a:lnTo>
                    <a:lnTo>
                      <a:pt x="12127" y="42331"/>
                    </a:lnTo>
                    <a:lnTo>
                      <a:pt x="11489" y="42227"/>
                    </a:lnTo>
                    <a:lnTo>
                      <a:pt x="10489" y="42055"/>
                    </a:lnTo>
                    <a:lnTo>
                      <a:pt x="9868" y="41917"/>
                    </a:lnTo>
                    <a:lnTo>
                      <a:pt x="9160" y="41762"/>
                    </a:lnTo>
                    <a:lnTo>
                      <a:pt x="8367" y="41572"/>
                    </a:lnTo>
                    <a:lnTo>
                      <a:pt x="7522" y="41348"/>
                    </a:lnTo>
                    <a:lnTo>
                      <a:pt x="6608" y="41089"/>
                    </a:lnTo>
                    <a:lnTo>
                      <a:pt x="5624" y="40796"/>
                    </a:lnTo>
                    <a:lnTo>
                      <a:pt x="4589" y="40468"/>
                    </a:lnTo>
                    <a:lnTo>
                      <a:pt x="3485" y="40088"/>
                    </a:lnTo>
                    <a:lnTo>
                      <a:pt x="2347" y="39674"/>
                    </a:lnTo>
                    <a:lnTo>
                      <a:pt x="1174" y="39209"/>
                    </a:lnTo>
                    <a:lnTo>
                      <a:pt x="1139" y="39485"/>
                    </a:lnTo>
                    <a:lnTo>
                      <a:pt x="1122" y="40071"/>
                    </a:lnTo>
                    <a:lnTo>
                      <a:pt x="1105" y="40899"/>
                    </a:lnTo>
                    <a:lnTo>
                      <a:pt x="1105" y="41986"/>
                    </a:lnTo>
                    <a:lnTo>
                      <a:pt x="1122" y="43280"/>
                    </a:lnTo>
                    <a:lnTo>
                      <a:pt x="1157" y="44746"/>
                    </a:lnTo>
                    <a:lnTo>
                      <a:pt x="1226" y="46385"/>
                    </a:lnTo>
                    <a:lnTo>
                      <a:pt x="1329" y="48144"/>
                    </a:lnTo>
                    <a:lnTo>
                      <a:pt x="1450" y="50007"/>
                    </a:lnTo>
                    <a:lnTo>
                      <a:pt x="1622" y="51939"/>
                    </a:lnTo>
                    <a:lnTo>
                      <a:pt x="1726" y="52922"/>
                    </a:lnTo>
                    <a:lnTo>
                      <a:pt x="1847" y="53923"/>
                    </a:lnTo>
                    <a:lnTo>
                      <a:pt x="1967" y="54923"/>
                    </a:lnTo>
                    <a:lnTo>
                      <a:pt x="2123" y="55941"/>
                    </a:lnTo>
                    <a:lnTo>
                      <a:pt x="2278" y="56941"/>
                    </a:lnTo>
                    <a:lnTo>
                      <a:pt x="2433" y="57942"/>
                    </a:lnTo>
                    <a:lnTo>
                      <a:pt x="2623" y="58925"/>
                    </a:lnTo>
                    <a:lnTo>
                      <a:pt x="2830" y="59908"/>
                    </a:lnTo>
                    <a:lnTo>
                      <a:pt x="3037" y="60857"/>
                    </a:lnTo>
                    <a:lnTo>
                      <a:pt x="3278" y="61806"/>
                    </a:lnTo>
                    <a:lnTo>
                      <a:pt x="3520" y="62737"/>
                    </a:lnTo>
                    <a:lnTo>
                      <a:pt x="3779" y="63634"/>
                    </a:lnTo>
                    <a:lnTo>
                      <a:pt x="3986" y="63790"/>
                    </a:lnTo>
                    <a:lnTo>
                      <a:pt x="4175" y="63945"/>
                    </a:lnTo>
                    <a:lnTo>
                      <a:pt x="4641" y="64255"/>
                    </a:lnTo>
                    <a:lnTo>
                      <a:pt x="5141" y="64549"/>
                    </a:lnTo>
                    <a:lnTo>
                      <a:pt x="5676" y="64842"/>
                    </a:lnTo>
                    <a:lnTo>
                      <a:pt x="6280" y="65135"/>
                    </a:lnTo>
                    <a:lnTo>
                      <a:pt x="6901" y="65411"/>
                    </a:lnTo>
                    <a:lnTo>
                      <a:pt x="7556" y="65670"/>
                    </a:lnTo>
                    <a:lnTo>
                      <a:pt x="8246" y="65929"/>
                    </a:lnTo>
                    <a:lnTo>
                      <a:pt x="8953" y="66187"/>
                    </a:lnTo>
                    <a:lnTo>
                      <a:pt x="9678" y="66429"/>
                    </a:lnTo>
                    <a:lnTo>
                      <a:pt x="10437" y="66670"/>
                    </a:lnTo>
                    <a:lnTo>
                      <a:pt x="11179" y="66895"/>
                    </a:lnTo>
                    <a:lnTo>
                      <a:pt x="12714" y="67309"/>
                    </a:lnTo>
                    <a:lnTo>
                      <a:pt x="14232" y="67688"/>
                    </a:lnTo>
                    <a:lnTo>
                      <a:pt x="15698" y="68033"/>
                    </a:lnTo>
                    <a:lnTo>
                      <a:pt x="17078" y="68344"/>
                    </a:lnTo>
                    <a:lnTo>
                      <a:pt x="18355" y="68602"/>
                    </a:lnTo>
                    <a:lnTo>
                      <a:pt x="19476" y="68809"/>
                    </a:lnTo>
                    <a:lnTo>
                      <a:pt x="21115" y="69103"/>
                    </a:lnTo>
                    <a:lnTo>
                      <a:pt x="21718" y="69206"/>
                    </a:lnTo>
                    <a:lnTo>
                      <a:pt x="21718" y="69206"/>
                    </a:lnTo>
                    <a:lnTo>
                      <a:pt x="21356" y="69189"/>
                    </a:lnTo>
                    <a:lnTo>
                      <a:pt x="20321" y="69137"/>
                    </a:lnTo>
                    <a:lnTo>
                      <a:pt x="18717" y="69016"/>
                    </a:lnTo>
                    <a:lnTo>
                      <a:pt x="17734" y="68930"/>
                    </a:lnTo>
                    <a:lnTo>
                      <a:pt x="16664" y="68809"/>
                    </a:lnTo>
                    <a:lnTo>
                      <a:pt x="15491" y="68671"/>
                    </a:lnTo>
                    <a:lnTo>
                      <a:pt x="14266" y="68516"/>
                    </a:lnTo>
                    <a:lnTo>
                      <a:pt x="12955" y="68309"/>
                    </a:lnTo>
                    <a:lnTo>
                      <a:pt x="11610" y="68085"/>
                    </a:lnTo>
                    <a:lnTo>
                      <a:pt x="10213" y="67826"/>
                    </a:lnTo>
                    <a:lnTo>
                      <a:pt x="8815" y="67516"/>
                    </a:lnTo>
                    <a:lnTo>
                      <a:pt x="7401" y="67171"/>
                    </a:lnTo>
                    <a:lnTo>
                      <a:pt x="6694" y="66981"/>
                    </a:lnTo>
                    <a:lnTo>
                      <a:pt x="5987" y="66791"/>
                    </a:lnTo>
                    <a:lnTo>
                      <a:pt x="6038" y="67464"/>
                    </a:lnTo>
                    <a:lnTo>
                      <a:pt x="6125" y="68188"/>
                    </a:lnTo>
                    <a:lnTo>
                      <a:pt x="6263" y="68947"/>
                    </a:lnTo>
                    <a:lnTo>
                      <a:pt x="6435" y="69741"/>
                    </a:lnTo>
                    <a:lnTo>
                      <a:pt x="6659" y="70569"/>
                    </a:lnTo>
                    <a:lnTo>
                      <a:pt x="6901" y="71431"/>
                    </a:lnTo>
                    <a:lnTo>
                      <a:pt x="7177" y="72328"/>
                    </a:lnTo>
                    <a:lnTo>
                      <a:pt x="7487" y="73242"/>
                    </a:lnTo>
                    <a:lnTo>
                      <a:pt x="7815" y="74174"/>
                    </a:lnTo>
                    <a:lnTo>
                      <a:pt x="8177" y="75123"/>
                    </a:lnTo>
                    <a:lnTo>
                      <a:pt x="8557" y="76089"/>
                    </a:lnTo>
                    <a:lnTo>
                      <a:pt x="8971" y="77055"/>
                    </a:lnTo>
                    <a:lnTo>
                      <a:pt x="9402" y="78038"/>
                    </a:lnTo>
                    <a:lnTo>
                      <a:pt x="9833" y="79021"/>
                    </a:lnTo>
                    <a:lnTo>
                      <a:pt x="10299" y="80004"/>
                    </a:lnTo>
                    <a:lnTo>
                      <a:pt x="10782" y="80970"/>
                    </a:lnTo>
                    <a:lnTo>
                      <a:pt x="11265" y="81936"/>
                    </a:lnTo>
                    <a:lnTo>
                      <a:pt x="11765" y="82885"/>
                    </a:lnTo>
                    <a:lnTo>
                      <a:pt x="12265" y="83834"/>
                    </a:lnTo>
                    <a:lnTo>
                      <a:pt x="12783" y="84748"/>
                    </a:lnTo>
                    <a:lnTo>
                      <a:pt x="13300" y="85645"/>
                    </a:lnTo>
                    <a:lnTo>
                      <a:pt x="13818" y="86525"/>
                    </a:lnTo>
                    <a:lnTo>
                      <a:pt x="14335" y="87370"/>
                    </a:lnTo>
                    <a:lnTo>
                      <a:pt x="14836" y="88181"/>
                    </a:lnTo>
                    <a:lnTo>
                      <a:pt x="15353" y="88957"/>
                    </a:lnTo>
                    <a:lnTo>
                      <a:pt x="15853" y="89699"/>
                    </a:lnTo>
                    <a:lnTo>
                      <a:pt x="16354" y="90389"/>
                    </a:lnTo>
                    <a:lnTo>
                      <a:pt x="16837" y="91027"/>
                    </a:lnTo>
                    <a:lnTo>
                      <a:pt x="17320" y="91631"/>
                    </a:lnTo>
                    <a:lnTo>
                      <a:pt x="17785" y="92183"/>
                    </a:lnTo>
                    <a:lnTo>
                      <a:pt x="18217" y="92666"/>
                    </a:lnTo>
                    <a:lnTo>
                      <a:pt x="18648" y="93080"/>
                    </a:lnTo>
                    <a:lnTo>
                      <a:pt x="19079" y="93476"/>
                    </a:lnTo>
                    <a:lnTo>
                      <a:pt x="19528" y="93839"/>
                    </a:lnTo>
                    <a:lnTo>
                      <a:pt x="19976" y="94184"/>
                    </a:lnTo>
                    <a:lnTo>
                      <a:pt x="20459" y="94494"/>
                    </a:lnTo>
                    <a:lnTo>
                      <a:pt x="20942" y="94805"/>
                    </a:lnTo>
                    <a:lnTo>
                      <a:pt x="21442" y="95081"/>
                    </a:lnTo>
                    <a:lnTo>
                      <a:pt x="21960" y="95357"/>
                    </a:lnTo>
                    <a:lnTo>
                      <a:pt x="22495" y="95598"/>
                    </a:lnTo>
                    <a:lnTo>
                      <a:pt x="23029" y="95822"/>
                    </a:lnTo>
                    <a:lnTo>
                      <a:pt x="23581" y="96029"/>
                    </a:lnTo>
                    <a:lnTo>
                      <a:pt x="24151" y="96236"/>
                    </a:lnTo>
                    <a:lnTo>
                      <a:pt x="24720" y="96409"/>
                    </a:lnTo>
                    <a:lnTo>
                      <a:pt x="25306" y="96581"/>
                    </a:lnTo>
                    <a:lnTo>
                      <a:pt x="25893" y="96719"/>
                    </a:lnTo>
                    <a:lnTo>
                      <a:pt x="26496" y="96857"/>
                    </a:lnTo>
                    <a:lnTo>
                      <a:pt x="27100" y="96978"/>
                    </a:lnTo>
                    <a:lnTo>
                      <a:pt x="27704" y="97082"/>
                    </a:lnTo>
                    <a:lnTo>
                      <a:pt x="28325" y="97185"/>
                    </a:lnTo>
                    <a:lnTo>
                      <a:pt x="28946" y="97254"/>
                    </a:lnTo>
                    <a:lnTo>
                      <a:pt x="29567" y="97323"/>
                    </a:lnTo>
                    <a:lnTo>
                      <a:pt x="30188" y="97375"/>
                    </a:lnTo>
                    <a:lnTo>
                      <a:pt x="30826" y="97427"/>
                    </a:lnTo>
                    <a:lnTo>
                      <a:pt x="31447" y="97461"/>
                    </a:lnTo>
                    <a:lnTo>
                      <a:pt x="32085" y="97496"/>
                    </a:lnTo>
                    <a:lnTo>
                      <a:pt x="33345" y="97513"/>
                    </a:lnTo>
                    <a:lnTo>
                      <a:pt x="34587" y="97496"/>
                    </a:lnTo>
                    <a:lnTo>
                      <a:pt x="35829" y="97444"/>
                    </a:lnTo>
                    <a:lnTo>
                      <a:pt x="37053" y="97375"/>
                    </a:lnTo>
                    <a:lnTo>
                      <a:pt x="36708" y="97496"/>
                    </a:lnTo>
                    <a:lnTo>
                      <a:pt x="35725" y="97806"/>
                    </a:lnTo>
                    <a:lnTo>
                      <a:pt x="35052" y="97996"/>
                    </a:lnTo>
                    <a:lnTo>
                      <a:pt x="34259" y="98220"/>
                    </a:lnTo>
                    <a:lnTo>
                      <a:pt x="33362" y="98444"/>
                    </a:lnTo>
                    <a:lnTo>
                      <a:pt x="32396" y="98686"/>
                    </a:lnTo>
                    <a:lnTo>
                      <a:pt x="31361" y="98910"/>
                    </a:lnTo>
                    <a:lnTo>
                      <a:pt x="30274" y="99117"/>
                    </a:lnTo>
                    <a:lnTo>
                      <a:pt x="29153" y="99307"/>
                    </a:lnTo>
                    <a:lnTo>
                      <a:pt x="28014" y="99462"/>
                    </a:lnTo>
                    <a:lnTo>
                      <a:pt x="27445" y="99514"/>
                    </a:lnTo>
                    <a:lnTo>
                      <a:pt x="26876" y="99566"/>
                    </a:lnTo>
                    <a:lnTo>
                      <a:pt x="26307" y="99600"/>
                    </a:lnTo>
                    <a:lnTo>
                      <a:pt x="25738" y="99617"/>
                    </a:lnTo>
                    <a:lnTo>
                      <a:pt x="25168" y="99635"/>
                    </a:lnTo>
                    <a:lnTo>
                      <a:pt x="24616" y="99617"/>
                    </a:lnTo>
                    <a:lnTo>
                      <a:pt x="24082" y="99583"/>
                    </a:lnTo>
                    <a:lnTo>
                      <a:pt x="23547" y="99548"/>
                    </a:lnTo>
                    <a:lnTo>
                      <a:pt x="23961" y="99911"/>
                    </a:lnTo>
                    <a:lnTo>
                      <a:pt x="24392" y="100256"/>
                    </a:lnTo>
                    <a:lnTo>
                      <a:pt x="24841" y="100583"/>
                    </a:lnTo>
                    <a:lnTo>
                      <a:pt x="25289" y="100911"/>
                    </a:lnTo>
                    <a:lnTo>
                      <a:pt x="25755" y="101204"/>
                    </a:lnTo>
                    <a:lnTo>
                      <a:pt x="26238" y="101498"/>
                    </a:lnTo>
                    <a:lnTo>
                      <a:pt x="26721" y="101774"/>
                    </a:lnTo>
                    <a:lnTo>
                      <a:pt x="27221" y="102032"/>
                    </a:lnTo>
                    <a:lnTo>
                      <a:pt x="27721" y="102291"/>
                    </a:lnTo>
                    <a:lnTo>
                      <a:pt x="28221" y="102515"/>
                    </a:lnTo>
                    <a:lnTo>
                      <a:pt x="28739" y="102740"/>
                    </a:lnTo>
                    <a:lnTo>
                      <a:pt x="29274" y="102964"/>
                    </a:lnTo>
                    <a:lnTo>
                      <a:pt x="29791" y="103154"/>
                    </a:lnTo>
                    <a:lnTo>
                      <a:pt x="30343" y="103343"/>
                    </a:lnTo>
                    <a:lnTo>
                      <a:pt x="30878" y="103533"/>
                    </a:lnTo>
                    <a:lnTo>
                      <a:pt x="31413" y="103688"/>
                    </a:lnTo>
                    <a:lnTo>
                      <a:pt x="31965" y="103844"/>
                    </a:lnTo>
                    <a:lnTo>
                      <a:pt x="32517" y="103999"/>
                    </a:lnTo>
                    <a:lnTo>
                      <a:pt x="33621" y="104258"/>
                    </a:lnTo>
                    <a:lnTo>
                      <a:pt x="34742" y="104482"/>
                    </a:lnTo>
                    <a:lnTo>
                      <a:pt x="35846" y="104672"/>
                    </a:lnTo>
                    <a:lnTo>
                      <a:pt x="36950" y="104827"/>
                    </a:lnTo>
                    <a:lnTo>
                      <a:pt x="38037" y="104948"/>
                    </a:lnTo>
                    <a:lnTo>
                      <a:pt x="39123" y="105051"/>
                    </a:lnTo>
                    <a:lnTo>
                      <a:pt x="40176" y="105120"/>
                    </a:lnTo>
                    <a:lnTo>
                      <a:pt x="41211" y="105172"/>
                    </a:lnTo>
                    <a:lnTo>
                      <a:pt x="42211" y="105206"/>
                    </a:lnTo>
                    <a:lnTo>
                      <a:pt x="44091" y="105206"/>
                    </a:lnTo>
                    <a:lnTo>
                      <a:pt x="44971" y="105189"/>
                    </a:lnTo>
                    <a:lnTo>
                      <a:pt x="45799" y="105154"/>
                    </a:lnTo>
                    <a:lnTo>
                      <a:pt x="47282" y="105068"/>
                    </a:lnTo>
                    <a:lnTo>
                      <a:pt x="48507" y="104965"/>
                    </a:lnTo>
                    <a:lnTo>
                      <a:pt x="49439" y="104879"/>
                    </a:lnTo>
                    <a:lnTo>
                      <a:pt x="50215" y="104775"/>
                    </a:lnTo>
                    <a:lnTo>
                      <a:pt x="50267" y="103964"/>
                    </a:lnTo>
                    <a:lnTo>
                      <a:pt x="50301" y="103154"/>
                    </a:lnTo>
                    <a:lnTo>
                      <a:pt x="50301" y="102360"/>
                    </a:lnTo>
                    <a:lnTo>
                      <a:pt x="50284" y="101567"/>
                    </a:lnTo>
                    <a:lnTo>
                      <a:pt x="50267" y="100773"/>
                    </a:lnTo>
                    <a:lnTo>
                      <a:pt x="50215" y="99997"/>
                    </a:lnTo>
                    <a:lnTo>
                      <a:pt x="50146" y="99221"/>
                    </a:lnTo>
                    <a:lnTo>
                      <a:pt x="50077" y="98462"/>
                    </a:lnTo>
                    <a:lnTo>
                      <a:pt x="49973" y="97703"/>
                    </a:lnTo>
                    <a:lnTo>
                      <a:pt x="49870" y="96944"/>
                    </a:lnTo>
                    <a:lnTo>
                      <a:pt x="49749" y="96202"/>
                    </a:lnTo>
                    <a:lnTo>
                      <a:pt x="49611" y="95477"/>
                    </a:lnTo>
                    <a:lnTo>
                      <a:pt x="49473" y="94753"/>
                    </a:lnTo>
                    <a:lnTo>
                      <a:pt x="49318" y="94028"/>
                    </a:lnTo>
                    <a:lnTo>
                      <a:pt x="49145" y="93321"/>
                    </a:lnTo>
                    <a:lnTo>
                      <a:pt x="48956" y="92614"/>
                    </a:lnTo>
                    <a:lnTo>
                      <a:pt x="48766" y="91924"/>
                    </a:lnTo>
                    <a:lnTo>
                      <a:pt x="48559" y="91251"/>
                    </a:lnTo>
                    <a:lnTo>
                      <a:pt x="48352" y="90578"/>
                    </a:lnTo>
                    <a:lnTo>
                      <a:pt x="48145" y="89923"/>
                    </a:lnTo>
                    <a:lnTo>
                      <a:pt x="47903" y="89267"/>
                    </a:lnTo>
                    <a:lnTo>
                      <a:pt x="47679" y="88629"/>
                    </a:lnTo>
                    <a:lnTo>
                      <a:pt x="47179" y="87387"/>
                    </a:lnTo>
                    <a:lnTo>
                      <a:pt x="46679" y="86180"/>
                    </a:lnTo>
                    <a:lnTo>
                      <a:pt x="46144" y="85024"/>
                    </a:lnTo>
                    <a:lnTo>
                      <a:pt x="45609" y="83920"/>
                    </a:lnTo>
                    <a:lnTo>
                      <a:pt x="45057" y="82851"/>
                    </a:lnTo>
                    <a:lnTo>
                      <a:pt x="44505" y="81833"/>
                    </a:lnTo>
                    <a:lnTo>
                      <a:pt x="43953" y="80884"/>
                    </a:lnTo>
                    <a:lnTo>
                      <a:pt x="43401" y="79987"/>
                    </a:lnTo>
                    <a:lnTo>
                      <a:pt x="42867" y="79142"/>
                    </a:lnTo>
                    <a:lnTo>
                      <a:pt x="42349" y="78348"/>
                    </a:lnTo>
                    <a:lnTo>
                      <a:pt x="41849" y="77607"/>
                    </a:lnTo>
                    <a:lnTo>
                      <a:pt x="41366" y="76951"/>
                    </a:lnTo>
                    <a:lnTo>
                      <a:pt x="40935" y="76347"/>
                    </a:lnTo>
                    <a:lnTo>
                      <a:pt x="40141" y="75330"/>
                    </a:lnTo>
                    <a:lnTo>
                      <a:pt x="39537" y="74588"/>
                    </a:lnTo>
                    <a:lnTo>
                      <a:pt x="39158" y="74139"/>
                    </a:lnTo>
                    <a:lnTo>
                      <a:pt x="39020" y="73984"/>
                    </a:lnTo>
                    <a:lnTo>
                      <a:pt x="34828" y="83489"/>
                    </a:lnTo>
                    <a:lnTo>
                      <a:pt x="35018" y="82764"/>
                    </a:lnTo>
                    <a:lnTo>
                      <a:pt x="35259" y="81885"/>
                    </a:lnTo>
                    <a:lnTo>
                      <a:pt x="35604" y="80712"/>
                    </a:lnTo>
                    <a:lnTo>
                      <a:pt x="36053" y="79263"/>
                    </a:lnTo>
                    <a:lnTo>
                      <a:pt x="36605" y="77572"/>
                    </a:lnTo>
                    <a:lnTo>
                      <a:pt x="37243" y="75640"/>
                    </a:lnTo>
                    <a:lnTo>
                      <a:pt x="38019" y="73501"/>
                    </a:lnTo>
                    <a:lnTo>
                      <a:pt x="37899" y="72794"/>
                    </a:lnTo>
                    <a:lnTo>
                      <a:pt x="37778" y="72069"/>
                    </a:lnTo>
                    <a:lnTo>
                      <a:pt x="37502" y="70551"/>
                    </a:lnTo>
                    <a:lnTo>
                      <a:pt x="37174" y="68982"/>
                    </a:lnTo>
                    <a:lnTo>
                      <a:pt x="36795" y="67378"/>
                    </a:lnTo>
                    <a:lnTo>
                      <a:pt x="36398" y="65756"/>
                    </a:lnTo>
                    <a:lnTo>
                      <a:pt x="35984" y="64135"/>
                    </a:lnTo>
                    <a:lnTo>
                      <a:pt x="35570" y="62565"/>
                    </a:lnTo>
                    <a:lnTo>
                      <a:pt x="35156" y="61047"/>
                    </a:lnTo>
                    <a:lnTo>
                      <a:pt x="34362" y="58321"/>
                    </a:lnTo>
                    <a:lnTo>
                      <a:pt x="33707" y="56113"/>
                    </a:lnTo>
                    <a:lnTo>
                      <a:pt x="33258" y="54647"/>
                    </a:lnTo>
                    <a:lnTo>
                      <a:pt x="33086" y="54112"/>
                    </a:lnTo>
                    <a:lnTo>
                      <a:pt x="23685" y="60443"/>
                    </a:lnTo>
                    <a:lnTo>
                      <a:pt x="32396" y="51491"/>
                    </a:lnTo>
                    <a:lnTo>
                      <a:pt x="30050" y="45764"/>
                    </a:lnTo>
                    <a:lnTo>
                      <a:pt x="30015" y="45815"/>
                    </a:lnTo>
                    <a:lnTo>
                      <a:pt x="29860" y="46022"/>
                    </a:lnTo>
                    <a:lnTo>
                      <a:pt x="29498" y="46436"/>
                    </a:lnTo>
                    <a:lnTo>
                      <a:pt x="28860" y="47161"/>
                    </a:lnTo>
                    <a:lnTo>
                      <a:pt x="27859" y="48230"/>
                    </a:lnTo>
                    <a:lnTo>
                      <a:pt x="26445" y="49748"/>
                    </a:lnTo>
                    <a:lnTo>
                      <a:pt x="24513" y="51749"/>
                    </a:lnTo>
                    <a:lnTo>
                      <a:pt x="21994" y="54337"/>
                    </a:lnTo>
                    <a:lnTo>
                      <a:pt x="22115" y="54130"/>
                    </a:lnTo>
                    <a:lnTo>
                      <a:pt x="22460" y="53526"/>
                    </a:lnTo>
                    <a:lnTo>
                      <a:pt x="23029" y="52560"/>
                    </a:lnTo>
                    <a:lnTo>
                      <a:pt x="23840" y="51284"/>
                    </a:lnTo>
                    <a:lnTo>
                      <a:pt x="24323" y="50525"/>
                    </a:lnTo>
                    <a:lnTo>
                      <a:pt x="24858" y="49697"/>
                    </a:lnTo>
                    <a:lnTo>
                      <a:pt x="25462" y="48817"/>
                    </a:lnTo>
                    <a:lnTo>
                      <a:pt x="26117" y="47868"/>
                    </a:lnTo>
                    <a:lnTo>
                      <a:pt x="26824" y="46850"/>
                    </a:lnTo>
                    <a:lnTo>
                      <a:pt x="27600" y="45798"/>
                    </a:lnTo>
                    <a:lnTo>
                      <a:pt x="28428" y="44694"/>
                    </a:lnTo>
                    <a:lnTo>
                      <a:pt x="29308" y="43538"/>
                    </a:lnTo>
                    <a:lnTo>
                      <a:pt x="29118" y="42917"/>
                    </a:lnTo>
                    <a:lnTo>
                      <a:pt x="28842" y="42003"/>
                    </a:lnTo>
                    <a:lnTo>
                      <a:pt x="27997" y="39502"/>
                    </a:lnTo>
                    <a:lnTo>
                      <a:pt x="26945" y="36397"/>
                    </a:lnTo>
                    <a:lnTo>
                      <a:pt x="25772" y="33051"/>
                    </a:lnTo>
                    <a:lnTo>
                      <a:pt x="23668" y="27065"/>
                    </a:lnTo>
                    <a:lnTo>
                      <a:pt x="22736" y="24443"/>
                    </a:lnTo>
                    <a:lnTo>
                      <a:pt x="22374" y="24891"/>
                    </a:lnTo>
                    <a:lnTo>
                      <a:pt x="21097" y="26444"/>
                    </a:lnTo>
                    <a:lnTo>
                      <a:pt x="20062" y="27686"/>
                    </a:lnTo>
                    <a:lnTo>
                      <a:pt x="18682" y="29307"/>
                    </a:lnTo>
                    <a:lnTo>
                      <a:pt x="16975" y="31326"/>
                    </a:lnTo>
                    <a:lnTo>
                      <a:pt x="14870" y="33758"/>
                    </a:lnTo>
                    <a:lnTo>
                      <a:pt x="15577" y="32533"/>
                    </a:lnTo>
                    <a:lnTo>
                      <a:pt x="16371" y="31222"/>
                    </a:lnTo>
                    <a:lnTo>
                      <a:pt x="17354" y="29583"/>
                    </a:lnTo>
                    <a:lnTo>
                      <a:pt x="18475" y="27789"/>
                    </a:lnTo>
                    <a:lnTo>
                      <a:pt x="19062" y="26875"/>
                    </a:lnTo>
                    <a:lnTo>
                      <a:pt x="19648" y="25978"/>
                    </a:lnTo>
                    <a:lnTo>
                      <a:pt x="20252" y="25081"/>
                    </a:lnTo>
                    <a:lnTo>
                      <a:pt x="20839" y="24236"/>
                    </a:lnTo>
                    <a:lnTo>
                      <a:pt x="21408" y="23460"/>
                    </a:lnTo>
                    <a:lnTo>
                      <a:pt x="21943" y="22735"/>
                    </a:lnTo>
                    <a:lnTo>
                      <a:pt x="21753" y="21631"/>
                    </a:lnTo>
                    <a:lnTo>
                      <a:pt x="21511" y="20424"/>
                    </a:lnTo>
                    <a:lnTo>
                      <a:pt x="21218" y="19130"/>
                    </a:lnTo>
                    <a:lnTo>
                      <a:pt x="20873" y="17750"/>
                    </a:lnTo>
                    <a:lnTo>
                      <a:pt x="20476" y="16301"/>
                    </a:lnTo>
                    <a:lnTo>
                      <a:pt x="20252" y="15559"/>
                    </a:lnTo>
                    <a:lnTo>
                      <a:pt x="20011" y="14800"/>
                    </a:lnTo>
                    <a:lnTo>
                      <a:pt x="19752" y="14024"/>
                    </a:lnTo>
                    <a:lnTo>
                      <a:pt x="19493" y="13265"/>
                    </a:lnTo>
                    <a:lnTo>
                      <a:pt x="19200" y="12489"/>
                    </a:lnTo>
                    <a:lnTo>
                      <a:pt x="18907" y="11695"/>
                    </a:lnTo>
                    <a:lnTo>
                      <a:pt x="18596" y="10919"/>
                    </a:lnTo>
                    <a:lnTo>
                      <a:pt x="18251" y="10126"/>
                    </a:lnTo>
                    <a:lnTo>
                      <a:pt x="17906" y="9349"/>
                    </a:lnTo>
                    <a:lnTo>
                      <a:pt x="17544" y="8573"/>
                    </a:lnTo>
                    <a:lnTo>
                      <a:pt x="17147" y="7797"/>
                    </a:lnTo>
                    <a:lnTo>
                      <a:pt x="16750" y="7021"/>
                    </a:lnTo>
                    <a:lnTo>
                      <a:pt x="16336" y="6262"/>
                    </a:lnTo>
                    <a:lnTo>
                      <a:pt x="15888" y="5503"/>
                    </a:lnTo>
                    <a:lnTo>
                      <a:pt x="15439" y="4761"/>
                    </a:lnTo>
                    <a:lnTo>
                      <a:pt x="14956" y="4036"/>
                    </a:lnTo>
                    <a:lnTo>
                      <a:pt x="14456" y="3329"/>
                    </a:lnTo>
                    <a:lnTo>
                      <a:pt x="13939" y="2622"/>
                    </a:lnTo>
                    <a:lnTo>
                      <a:pt x="13404" y="1949"/>
                    </a:lnTo>
                    <a:lnTo>
                      <a:pt x="12852" y="1294"/>
                    </a:lnTo>
                    <a:lnTo>
                      <a:pt x="12265" y="655"/>
                    </a:lnTo>
                    <a:lnTo>
                      <a:pt x="11679" y="52"/>
                    </a:lnTo>
                    <a:lnTo>
                      <a:pt x="11472" y="17"/>
                    </a:lnTo>
                    <a:lnTo>
                      <a:pt x="1126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2"/>
              </a:p>
            </p:txBody>
          </p:sp>
          <p:sp>
            <p:nvSpPr>
              <p:cNvPr id="2460" name="Google Shape;2460;p24"/>
              <p:cNvSpPr/>
              <p:nvPr/>
            </p:nvSpPr>
            <p:spPr>
              <a:xfrm>
                <a:off x="-1422900" y="2506575"/>
                <a:ext cx="727975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29119" h="13731" extrusionOk="0">
                    <a:moveTo>
                      <a:pt x="1" y="0"/>
                    </a:moveTo>
                    <a:lnTo>
                      <a:pt x="104" y="1242"/>
                    </a:lnTo>
                    <a:lnTo>
                      <a:pt x="29049" y="13731"/>
                    </a:lnTo>
                    <a:lnTo>
                      <a:pt x="29118" y="13627"/>
                    </a:lnTo>
                    <a:lnTo>
                      <a:pt x="28997" y="13196"/>
                    </a:lnTo>
                    <a:lnTo>
                      <a:pt x="28825" y="1262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>
                  <a:alpha val="1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2"/>
              </a:p>
            </p:txBody>
          </p:sp>
          <p:sp>
            <p:nvSpPr>
              <p:cNvPr id="2461" name="Google Shape;2461;p24"/>
              <p:cNvSpPr/>
              <p:nvPr/>
            </p:nvSpPr>
            <p:spPr>
              <a:xfrm>
                <a:off x="-1393150" y="2119750"/>
                <a:ext cx="443350" cy="322150"/>
              </a:xfrm>
              <a:custGeom>
                <a:avLst/>
                <a:gdLst/>
                <a:ahLst/>
                <a:cxnLst/>
                <a:rect l="l" t="t" r="r" b="b"/>
                <a:pathLst>
                  <a:path w="17734" h="12886" extrusionOk="0">
                    <a:moveTo>
                      <a:pt x="191" y="0"/>
                    </a:moveTo>
                    <a:lnTo>
                      <a:pt x="87" y="569"/>
                    </a:lnTo>
                    <a:lnTo>
                      <a:pt x="1" y="1139"/>
                    </a:lnTo>
                    <a:lnTo>
                      <a:pt x="17389" y="12886"/>
                    </a:lnTo>
                    <a:lnTo>
                      <a:pt x="17734" y="12351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000000">
                  <a:alpha val="1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2"/>
              </a:p>
            </p:txBody>
          </p:sp>
          <p:sp>
            <p:nvSpPr>
              <p:cNvPr id="2462" name="Google Shape;2462;p24"/>
              <p:cNvSpPr/>
              <p:nvPr/>
            </p:nvSpPr>
            <p:spPr>
              <a:xfrm>
                <a:off x="-1310350" y="1867900"/>
                <a:ext cx="421350" cy="407100"/>
              </a:xfrm>
              <a:custGeom>
                <a:avLst/>
                <a:gdLst/>
                <a:ahLst/>
                <a:cxnLst/>
                <a:rect l="l" t="t" r="r" b="b"/>
                <a:pathLst>
                  <a:path w="16854" h="16284" extrusionOk="0">
                    <a:moveTo>
                      <a:pt x="622" y="0"/>
                    </a:moveTo>
                    <a:lnTo>
                      <a:pt x="311" y="500"/>
                    </a:lnTo>
                    <a:lnTo>
                      <a:pt x="1" y="1018"/>
                    </a:lnTo>
                    <a:lnTo>
                      <a:pt x="16854" y="16284"/>
                    </a:lnTo>
                    <a:lnTo>
                      <a:pt x="16630" y="15180"/>
                    </a:lnTo>
                    <a:lnTo>
                      <a:pt x="622" y="0"/>
                    </a:lnTo>
                    <a:close/>
                  </a:path>
                </a:pathLst>
              </a:custGeom>
              <a:solidFill>
                <a:srgbClr val="000000">
                  <a:alpha val="1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2"/>
              </a:p>
            </p:txBody>
          </p:sp>
          <p:sp>
            <p:nvSpPr>
              <p:cNvPr id="2463" name="Google Shape;2463;p24"/>
              <p:cNvSpPr/>
              <p:nvPr/>
            </p:nvSpPr>
            <p:spPr>
              <a:xfrm>
                <a:off x="-1426775" y="2433675"/>
                <a:ext cx="705525" cy="330800"/>
              </a:xfrm>
              <a:custGeom>
                <a:avLst/>
                <a:gdLst/>
                <a:ahLst/>
                <a:cxnLst/>
                <a:rect l="l" t="t" r="r" b="b"/>
                <a:pathLst>
                  <a:path w="28221" h="13232" extrusionOk="0">
                    <a:moveTo>
                      <a:pt x="0" y="1"/>
                    </a:moveTo>
                    <a:lnTo>
                      <a:pt x="35" y="881"/>
                    </a:lnTo>
                    <a:lnTo>
                      <a:pt x="28221" y="13231"/>
                    </a:lnTo>
                    <a:lnTo>
                      <a:pt x="27721" y="11782"/>
                    </a:lnTo>
                    <a:lnTo>
                      <a:pt x="15128" y="6435"/>
                    </a:lnTo>
                    <a:lnTo>
                      <a:pt x="14835" y="6763"/>
                    </a:lnTo>
                    <a:lnTo>
                      <a:pt x="15042" y="64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1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2"/>
              </a:p>
            </p:txBody>
          </p:sp>
          <p:sp>
            <p:nvSpPr>
              <p:cNvPr id="2464" name="Google Shape;2464;p24"/>
              <p:cNvSpPr/>
              <p:nvPr/>
            </p:nvSpPr>
            <p:spPr>
              <a:xfrm>
                <a:off x="-1048575" y="2369850"/>
                <a:ext cx="314825" cy="358400"/>
              </a:xfrm>
              <a:custGeom>
                <a:avLst/>
                <a:gdLst/>
                <a:ahLst/>
                <a:cxnLst/>
                <a:rect l="l" t="t" r="r" b="b"/>
                <a:pathLst>
                  <a:path w="12593" h="14336" extrusionOk="0">
                    <a:moveTo>
                      <a:pt x="7573" y="1"/>
                    </a:moveTo>
                    <a:lnTo>
                      <a:pt x="7211" y="432"/>
                    </a:lnTo>
                    <a:lnTo>
                      <a:pt x="6003" y="1933"/>
                    </a:lnTo>
                    <a:lnTo>
                      <a:pt x="4986" y="3140"/>
                    </a:lnTo>
                    <a:lnTo>
                      <a:pt x="3675" y="4693"/>
                    </a:lnTo>
                    <a:lnTo>
                      <a:pt x="2019" y="6642"/>
                    </a:lnTo>
                    <a:lnTo>
                      <a:pt x="0" y="8988"/>
                    </a:lnTo>
                    <a:lnTo>
                      <a:pt x="12593" y="14335"/>
                    </a:lnTo>
                    <a:lnTo>
                      <a:pt x="10988" y="9661"/>
                    </a:lnTo>
                    <a:lnTo>
                      <a:pt x="9350" y="5003"/>
                    </a:lnTo>
                    <a:lnTo>
                      <a:pt x="7573" y="1"/>
                    </a:lnTo>
                    <a:close/>
                  </a:path>
                </a:pathLst>
              </a:custGeom>
              <a:solidFill>
                <a:srgbClr val="000000">
                  <a:alpha val="1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2"/>
              </a:p>
            </p:txBody>
          </p:sp>
          <p:sp>
            <p:nvSpPr>
              <p:cNvPr id="2465" name="Google Shape;2465;p24"/>
              <p:cNvSpPr/>
              <p:nvPr/>
            </p:nvSpPr>
            <p:spPr>
              <a:xfrm>
                <a:off x="-1400050" y="2812750"/>
                <a:ext cx="603350" cy="196250"/>
              </a:xfrm>
              <a:custGeom>
                <a:avLst/>
                <a:gdLst/>
                <a:ahLst/>
                <a:cxnLst/>
                <a:rect l="l" t="t" r="r" b="b"/>
                <a:pathLst>
                  <a:path w="24134" h="7850" extrusionOk="0">
                    <a:moveTo>
                      <a:pt x="1" y="0"/>
                    </a:moveTo>
                    <a:lnTo>
                      <a:pt x="18" y="1139"/>
                    </a:lnTo>
                    <a:lnTo>
                      <a:pt x="23547" y="7849"/>
                    </a:lnTo>
                    <a:lnTo>
                      <a:pt x="24133" y="698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>
                  <a:alpha val="1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2"/>
              </a:p>
            </p:txBody>
          </p:sp>
          <p:sp>
            <p:nvSpPr>
              <p:cNvPr id="2466" name="Google Shape;2466;p24"/>
              <p:cNvSpPr/>
              <p:nvPr/>
            </p:nvSpPr>
            <p:spPr>
              <a:xfrm>
                <a:off x="-1259025" y="3532050"/>
                <a:ext cx="781875" cy="125100"/>
              </a:xfrm>
              <a:custGeom>
                <a:avLst/>
                <a:gdLst/>
                <a:ahLst/>
                <a:cxnLst/>
                <a:rect l="l" t="t" r="r" b="b"/>
                <a:pathLst>
                  <a:path w="31275" h="5004" extrusionOk="0">
                    <a:moveTo>
                      <a:pt x="1" y="1"/>
                    </a:moveTo>
                    <a:lnTo>
                      <a:pt x="311" y="1001"/>
                    </a:lnTo>
                    <a:lnTo>
                      <a:pt x="30412" y="5003"/>
                    </a:lnTo>
                    <a:lnTo>
                      <a:pt x="30826" y="3813"/>
                    </a:lnTo>
                    <a:lnTo>
                      <a:pt x="31274" y="2571"/>
                    </a:lnTo>
                    <a:lnTo>
                      <a:pt x="31188" y="2019"/>
                    </a:lnTo>
                    <a:lnTo>
                      <a:pt x="27669" y="376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>
                  <a:alpha val="1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2"/>
              </a:p>
            </p:txBody>
          </p:sp>
          <p:sp>
            <p:nvSpPr>
              <p:cNvPr id="2467" name="Google Shape;2467;p24"/>
              <p:cNvSpPr/>
              <p:nvPr/>
            </p:nvSpPr>
            <p:spPr>
              <a:xfrm>
                <a:off x="-1366825" y="3206050"/>
                <a:ext cx="868100" cy="276875"/>
              </a:xfrm>
              <a:custGeom>
                <a:avLst/>
                <a:gdLst/>
                <a:ahLst/>
                <a:cxnLst/>
                <a:rect l="l" t="t" r="r" b="b"/>
                <a:pathLst>
                  <a:path w="34724" h="11075" extrusionOk="0">
                    <a:moveTo>
                      <a:pt x="0" y="0"/>
                    </a:moveTo>
                    <a:lnTo>
                      <a:pt x="276" y="1415"/>
                    </a:lnTo>
                    <a:lnTo>
                      <a:pt x="34724" y="11075"/>
                    </a:lnTo>
                    <a:lnTo>
                      <a:pt x="34413" y="96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1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2"/>
              </a:p>
            </p:txBody>
          </p:sp>
          <p:sp>
            <p:nvSpPr>
              <p:cNvPr id="2468" name="Google Shape;2468;p24"/>
              <p:cNvSpPr/>
              <p:nvPr/>
            </p:nvSpPr>
            <p:spPr>
              <a:xfrm>
                <a:off x="-1392275" y="2996900"/>
                <a:ext cx="653350" cy="194925"/>
              </a:xfrm>
              <a:custGeom>
                <a:avLst/>
                <a:gdLst/>
                <a:ahLst/>
                <a:cxnLst/>
                <a:rect l="l" t="t" r="r" b="b"/>
                <a:pathLst>
                  <a:path w="26134" h="7797" extrusionOk="0">
                    <a:moveTo>
                      <a:pt x="0" y="0"/>
                    </a:moveTo>
                    <a:lnTo>
                      <a:pt x="87" y="1035"/>
                    </a:lnTo>
                    <a:lnTo>
                      <a:pt x="25323" y="7797"/>
                    </a:lnTo>
                    <a:lnTo>
                      <a:pt x="26134" y="69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1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2"/>
              </a:p>
            </p:txBody>
          </p:sp>
          <p:sp>
            <p:nvSpPr>
              <p:cNvPr id="2469" name="Google Shape;2469;p24"/>
              <p:cNvSpPr/>
              <p:nvPr/>
            </p:nvSpPr>
            <p:spPr>
              <a:xfrm>
                <a:off x="-1398325" y="2890375"/>
                <a:ext cx="552450" cy="192775"/>
              </a:xfrm>
              <a:custGeom>
                <a:avLst/>
                <a:gdLst/>
                <a:ahLst/>
                <a:cxnLst/>
                <a:rect l="l" t="t" r="r" b="b"/>
                <a:pathLst>
                  <a:path w="22098" h="7711" extrusionOk="0">
                    <a:moveTo>
                      <a:pt x="1" y="0"/>
                    </a:moveTo>
                    <a:lnTo>
                      <a:pt x="53" y="1070"/>
                    </a:lnTo>
                    <a:lnTo>
                      <a:pt x="21615" y="7711"/>
                    </a:lnTo>
                    <a:lnTo>
                      <a:pt x="22098" y="69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>
                  <a:alpha val="1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2"/>
              </a:p>
            </p:txBody>
          </p:sp>
          <p:sp>
            <p:nvSpPr>
              <p:cNvPr id="2470" name="Google Shape;2470;p24"/>
              <p:cNvSpPr/>
              <p:nvPr/>
            </p:nvSpPr>
            <p:spPr>
              <a:xfrm>
                <a:off x="-1152950" y="1758800"/>
                <a:ext cx="880200" cy="2630175"/>
              </a:xfrm>
              <a:custGeom>
                <a:avLst/>
                <a:gdLst/>
                <a:ahLst/>
                <a:cxnLst/>
                <a:rect l="l" t="t" r="r" b="b"/>
                <a:pathLst>
                  <a:path w="35208" h="105207" extrusionOk="0">
                    <a:moveTo>
                      <a:pt x="18" y="0"/>
                    </a:moveTo>
                    <a:lnTo>
                      <a:pt x="1" y="2018"/>
                    </a:lnTo>
                    <a:lnTo>
                      <a:pt x="1" y="4485"/>
                    </a:lnTo>
                    <a:lnTo>
                      <a:pt x="53" y="7366"/>
                    </a:lnTo>
                    <a:lnTo>
                      <a:pt x="87" y="8935"/>
                    </a:lnTo>
                    <a:lnTo>
                      <a:pt x="156" y="10609"/>
                    </a:lnTo>
                    <a:lnTo>
                      <a:pt x="225" y="12351"/>
                    </a:lnTo>
                    <a:lnTo>
                      <a:pt x="311" y="14162"/>
                    </a:lnTo>
                    <a:lnTo>
                      <a:pt x="415" y="16042"/>
                    </a:lnTo>
                    <a:lnTo>
                      <a:pt x="553" y="18009"/>
                    </a:lnTo>
                    <a:lnTo>
                      <a:pt x="691" y="20010"/>
                    </a:lnTo>
                    <a:lnTo>
                      <a:pt x="881" y="22080"/>
                    </a:lnTo>
                    <a:lnTo>
                      <a:pt x="1070" y="24201"/>
                    </a:lnTo>
                    <a:lnTo>
                      <a:pt x="1295" y="26358"/>
                    </a:lnTo>
                    <a:lnTo>
                      <a:pt x="1553" y="28548"/>
                    </a:lnTo>
                    <a:lnTo>
                      <a:pt x="1847" y="30791"/>
                    </a:lnTo>
                    <a:lnTo>
                      <a:pt x="2174" y="33033"/>
                    </a:lnTo>
                    <a:lnTo>
                      <a:pt x="2519" y="35327"/>
                    </a:lnTo>
                    <a:lnTo>
                      <a:pt x="2916" y="37622"/>
                    </a:lnTo>
                    <a:lnTo>
                      <a:pt x="3330" y="39933"/>
                    </a:lnTo>
                    <a:lnTo>
                      <a:pt x="3796" y="42245"/>
                    </a:lnTo>
                    <a:lnTo>
                      <a:pt x="4296" y="44573"/>
                    </a:lnTo>
                    <a:lnTo>
                      <a:pt x="4572" y="45729"/>
                    </a:lnTo>
                    <a:lnTo>
                      <a:pt x="4848" y="46885"/>
                    </a:lnTo>
                    <a:lnTo>
                      <a:pt x="5141" y="48041"/>
                    </a:lnTo>
                    <a:lnTo>
                      <a:pt x="5435" y="49179"/>
                    </a:lnTo>
                    <a:lnTo>
                      <a:pt x="5745" y="50335"/>
                    </a:lnTo>
                    <a:lnTo>
                      <a:pt x="6073" y="51473"/>
                    </a:lnTo>
                    <a:lnTo>
                      <a:pt x="6401" y="52612"/>
                    </a:lnTo>
                    <a:lnTo>
                      <a:pt x="6763" y="53750"/>
                    </a:lnTo>
                    <a:lnTo>
                      <a:pt x="7108" y="54871"/>
                    </a:lnTo>
                    <a:lnTo>
                      <a:pt x="7487" y="55993"/>
                    </a:lnTo>
                    <a:lnTo>
                      <a:pt x="7867" y="57114"/>
                    </a:lnTo>
                    <a:lnTo>
                      <a:pt x="8264" y="58218"/>
                    </a:lnTo>
                    <a:lnTo>
                      <a:pt x="8678" y="59305"/>
                    </a:lnTo>
                    <a:lnTo>
                      <a:pt x="9092" y="60391"/>
                    </a:lnTo>
                    <a:lnTo>
                      <a:pt x="9523" y="61461"/>
                    </a:lnTo>
                    <a:lnTo>
                      <a:pt x="9971" y="62530"/>
                    </a:lnTo>
                    <a:lnTo>
                      <a:pt x="14111" y="72121"/>
                    </a:lnTo>
                    <a:lnTo>
                      <a:pt x="18096" y="81298"/>
                    </a:lnTo>
                    <a:lnTo>
                      <a:pt x="21822" y="89802"/>
                    </a:lnTo>
                    <a:lnTo>
                      <a:pt x="25168" y="97427"/>
                    </a:lnTo>
                    <a:lnTo>
                      <a:pt x="26065" y="97375"/>
                    </a:lnTo>
                    <a:lnTo>
                      <a:pt x="25255" y="97651"/>
                    </a:lnTo>
                    <a:lnTo>
                      <a:pt x="28532" y="105085"/>
                    </a:lnTo>
                    <a:lnTo>
                      <a:pt x="29860" y="105154"/>
                    </a:lnTo>
                    <a:lnTo>
                      <a:pt x="31137" y="105189"/>
                    </a:lnTo>
                    <a:lnTo>
                      <a:pt x="32344" y="105206"/>
                    </a:lnTo>
                    <a:lnTo>
                      <a:pt x="33500" y="105189"/>
                    </a:lnTo>
                    <a:lnTo>
                      <a:pt x="35208" y="85128"/>
                    </a:lnTo>
                    <a:lnTo>
                      <a:pt x="34587" y="83868"/>
                    </a:lnTo>
                    <a:lnTo>
                      <a:pt x="33966" y="82678"/>
                    </a:lnTo>
                    <a:lnTo>
                      <a:pt x="33345" y="81540"/>
                    </a:lnTo>
                    <a:lnTo>
                      <a:pt x="32724" y="80487"/>
                    </a:lnTo>
                    <a:lnTo>
                      <a:pt x="32103" y="79504"/>
                    </a:lnTo>
                    <a:lnTo>
                      <a:pt x="31516" y="78573"/>
                    </a:lnTo>
                    <a:lnTo>
                      <a:pt x="30947" y="77745"/>
                    </a:lnTo>
                    <a:lnTo>
                      <a:pt x="30412" y="76968"/>
                    </a:lnTo>
                    <a:lnTo>
                      <a:pt x="29912" y="76296"/>
                    </a:lnTo>
                    <a:lnTo>
                      <a:pt x="29446" y="75692"/>
                    </a:lnTo>
                    <a:lnTo>
                      <a:pt x="29050" y="75174"/>
                    </a:lnTo>
                    <a:lnTo>
                      <a:pt x="28687" y="74760"/>
                    </a:lnTo>
                    <a:lnTo>
                      <a:pt x="28204" y="74174"/>
                    </a:lnTo>
                    <a:lnTo>
                      <a:pt x="28032" y="73984"/>
                    </a:lnTo>
                    <a:lnTo>
                      <a:pt x="23840" y="83489"/>
                    </a:lnTo>
                    <a:lnTo>
                      <a:pt x="24030" y="82764"/>
                    </a:lnTo>
                    <a:lnTo>
                      <a:pt x="24271" y="81885"/>
                    </a:lnTo>
                    <a:lnTo>
                      <a:pt x="24616" y="80712"/>
                    </a:lnTo>
                    <a:lnTo>
                      <a:pt x="25065" y="79263"/>
                    </a:lnTo>
                    <a:lnTo>
                      <a:pt x="25617" y="77572"/>
                    </a:lnTo>
                    <a:lnTo>
                      <a:pt x="26255" y="75640"/>
                    </a:lnTo>
                    <a:lnTo>
                      <a:pt x="27031" y="73501"/>
                    </a:lnTo>
                    <a:lnTo>
                      <a:pt x="26911" y="72794"/>
                    </a:lnTo>
                    <a:lnTo>
                      <a:pt x="26790" y="72069"/>
                    </a:lnTo>
                    <a:lnTo>
                      <a:pt x="26514" y="70551"/>
                    </a:lnTo>
                    <a:lnTo>
                      <a:pt x="26186" y="68982"/>
                    </a:lnTo>
                    <a:lnTo>
                      <a:pt x="25807" y="67378"/>
                    </a:lnTo>
                    <a:lnTo>
                      <a:pt x="25410" y="65756"/>
                    </a:lnTo>
                    <a:lnTo>
                      <a:pt x="24996" y="64135"/>
                    </a:lnTo>
                    <a:lnTo>
                      <a:pt x="24582" y="62565"/>
                    </a:lnTo>
                    <a:lnTo>
                      <a:pt x="24168" y="61047"/>
                    </a:lnTo>
                    <a:lnTo>
                      <a:pt x="23374" y="58321"/>
                    </a:lnTo>
                    <a:lnTo>
                      <a:pt x="22719" y="56113"/>
                    </a:lnTo>
                    <a:lnTo>
                      <a:pt x="22270" y="54647"/>
                    </a:lnTo>
                    <a:lnTo>
                      <a:pt x="22098" y="54112"/>
                    </a:lnTo>
                    <a:lnTo>
                      <a:pt x="12697" y="60443"/>
                    </a:lnTo>
                    <a:lnTo>
                      <a:pt x="21408" y="51491"/>
                    </a:lnTo>
                    <a:lnTo>
                      <a:pt x="19062" y="45764"/>
                    </a:lnTo>
                    <a:lnTo>
                      <a:pt x="19027" y="45815"/>
                    </a:lnTo>
                    <a:lnTo>
                      <a:pt x="18872" y="46022"/>
                    </a:lnTo>
                    <a:lnTo>
                      <a:pt x="18510" y="46436"/>
                    </a:lnTo>
                    <a:lnTo>
                      <a:pt x="17872" y="47161"/>
                    </a:lnTo>
                    <a:lnTo>
                      <a:pt x="16871" y="48230"/>
                    </a:lnTo>
                    <a:lnTo>
                      <a:pt x="15457" y="49748"/>
                    </a:lnTo>
                    <a:lnTo>
                      <a:pt x="13525" y="51749"/>
                    </a:lnTo>
                    <a:lnTo>
                      <a:pt x="11006" y="54337"/>
                    </a:lnTo>
                    <a:lnTo>
                      <a:pt x="11127" y="54130"/>
                    </a:lnTo>
                    <a:lnTo>
                      <a:pt x="11472" y="53526"/>
                    </a:lnTo>
                    <a:lnTo>
                      <a:pt x="12041" y="52560"/>
                    </a:lnTo>
                    <a:lnTo>
                      <a:pt x="12852" y="51284"/>
                    </a:lnTo>
                    <a:lnTo>
                      <a:pt x="13335" y="50525"/>
                    </a:lnTo>
                    <a:lnTo>
                      <a:pt x="13870" y="49697"/>
                    </a:lnTo>
                    <a:lnTo>
                      <a:pt x="14474" y="48817"/>
                    </a:lnTo>
                    <a:lnTo>
                      <a:pt x="15129" y="47868"/>
                    </a:lnTo>
                    <a:lnTo>
                      <a:pt x="15836" y="46850"/>
                    </a:lnTo>
                    <a:lnTo>
                      <a:pt x="16612" y="45798"/>
                    </a:lnTo>
                    <a:lnTo>
                      <a:pt x="17440" y="44694"/>
                    </a:lnTo>
                    <a:lnTo>
                      <a:pt x="18320" y="43538"/>
                    </a:lnTo>
                    <a:lnTo>
                      <a:pt x="18130" y="42917"/>
                    </a:lnTo>
                    <a:lnTo>
                      <a:pt x="17854" y="42003"/>
                    </a:lnTo>
                    <a:lnTo>
                      <a:pt x="17009" y="39502"/>
                    </a:lnTo>
                    <a:lnTo>
                      <a:pt x="15957" y="36397"/>
                    </a:lnTo>
                    <a:lnTo>
                      <a:pt x="14784" y="33051"/>
                    </a:lnTo>
                    <a:lnTo>
                      <a:pt x="12680" y="27065"/>
                    </a:lnTo>
                    <a:lnTo>
                      <a:pt x="11748" y="24443"/>
                    </a:lnTo>
                    <a:lnTo>
                      <a:pt x="11386" y="24891"/>
                    </a:lnTo>
                    <a:lnTo>
                      <a:pt x="10109" y="26444"/>
                    </a:lnTo>
                    <a:lnTo>
                      <a:pt x="9074" y="27686"/>
                    </a:lnTo>
                    <a:lnTo>
                      <a:pt x="7694" y="29307"/>
                    </a:lnTo>
                    <a:lnTo>
                      <a:pt x="5987" y="31326"/>
                    </a:lnTo>
                    <a:lnTo>
                      <a:pt x="3882" y="33758"/>
                    </a:lnTo>
                    <a:lnTo>
                      <a:pt x="4589" y="32533"/>
                    </a:lnTo>
                    <a:lnTo>
                      <a:pt x="5383" y="31222"/>
                    </a:lnTo>
                    <a:lnTo>
                      <a:pt x="6366" y="29583"/>
                    </a:lnTo>
                    <a:lnTo>
                      <a:pt x="7487" y="27789"/>
                    </a:lnTo>
                    <a:lnTo>
                      <a:pt x="8074" y="26875"/>
                    </a:lnTo>
                    <a:lnTo>
                      <a:pt x="8660" y="25978"/>
                    </a:lnTo>
                    <a:lnTo>
                      <a:pt x="9264" y="25081"/>
                    </a:lnTo>
                    <a:lnTo>
                      <a:pt x="9851" y="24236"/>
                    </a:lnTo>
                    <a:lnTo>
                      <a:pt x="10420" y="23460"/>
                    </a:lnTo>
                    <a:lnTo>
                      <a:pt x="10955" y="22735"/>
                    </a:lnTo>
                    <a:lnTo>
                      <a:pt x="10765" y="21631"/>
                    </a:lnTo>
                    <a:lnTo>
                      <a:pt x="10523" y="20424"/>
                    </a:lnTo>
                    <a:lnTo>
                      <a:pt x="10230" y="19130"/>
                    </a:lnTo>
                    <a:lnTo>
                      <a:pt x="9885" y="17750"/>
                    </a:lnTo>
                    <a:lnTo>
                      <a:pt x="9488" y="16301"/>
                    </a:lnTo>
                    <a:lnTo>
                      <a:pt x="9264" y="15559"/>
                    </a:lnTo>
                    <a:lnTo>
                      <a:pt x="9023" y="14800"/>
                    </a:lnTo>
                    <a:lnTo>
                      <a:pt x="8764" y="14024"/>
                    </a:lnTo>
                    <a:lnTo>
                      <a:pt x="8505" y="13265"/>
                    </a:lnTo>
                    <a:lnTo>
                      <a:pt x="8212" y="12489"/>
                    </a:lnTo>
                    <a:lnTo>
                      <a:pt x="7919" y="11695"/>
                    </a:lnTo>
                    <a:lnTo>
                      <a:pt x="7608" y="10919"/>
                    </a:lnTo>
                    <a:lnTo>
                      <a:pt x="7263" y="10126"/>
                    </a:lnTo>
                    <a:lnTo>
                      <a:pt x="6918" y="9349"/>
                    </a:lnTo>
                    <a:lnTo>
                      <a:pt x="6556" y="8573"/>
                    </a:lnTo>
                    <a:lnTo>
                      <a:pt x="6159" y="7797"/>
                    </a:lnTo>
                    <a:lnTo>
                      <a:pt x="5762" y="7021"/>
                    </a:lnTo>
                    <a:lnTo>
                      <a:pt x="5348" y="6262"/>
                    </a:lnTo>
                    <a:lnTo>
                      <a:pt x="4900" y="5503"/>
                    </a:lnTo>
                    <a:lnTo>
                      <a:pt x="4451" y="4761"/>
                    </a:lnTo>
                    <a:lnTo>
                      <a:pt x="3968" y="4036"/>
                    </a:lnTo>
                    <a:lnTo>
                      <a:pt x="3468" y="3329"/>
                    </a:lnTo>
                    <a:lnTo>
                      <a:pt x="2951" y="2622"/>
                    </a:lnTo>
                    <a:lnTo>
                      <a:pt x="2416" y="1949"/>
                    </a:lnTo>
                    <a:lnTo>
                      <a:pt x="1864" y="1294"/>
                    </a:lnTo>
                    <a:lnTo>
                      <a:pt x="1277" y="655"/>
                    </a:lnTo>
                    <a:lnTo>
                      <a:pt x="691" y="52"/>
                    </a:lnTo>
                    <a:lnTo>
                      <a:pt x="346" y="1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>
                  <a:alpha val="1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2"/>
              </a:p>
            </p:txBody>
          </p:sp>
          <p:sp>
            <p:nvSpPr>
              <p:cNvPr id="2471" name="Google Shape;2471;p24"/>
              <p:cNvSpPr/>
              <p:nvPr/>
            </p:nvSpPr>
            <p:spPr>
              <a:xfrm>
                <a:off x="-1124900" y="1981750"/>
                <a:ext cx="161725" cy="457575"/>
              </a:xfrm>
              <a:custGeom>
                <a:avLst/>
                <a:gdLst/>
                <a:ahLst/>
                <a:cxnLst/>
                <a:rect l="l" t="t" r="r" b="b"/>
                <a:pathLst>
                  <a:path w="6469" h="18303" extrusionOk="0">
                    <a:moveTo>
                      <a:pt x="5589" y="0"/>
                    </a:moveTo>
                    <a:lnTo>
                      <a:pt x="0" y="15628"/>
                    </a:lnTo>
                    <a:lnTo>
                      <a:pt x="276" y="18302"/>
                    </a:lnTo>
                    <a:lnTo>
                      <a:pt x="6469" y="1984"/>
                    </a:lnTo>
                    <a:lnTo>
                      <a:pt x="6038" y="983"/>
                    </a:lnTo>
                    <a:lnTo>
                      <a:pt x="5589" y="0"/>
                    </a:lnTo>
                    <a:close/>
                  </a:path>
                </a:pathLst>
              </a:custGeom>
              <a:solidFill>
                <a:srgbClr val="000000">
                  <a:alpha val="1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2"/>
              </a:p>
            </p:txBody>
          </p:sp>
          <p:sp>
            <p:nvSpPr>
              <p:cNvPr id="2472" name="Google Shape;2472;p24"/>
              <p:cNvSpPr/>
              <p:nvPr/>
            </p:nvSpPr>
            <p:spPr>
              <a:xfrm>
                <a:off x="-1108950" y="2133550"/>
                <a:ext cx="197975" cy="417025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6681" extrusionOk="0">
                    <a:moveTo>
                      <a:pt x="7332" y="0"/>
                    </a:moveTo>
                    <a:lnTo>
                      <a:pt x="0" y="15128"/>
                    </a:lnTo>
                    <a:lnTo>
                      <a:pt x="207" y="16681"/>
                    </a:lnTo>
                    <a:lnTo>
                      <a:pt x="7918" y="1949"/>
                    </a:lnTo>
                    <a:lnTo>
                      <a:pt x="7625" y="983"/>
                    </a:lnTo>
                    <a:lnTo>
                      <a:pt x="7332" y="0"/>
                    </a:lnTo>
                    <a:close/>
                  </a:path>
                </a:pathLst>
              </a:custGeom>
              <a:solidFill>
                <a:srgbClr val="000000">
                  <a:alpha val="1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2"/>
              </a:p>
            </p:txBody>
          </p:sp>
          <p:sp>
            <p:nvSpPr>
              <p:cNvPr id="2473" name="Google Shape;2473;p24"/>
              <p:cNvSpPr/>
              <p:nvPr/>
            </p:nvSpPr>
            <p:spPr>
              <a:xfrm>
                <a:off x="-1066700" y="2450925"/>
                <a:ext cx="250600" cy="382550"/>
              </a:xfrm>
              <a:custGeom>
                <a:avLst/>
                <a:gdLst/>
                <a:ahLst/>
                <a:cxnLst/>
                <a:rect l="l" t="t" r="r" b="b"/>
                <a:pathLst>
                  <a:path w="10024" h="15302" extrusionOk="0">
                    <a:moveTo>
                      <a:pt x="9454" y="1"/>
                    </a:moveTo>
                    <a:lnTo>
                      <a:pt x="1" y="12817"/>
                    </a:lnTo>
                    <a:lnTo>
                      <a:pt x="242" y="14059"/>
                    </a:lnTo>
                    <a:lnTo>
                      <a:pt x="518" y="15301"/>
                    </a:lnTo>
                    <a:lnTo>
                      <a:pt x="10023" y="1640"/>
                    </a:lnTo>
                    <a:lnTo>
                      <a:pt x="9454" y="1"/>
                    </a:lnTo>
                    <a:close/>
                  </a:path>
                </a:pathLst>
              </a:custGeom>
              <a:solidFill>
                <a:srgbClr val="000000">
                  <a:alpha val="1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2"/>
              </a:p>
            </p:txBody>
          </p:sp>
          <p:sp>
            <p:nvSpPr>
              <p:cNvPr id="2474" name="Google Shape;2474;p24"/>
              <p:cNvSpPr/>
              <p:nvPr/>
            </p:nvSpPr>
            <p:spPr>
              <a:xfrm>
                <a:off x="-989500" y="2691575"/>
                <a:ext cx="255750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7595" extrusionOk="0">
                    <a:moveTo>
                      <a:pt x="9729" y="0"/>
                    </a:moveTo>
                    <a:lnTo>
                      <a:pt x="1" y="15732"/>
                    </a:lnTo>
                    <a:lnTo>
                      <a:pt x="587" y="17595"/>
                    </a:lnTo>
                    <a:lnTo>
                      <a:pt x="10230" y="1466"/>
                    </a:lnTo>
                    <a:lnTo>
                      <a:pt x="9729" y="0"/>
                    </a:lnTo>
                    <a:close/>
                  </a:path>
                </a:pathLst>
              </a:custGeom>
              <a:solidFill>
                <a:srgbClr val="000000">
                  <a:alpha val="1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2"/>
              </a:p>
            </p:txBody>
          </p:sp>
          <p:sp>
            <p:nvSpPr>
              <p:cNvPr id="2475" name="Google Shape;2475;p24"/>
              <p:cNvSpPr/>
              <p:nvPr/>
            </p:nvSpPr>
            <p:spPr>
              <a:xfrm>
                <a:off x="-834675" y="3205600"/>
                <a:ext cx="272125" cy="307500"/>
              </a:xfrm>
              <a:custGeom>
                <a:avLst/>
                <a:gdLst/>
                <a:ahLst/>
                <a:cxnLst/>
                <a:rect l="l" t="t" r="r" b="b"/>
                <a:pathLst>
                  <a:path w="10885" h="12300" extrusionOk="0">
                    <a:moveTo>
                      <a:pt x="10523" y="1"/>
                    </a:moveTo>
                    <a:lnTo>
                      <a:pt x="0" y="11041"/>
                    </a:lnTo>
                    <a:lnTo>
                      <a:pt x="535" y="12300"/>
                    </a:lnTo>
                    <a:lnTo>
                      <a:pt x="10885" y="1243"/>
                    </a:lnTo>
                    <a:lnTo>
                      <a:pt x="10523" y="1"/>
                    </a:lnTo>
                    <a:close/>
                  </a:path>
                </a:pathLst>
              </a:custGeom>
              <a:solidFill>
                <a:srgbClr val="000000">
                  <a:alpha val="1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2"/>
              </a:p>
            </p:txBody>
          </p:sp>
          <p:sp>
            <p:nvSpPr>
              <p:cNvPr id="2476" name="Google Shape;2476;p24"/>
              <p:cNvSpPr/>
              <p:nvPr/>
            </p:nvSpPr>
            <p:spPr>
              <a:xfrm>
                <a:off x="-786800" y="3327225"/>
                <a:ext cx="257475" cy="299725"/>
              </a:xfrm>
              <a:custGeom>
                <a:avLst/>
                <a:gdLst/>
                <a:ahLst/>
                <a:cxnLst/>
                <a:rect l="l" t="t" r="r" b="b"/>
                <a:pathLst>
                  <a:path w="10299" h="11989" extrusionOk="0">
                    <a:moveTo>
                      <a:pt x="9988" y="0"/>
                    </a:moveTo>
                    <a:lnTo>
                      <a:pt x="0" y="10609"/>
                    </a:lnTo>
                    <a:lnTo>
                      <a:pt x="604" y="11989"/>
                    </a:lnTo>
                    <a:lnTo>
                      <a:pt x="10298" y="1173"/>
                    </a:lnTo>
                    <a:lnTo>
                      <a:pt x="9988" y="0"/>
                    </a:lnTo>
                    <a:close/>
                  </a:path>
                </a:pathLst>
              </a:custGeom>
              <a:solidFill>
                <a:srgbClr val="000000">
                  <a:alpha val="1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2"/>
              </a:p>
            </p:txBody>
          </p:sp>
          <p:sp>
            <p:nvSpPr>
              <p:cNvPr id="2477" name="Google Shape;2477;p24"/>
              <p:cNvSpPr/>
              <p:nvPr/>
            </p:nvSpPr>
            <p:spPr>
              <a:xfrm>
                <a:off x="-731175" y="3446675"/>
                <a:ext cx="229000" cy="310525"/>
              </a:xfrm>
              <a:custGeom>
                <a:avLst/>
                <a:gdLst/>
                <a:ahLst/>
                <a:cxnLst/>
                <a:rect l="l" t="t" r="r" b="b"/>
                <a:pathLst>
                  <a:path w="9160" h="12421" extrusionOk="0">
                    <a:moveTo>
                      <a:pt x="8970" y="1"/>
                    </a:moveTo>
                    <a:lnTo>
                      <a:pt x="0" y="10971"/>
                    </a:lnTo>
                    <a:lnTo>
                      <a:pt x="638" y="12420"/>
                    </a:lnTo>
                    <a:lnTo>
                      <a:pt x="9160" y="829"/>
                    </a:lnTo>
                    <a:lnTo>
                      <a:pt x="8970" y="1"/>
                    </a:lnTo>
                    <a:close/>
                  </a:path>
                </a:pathLst>
              </a:custGeom>
              <a:solidFill>
                <a:srgbClr val="000000">
                  <a:alpha val="1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2"/>
              </a:p>
            </p:txBody>
          </p:sp>
          <p:sp>
            <p:nvSpPr>
              <p:cNvPr id="2478" name="Google Shape;2478;p24"/>
              <p:cNvSpPr/>
              <p:nvPr/>
            </p:nvSpPr>
            <p:spPr>
              <a:xfrm>
                <a:off x="-1031750" y="2570825"/>
                <a:ext cx="255300" cy="410575"/>
              </a:xfrm>
              <a:custGeom>
                <a:avLst/>
                <a:gdLst/>
                <a:ahLst/>
                <a:cxnLst/>
                <a:rect l="l" t="t" r="r" b="b"/>
                <a:pathLst>
                  <a:path w="10212" h="16423" extrusionOk="0">
                    <a:moveTo>
                      <a:pt x="9729" y="0"/>
                    </a:moveTo>
                    <a:lnTo>
                      <a:pt x="0" y="14387"/>
                    </a:lnTo>
                    <a:lnTo>
                      <a:pt x="518" y="16422"/>
                    </a:lnTo>
                    <a:lnTo>
                      <a:pt x="10212" y="1346"/>
                    </a:lnTo>
                    <a:lnTo>
                      <a:pt x="9729" y="0"/>
                    </a:lnTo>
                    <a:close/>
                  </a:path>
                </a:pathLst>
              </a:custGeom>
              <a:solidFill>
                <a:srgbClr val="000000">
                  <a:alpha val="1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2"/>
              </a:p>
            </p:txBody>
          </p:sp>
          <p:sp>
            <p:nvSpPr>
              <p:cNvPr id="2479" name="Google Shape;2479;p24"/>
              <p:cNvSpPr/>
              <p:nvPr/>
            </p:nvSpPr>
            <p:spPr>
              <a:xfrm>
                <a:off x="-1160275" y="1779925"/>
                <a:ext cx="1053125" cy="2662950"/>
              </a:xfrm>
              <a:custGeom>
                <a:avLst/>
                <a:gdLst/>
                <a:ahLst/>
                <a:cxnLst/>
                <a:rect l="l" t="t" r="r" b="b"/>
                <a:pathLst>
                  <a:path w="42125" h="106518" extrusionOk="0">
                    <a:moveTo>
                      <a:pt x="449" y="0"/>
                    </a:moveTo>
                    <a:lnTo>
                      <a:pt x="380" y="17"/>
                    </a:lnTo>
                    <a:lnTo>
                      <a:pt x="311" y="52"/>
                    </a:lnTo>
                    <a:lnTo>
                      <a:pt x="259" y="104"/>
                    </a:lnTo>
                    <a:lnTo>
                      <a:pt x="208" y="155"/>
                    </a:lnTo>
                    <a:lnTo>
                      <a:pt x="173" y="224"/>
                    </a:lnTo>
                    <a:lnTo>
                      <a:pt x="139" y="293"/>
                    </a:lnTo>
                    <a:lnTo>
                      <a:pt x="139" y="362"/>
                    </a:lnTo>
                    <a:lnTo>
                      <a:pt x="87" y="1967"/>
                    </a:lnTo>
                    <a:lnTo>
                      <a:pt x="35" y="3554"/>
                    </a:lnTo>
                    <a:lnTo>
                      <a:pt x="18" y="5141"/>
                    </a:lnTo>
                    <a:lnTo>
                      <a:pt x="1" y="6710"/>
                    </a:lnTo>
                    <a:lnTo>
                      <a:pt x="1" y="8280"/>
                    </a:lnTo>
                    <a:lnTo>
                      <a:pt x="18" y="9850"/>
                    </a:lnTo>
                    <a:lnTo>
                      <a:pt x="52" y="11420"/>
                    </a:lnTo>
                    <a:lnTo>
                      <a:pt x="104" y="12972"/>
                    </a:lnTo>
                    <a:lnTo>
                      <a:pt x="156" y="14525"/>
                    </a:lnTo>
                    <a:lnTo>
                      <a:pt x="242" y="16060"/>
                    </a:lnTo>
                    <a:lnTo>
                      <a:pt x="328" y="17612"/>
                    </a:lnTo>
                    <a:lnTo>
                      <a:pt x="432" y="19147"/>
                    </a:lnTo>
                    <a:lnTo>
                      <a:pt x="535" y="20665"/>
                    </a:lnTo>
                    <a:lnTo>
                      <a:pt x="673" y="22183"/>
                    </a:lnTo>
                    <a:lnTo>
                      <a:pt x="811" y="23701"/>
                    </a:lnTo>
                    <a:lnTo>
                      <a:pt x="984" y="25219"/>
                    </a:lnTo>
                    <a:lnTo>
                      <a:pt x="1156" y="26720"/>
                    </a:lnTo>
                    <a:lnTo>
                      <a:pt x="1329" y="28204"/>
                    </a:lnTo>
                    <a:lnTo>
                      <a:pt x="1536" y="29704"/>
                    </a:lnTo>
                    <a:lnTo>
                      <a:pt x="1743" y="31188"/>
                    </a:lnTo>
                    <a:lnTo>
                      <a:pt x="1984" y="32654"/>
                    </a:lnTo>
                    <a:lnTo>
                      <a:pt x="2226" y="34120"/>
                    </a:lnTo>
                    <a:lnTo>
                      <a:pt x="2467" y="35586"/>
                    </a:lnTo>
                    <a:lnTo>
                      <a:pt x="2743" y="37053"/>
                    </a:lnTo>
                    <a:lnTo>
                      <a:pt x="3037" y="38502"/>
                    </a:lnTo>
                    <a:lnTo>
                      <a:pt x="3330" y="39933"/>
                    </a:lnTo>
                    <a:lnTo>
                      <a:pt x="3640" y="41365"/>
                    </a:lnTo>
                    <a:lnTo>
                      <a:pt x="3968" y="42797"/>
                    </a:lnTo>
                    <a:lnTo>
                      <a:pt x="4296" y="44211"/>
                    </a:lnTo>
                    <a:lnTo>
                      <a:pt x="4658" y="45626"/>
                    </a:lnTo>
                    <a:lnTo>
                      <a:pt x="5020" y="47040"/>
                    </a:lnTo>
                    <a:lnTo>
                      <a:pt x="5400" y="48438"/>
                    </a:lnTo>
                    <a:lnTo>
                      <a:pt x="6038" y="50646"/>
                    </a:lnTo>
                    <a:lnTo>
                      <a:pt x="6711" y="52853"/>
                    </a:lnTo>
                    <a:lnTo>
                      <a:pt x="7435" y="55044"/>
                    </a:lnTo>
                    <a:lnTo>
                      <a:pt x="8177" y="57200"/>
                    </a:lnTo>
                    <a:lnTo>
                      <a:pt x="8953" y="59339"/>
                    </a:lnTo>
                    <a:lnTo>
                      <a:pt x="9764" y="61461"/>
                    </a:lnTo>
                    <a:lnTo>
                      <a:pt x="10609" y="63548"/>
                    </a:lnTo>
                    <a:lnTo>
                      <a:pt x="11489" y="65636"/>
                    </a:lnTo>
                    <a:lnTo>
                      <a:pt x="12403" y="67688"/>
                    </a:lnTo>
                    <a:lnTo>
                      <a:pt x="13352" y="69724"/>
                    </a:lnTo>
                    <a:lnTo>
                      <a:pt x="14335" y="71725"/>
                    </a:lnTo>
                    <a:lnTo>
                      <a:pt x="15353" y="73708"/>
                    </a:lnTo>
                    <a:lnTo>
                      <a:pt x="16405" y="75675"/>
                    </a:lnTo>
                    <a:lnTo>
                      <a:pt x="17492" y="77607"/>
                    </a:lnTo>
                    <a:lnTo>
                      <a:pt x="18613" y="79504"/>
                    </a:lnTo>
                    <a:lnTo>
                      <a:pt x="19752" y="81385"/>
                    </a:lnTo>
                    <a:lnTo>
                      <a:pt x="20752" y="82954"/>
                    </a:lnTo>
                    <a:lnTo>
                      <a:pt x="21735" y="84472"/>
                    </a:lnTo>
                    <a:lnTo>
                      <a:pt x="22736" y="85939"/>
                    </a:lnTo>
                    <a:lnTo>
                      <a:pt x="23719" y="87353"/>
                    </a:lnTo>
                    <a:lnTo>
                      <a:pt x="24702" y="88698"/>
                    </a:lnTo>
                    <a:lnTo>
                      <a:pt x="25686" y="90009"/>
                    </a:lnTo>
                    <a:lnTo>
                      <a:pt x="26652" y="91269"/>
                    </a:lnTo>
                    <a:lnTo>
                      <a:pt x="27600" y="92476"/>
                    </a:lnTo>
                    <a:lnTo>
                      <a:pt x="28549" y="93615"/>
                    </a:lnTo>
                    <a:lnTo>
                      <a:pt x="29463" y="94719"/>
                    </a:lnTo>
                    <a:lnTo>
                      <a:pt x="30378" y="95771"/>
                    </a:lnTo>
                    <a:lnTo>
                      <a:pt x="31257" y="96771"/>
                    </a:lnTo>
                    <a:lnTo>
                      <a:pt x="32120" y="97720"/>
                    </a:lnTo>
                    <a:lnTo>
                      <a:pt x="32965" y="98617"/>
                    </a:lnTo>
                    <a:lnTo>
                      <a:pt x="33776" y="99462"/>
                    </a:lnTo>
                    <a:lnTo>
                      <a:pt x="34569" y="100273"/>
                    </a:lnTo>
                    <a:lnTo>
                      <a:pt x="35311" y="101015"/>
                    </a:lnTo>
                    <a:lnTo>
                      <a:pt x="36035" y="101722"/>
                    </a:lnTo>
                    <a:lnTo>
                      <a:pt x="36725" y="102360"/>
                    </a:lnTo>
                    <a:lnTo>
                      <a:pt x="37381" y="102964"/>
                    </a:lnTo>
                    <a:lnTo>
                      <a:pt x="38554" y="104034"/>
                    </a:lnTo>
                    <a:lnTo>
                      <a:pt x="39554" y="104896"/>
                    </a:lnTo>
                    <a:lnTo>
                      <a:pt x="40382" y="105569"/>
                    </a:lnTo>
                    <a:lnTo>
                      <a:pt x="40986" y="106052"/>
                    </a:lnTo>
                    <a:lnTo>
                      <a:pt x="41521" y="106448"/>
                    </a:lnTo>
                    <a:lnTo>
                      <a:pt x="41624" y="106500"/>
                    </a:lnTo>
                    <a:lnTo>
                      <a:pt x="41745" y="106517"/>
                    </a:lnTo>
                    <a:lnTo>
                      <a:pt x="41831" y="106517"/>
                    </a:lnTo>
                    <a:lnTo>
                      <a:pt x="41918" y="106483"/>
                    </a:lnTo>
                    <a:lnTo>
                      <a:pt x="42004" y="106431"/>
                    </a:lnTo>
                    <a:lnTo>
                      <a:pt x="42056" y="106362"/>
                    </a:lnTo>
                    <a:lnTo>
                      <a:pt x="42107" y="106293"/>
                    </a:lnTo>
                    <a:lnTo>
                      <a:pt x="42125" y="106224"/>
                    </a:lnTo>
                    <a:lnTo>
                      <a:pt x="42125" y="106138"/>
                    </a:lnTo>
                    <a:lnTo>
                      <a:pt x="42125" y="106069"/>
                    </a:lnTo>
                    <a:lnTo>
                      <a:pt x="42107" y="106000"/>
                    </a:lnTo>
                    <a:lnTo>
                      <a:pt x="42073" y="105931"/>
                    </a:lnTo>
                    <a:lnTo>
                      <a:pt x="42021" y="105879"/>
                    </a:lnTo>
                    <a:lnTo>
                      <a:pt x="41969" y="105827"/>
                    </a:lnTo>
                    <a:lnTo>
                      <a:pt x="41435" y="105431"/>
                    </a:lnTo>
                    <a:lnTo>
                      <a:pt x="40831" y="104948"/>
                    </a:lnTo>
                    <a:lnTo>
                      <a:pt x="40037" y="104275"/>
                    </a:lnTo>
                    <a:lnTo>
                      <a:pt x="39037" y="103430"/>
                    </a:lnTo>
                    <a:lnTo>
                      <a:pt x="37864" y="102378"/>
                    </a:lnTo>
                    <a:lnTo>
                      <a:pt x="37226" y="101774"/>
                    </a:lnTo>
                    <a:lnTo>
                      <a:pt x="36536" y="101136"/>
                    </a:lnTo>
                    <a:lnTo>
                      <a:pt x="35828" y="100446"/>
                    </a:lnTo>
                    <a:lnTo>
                      <a:pt x="35087" y="99704"/>
                    </a:lnTo>
                    <a:lnTo>
                      <a:pt x="34310" y="98910"/>
                    </a:lnTo>
                    <a:lnTo>
                      <a:pt x="33500" y="98065"/>
                    </a:lnTo>
                    <a:lnTo>
                      <a:pt x="32672" y="97168"/>
                    </a:lnTo>
                    <a:lnTo>
                      <a:pt x="31809" y="96237"/>
                    </a:lnTo>
                    <a:lnTo>
                      <a:pt x="30930" y="95253"/>
                    </a:lnTo>
                    <a:lnTo>
                      <a:pt x="30033" y="94201"/>
                    </a:lnTo>
                    <a:lnTo>
                      <a:pt x="29118" y="93114"/>
                    </a:lnTo>
                    <a:lnTo>
                      <a:pt x="28187" y="91976"/>
                    </a:lnTo>
                    <a:lnTo>
                      <a:pt x="27238" y="90786"/>
                    </a:lnTo>
                    <a:lnTo>
                      <a:pt x="26289" y="89526"/>
                    </a:lnTo>
                    <a:lnTo>
                      <a:pt x="25323" y="88233"/>
                    </a:lnTo>
                    <a:lnTo>
                      <a:pt x="24340" y="86887"/>
                    </a:lnTo>
                    <a:lnTo>
                      <a:pt x="23357" y="85490"/>
                    </a:lnTo>
                    <a:lnTo>
                      <a:pt x="22374" y="84041"/>
                    </a:lnTo>
                    <a:lnTo>
                      <a:pt x="21390" y="82540"/>
                    </a:lnTo>
                    <a:lnTo>
                      <a:pt x="20407" y="80988"/>
                    </a:lnTo>
                    <a:lnTo>
                      <a:pt x="19493" y="79487"/>
                    </a:lnTo>
                    <a:lnTo>
                      <a:pt x="18579" y="77935"/>
                    </a:lnTo>
                    <a:lnTo>
                      <a:pt x="17647" y="76313"/>
                    </a:lnTo>
                    <a:lnTo>
                      <a:pt x="16733" y="74623"/>
                    </a:lnTo>
                    <a:lnTo>
                      <a:pt x="15801" y="72863"/>
                    </a:lnTo>
                    <a:lnTo>
                      <a:pt x="14887" y="71052"/>
                    </a:lnTo>
                    <a:lnTo>
                      <a:pt x="13973" y="69172"/>
                    </a:lnTo>
                    <a:lnTo>
                      <a:pt x="13059" y="67223"/>
                    </a:lnTo>
                    <a:lnTo>
                      <a:pt x="12179" y="65204"/>
                    </a:lnTo>
                    <a:lnTo>
                      <a:pt x="11299" y="63117"/>
                    </a:lnTo>
                    <a:lnTo>
                      <a:pt x="10868" y="62048"/>
                    </a:lnTo>
                    <a:lnTo>
                      <a:pt x="10437" y="60978"/>
                    </a:lnTo>
                    <a:lnTo>
                      <a:pt x="10006" y="59874"/>
                    </a:lnTo>
                    <a:lnTo>
                      <a:pt x="9592" y="58753"/>
                    </a:lnTo>
                    <a:lnTo>
                      <a:pt x="9178" y="57632"/>
                    </a:lnTo>
                    <a:lnTo>
                      <a:pt x="8781" y="56476"/>
                    </a:lnTo>
                    <a:lnTo>
                      <a:pt x="8367" y="55320"/>
                    </a:lnTo>
                    <a:lnTo>
                      <a:pt x="7987" y="54130"/>
                    </a:lnTo>
                    <a:lnTo>
                      <a:pt x="7591" y="52940"/>
                    </a:lnTo>
                    <a:lnTo>
                      <a:pt x="7211" y="51715"/>
                    </a:lnTo>
                    <a:lnTo>
                      <a:pt x="6849" y="50490"/>
                    </a:lnTo>
                    <a:lnTo>
                      <a:pt x="6469" y="49248"/>
                    </a:lnTo>
                    <a:lnTo>
                      <a:pt x="6124" y="47972"/>
                    </a:lnTo>
                    <a:lnTo>
                      <a:pt x="5779" y="46695"/>
                    </a:lnTo>
                    <a:lnTo>
                      <a:pt x="5434" y="45402"/>
                    </a:lnTo>
                    <a:lnTo>
                      <a:pt x="5107" y="44073"/>
                    </a:lnTo>
                    <a:lnTo>
                      <a:pt x="4779" y="42745"/>
                    </a:lnTo>
                    <a:lnTo>
                      <a:pt x="4468" y="41400"/>
                    </a:lnTo>
                    <a:lnTo>
                      <a:pt x="4175" y="40037"/>
                    </a:lnTo>
                    <a:lnTo>
                      <a:pt x="3882" y="38657"/>
                    </a:lnTo>
                    <a:lnTo>
                      <a:pt x="3606" y="37260"/>
                    </a:lnTo>
                    <a:lnTo>
                      <a:pt x="3330" y="35845"/>
                    </a:lnTo>
                    <a:lnTo>
                      <a:pt x="3071" y="34413"/>
                    </a:lnTo>
                    <a:lnTo>
                      <a:pt x="2830" y="32947"/>
                    </a:lnTo>
                    <a:lnTo>
                      <a:pt x="2605" y="31481"/>
                    </a:lnTo>
                    <a:lnTo>
                      <a:pt x="2381" y="29998"/>
                    </a:lnTo>
                    <a:lnTo>
                      <a:pt x="2174" y="28514"/>
                    </a:lnTo>
                    <a:lnTo>
                      <a:pt x="1984" y="26996"/>
                    </a:lnTo>
                    <a:lnTo>
                      <a:pt x="1795" y="25461"/>
                    </a:lnTo>
                    <a:lnTo>
                      <a:pt x="1622" y="23908"/>
                    </a:lnTo>
                    <a:lnTo>
                      <a:pt x="1467" y="22339"/>
                    </a:lnTo>
                    <a:lnTo>
                      <a:pt x="1329" y="20752"/>
                    </a:lnTo>
                    <a:lnTo>
                      <a:pt x="1208" y="19147"/>
                    </a:lnTo>
                    <a:lnTo>
                      <a:pt x="1105" y="17526"/>
                    </a:lnTo>
                    <a:lnTo>
                      <a:pt x="1001" y="15887"/>
                    </a:lnTo>
                    <a:lnTo>
                      <a:pt x="932" y="14231"/>
                    </a:lnTo>
                    <a:lnTo>
                      <a:pt x="863" y="12575"/>
                    </a:lnTo>
                    <a:lnTo>
                      <a:pt x="811" y="10885"/>
                    </a:lnTo>
                    <a:lnTo>
                      <a:pt x="794" y="9177"/>
                    </a:lnTo>
                    <a:lnTo>
                      <a:pt x="777" y="7452"/>
                    </a:lnTo>
                    <a:lnTo>
                      <a:pt x="777" y="5710"/>
                    </a:lnTo>
                    <a:lnTo>
                      <a:pt x="811" y="3968"/>
                    </a:lnTo>
                    <a:lnTo>
                      <a:pt x="846" y="2191"/>
                    </a:lnTo>
                    <a:lnTo>
                      <a:pt x="898" y="397"/>
                    </a:lnTo>
                    <a:lnTo>
                      <a:pt x="898" y="311"/>
                    </a:lnTo>
                    <a:lnTo>
                      <a:pt x="880" y="242"/>
                    </a:lnTo>
                    <a:lnTo>
                      <a:pt x="846" y="173"/>
                    </a:lnTo>
                    <a:lnTo>
                      <a:pt x="794" y="121"/>
                    </a:lnTo>
                    <a:lnTo>
                      <a:pt x="742" y="69"/>
                    </a:lnTo>
                    <a:lnTo>
                      <a:pt x="673" y="35"/>
                    </a:lnTo>
                    <a:lnTo>
                      <a:pt x="60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2"/>
              </a:p>
            </p:txBody>
          </p:sp>
        </p:grpSp>
      </p:grpSp>
      <p:grpSp>
        <p:nvGrpSpPr>
          <p:cNvPr id="2480" name="Google Shape;2480;p24"/>
          <p:cNvGrpSpPr/>
          <p:nvPr/>
        </p:nvGrpSpPr>
        <p:grpSpPr>
          <a:xfrm rot="10800000">
            <a:off x="11340917" y="-200969"/>
            <a:ext cx="1531885" cy="1989441"/>
            <a:chOff x="-2266175" y="1520200"/>
            <a:chExt cx="1832851" cy="2374413"/>
          </a:xfrm>
        </p:grpSpPr>
        <p:sp>
          <p:nvSpPr>
            <p:cNvPr id="2481" name="Google Shape;2481;p24"/>
            <p:cNvSpPr/>
            <p:nvPr/>
          </p:nvSpPr>
          <p:spPr>
            <a:xfrm>
              <a:off x="-2102524" y="1790979"/>
              <a:ext cx="1287042" cy="2103634"/>
            </a:xfrm>
            <a:custGeom>
              <a:avLst/>
              <a:gdLst/>
              <a:ahLst/>
              <a:cxnLst/>
              <a:rect l="l" t="t" r="r" b="b"/>
              <a:pathLst>
                <a:path w="6968" h="11389" extrusionOk="0">
                  <a:moveTo>
                    <a:pt x="6968" y="1"/>
                  </a:moveTo>
                  <a:lnTo>
                    <a:pt x="6752" y="683"/>
                  </a:lnTo>
                  <a:lnTo>
                    <a:pt x="6513" y="1342"/>
                  </a:lnTo>
                  <a:lnTo>
                    <a:pt x="6274" y="1978"/>
                  </a:lnTo>
                  <a:lnTo>
                    <a:pt x="6013" y="2592"/>
                  </a:lnTo>
                  <a:lnTo>
                    <a:pt x="5752" y="3183"/>
                  </a:lnTo>
                  <a:lnTo>
                    <a:pt x="5490" y="3751"/>
                  </a:lnTo>
                  <a:lnTo>
                    <a:pt x="5218" y="4308"/>
                  </a:lnTo>
                  <a:lnTo>
                    <a:pt x="4945" y="4831"/>
                  </a:lnTo>
                  <a:lnTo>
                    <a:pt x="4661" y="5342"/>
                  </a:lnTo>
                  <a:lnTo>
                    <a:pt x="4376" y="5831"/>
                  </a:lnTo>
                  <a:lnTo>
                    <a:pt x="4104" y="6297"/>
                  </a:lnTo>
                  <a:lnTo>
                    <a:pt x="3820" y="6740"/>
                  </a:lnTo>
                  <a:lnTo>
                    <a:pt x="3547" y="7161"/>
                  </a:lnTo>
                  <a:lnTo>
                    <a:pt x="3263" y="7558"/>
                  </a:lnTo>
                  <a:lnTo>
                    <a:pt x="3001" y="7945"/>
                  </a:lnTo>
                  <a:lnTo>
                    <a:pt x="2729" y="8297"/>
                  </a:lnTo>
                  <a:lnTo>
                    <a:pt x="2479" y="8638"/>
                  </a:lnTo>
                  <a:lnTo>
                    <a:pt x="2228" y="8956"/>
                  </a:lnTo>
                  <a:lnTo>
                    <a:pt x="1751" y="9513"/>
                  </a:lnTo>
                  <a:lnTo>
                    <a:pt x="1331" y="10002"/>
                  </a:lnTo>
                  <a:lnTo>
                    <a:pt x="956" y="10388"/>
                  </a:lnTo>
                  <a:lnTo>
                    <a:pt x="660" y="10695"/>
                  </a:lnTo>
                  <a:lnTo>
                    <a:pt x="433" y="10911"/>
                  </a:lnTo>
                  <a:lnTo>
                    <a:pt x="240" y="11093"/>
                  </a:lnTo>
                  <a:lnTo>
                    <a:pt x="160" y="11150"/>
                  </a:lnTo>
                  <a:lnTo>
                    <a:pt x="103" y="11218"/>
                  </a:lnTo>
                  <a:lnTo>
                    <a:pt x="46" y="11286"/>
                  </a:lnTo>
                  <a:lnTo>
                    <a:pt x="1" y="11343"/>
                  </a:lnTo>
                  <a:lnTo>
                    <a:pt x="1" y="11366"/>
                  </a:lnTo>
                  <a:lnTo>
                    <a:pt x="1" y="11377"/>
                  </a:lnTo>
                  <a:lnTo>
                    <a:pt x="24" y="11388"/>
                  </a:lnTo>
                  <a:lnTo>
                    <a:pt x="58" y="11388"/>
                  </a:lnTo>
                  <a:lnTo>
                    <a:pt x="103" y="11377"/>
                  </a:lnTo>
                  <a:lnTo>
                    <a:pt x="171" y="11366"/>
                  </a:lnTo>
                  <a:lnTo>
                    <a:pt x="558" y="11013"/>
                  </a:lnTo>
                  <a:lnTo>
                    <a:pt x="933" y="10650"/>
                  </a:lnTo>
                  <a:lnTo>
                    <a:pt x="1297" y="10286"/>
                  </a:lnTo>
                  <a:lnTo>
                    <a:pt x="1649" y="9900"/>
                  </a:lnTo>
                  <a:lnTo>
                    <a:pt x="1990" y="9513"/>
                  </a:lnTo>
                  <a:lnTo>
                    <a:pt x="2319" y="9115"/>
                  </a:lnTo>
                  <a:lnTo>
                    <a:pt x="2638" y="8718"/>
                  </a:lnTo>
                  <a:lnTo>
                    <a:pt x="2956" y="8320"/>
                  </a:lnTo>
                  <a:lnTo>
                    <a:pt x="3251" y="7911"/>
                  </a:lnTo>
                  <a:lnTo>
                    <a:pt x="3535" y="7490"/>
                  </a:lnTo>
                  <a:lnTo>
                    <a:pt x="3820" y="7081"/>
                  </a:lnTo>
                  <a:lnTo>
                    <a:pt x="4081" y="6672"/>
                  </a:lnTo>
                  <a:lnTo>
                    <a:pt x="4342" y="6251"/>
                  </a:lnTo>
                  <a:lnTo>
                    <a:pt x="4581" y="5842"/>
                  </a:lnTo>
                  <a:lnTo>
                    <a:pt x="4820" y="5433"/>
                  </a:lnTo>
                  <a:lnTo>
                    <a:pt x="5036" y="5035"/>
                  </a:lnTo>
                  <a:lnTo>
                    <a:pt x="5252" y="4638"/>
                  </a:lnTo>
                  <a:lnTo>
                    <a:pt x="5445" y="4240"/>
                  </a:lnTo>
                  <a:lnTo>
                    <a:pt x="5638" y="3853"/>
                  </a:lnTo>
                  <a:lnTo>
                    <a:pt x="5809" y="3478"/>
                  </a:lnTo>
                  <a:lnTo>
                    <a:pt x="6127" y="2751"/>
                  </a:lnTo>
                  <a:lnTo>
                    <a:pt x="6399" y="2080"/>
                  </a:lnTo>
                  <a:lnTo>
                    <a:pt x="6615" y="1455"/>
                  </a:lnTo>
                  <a:lnTo>
                    <a:pt x="6706" y="1171"/>
                  </a:lnTo>
                  <a:lnTo>
                    <a:pt x="6786" y="898"/>
                  </a:lnTo>
                  <a:lnTo>
                    <a:pt x="6854" y="648"/>
                  </a:lnTo>
                  <a:lnTo>
                    <a:pt x="6900" y="410"/>
                  </a:lnTo>
                  <a:lnTo>
                    <a:pt x="6945" y="194"/>
                  </a:lnTo>
                  <a:lnTo>
                    <a:pt x="69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82" name="Google Shape;2482;p24"/>
            <p:cNvSpPr/>
            <p:nvPr/>
          </p:nvSpPr>
          <p:spPr>
            <a:xfrm>
              <a:off x="-1500009" y="1790979"/>
              <a:ext cx="296271" cy="974332"/>
            </a:xfrm>
            <a:custGeom>
              <a:avLst/>
              <a:gdLst/>
              <a:ahLst/>
              <a:cxnLst/>
              <a:rect l="l" t="t" r="r" b="b"/>
              <a:pathLst>
                <a:path w="1604" h="5275" extrusionOk="0">
                  <a:moveTo>
                    <a:pt x="103" y="1"/>
                  </a:moveTo>
                  <a:lnTo>
                    <a:pt x="1" y="69"/>
                  </a:lnTo>
                  <a:lnTo>
                    <a:pt x="80" y="182"/>
                  </a:lnTo>
                  <a:lnTo>
                    <a:pt x="262" y="489"/>
                  </a:lnTo>
                  <a:lnTo>
                    <a:pt x="376" y="717"/>
                  </a:lnTo>
                  <a:lnTo>
                    <a:pt x="512" y="978"/>
                  </a:lnTo>
                  <a:lnTo>
                    <a:pt x="649" y="1274"/>
                  </a:lnTo>
                  <a:lnTo>
                    <a:pt x="796" y="1614"/>
                  </a:lnTo>
                  <a:lnTo>
                    <a:pt x="944" y="1978"/>
                  </a:lnTo>
                  <a:lnTo>
                    <a:pt x="1080" y="2376"/>
                  </a:lnTo>
                  <a:lnTo>
                    <a:pt x="1205" y="2808"/>
                  </a:lnTo>
                  <a:lnTo>
                    <a:pt x="1308" y="3262"/>
                  </a:lnTo>
                  <a:lnTo>
                    <a:pt x="1353" y="3490"/>
                  </a:lnTo>
                  <a:lnTo>
                    <a:pt x="1399" y="3728"/>
                  </a:lnTo>
                  <a:lnTo>
                    <a:pt x="1433" y="3978"/>
                  </a:lnTo>
                  <a:lnTo>
                    <a:pt x="1455" y="4228"/>
                  </a:lnTo>
                  <a:lnTo>
                    <a:pt x="1478" y="4478"/>
                  </a:lnTo>
                  <a:lnTo>
                    <a:pt x="1490" y="4740"/>
                  </a:lnTo>
                  <a:lnTo>
                    <a:pt x="1490" y="5001"/>
                  </a:lnTo>
                  <a:lnTo>
                    <a:pt x="1478" y="5263"/>
                  </a:lnTo>
                  <a:lnTo>
                    <a:pt x="1603" y="5274"/>
                  </a:lnTo>
                  <a:lnTo>
                    <a:pt x="1603" y="5001"/>
                  </a:lnTo>
                  <a:lnTo>
                    <a:pt x="1603" y="4740"/>
                  </a:lnTo>
                  <a:lnTo>
                    <a:pt x="1592" y="4478"/>
                  </a:lnTo>
                  <a:lnTo>
                    <a:pt x="1580" y="4217"/>
                  </a:lnTo>
                  <a:lnTo>
                    <a:pt x="1546" y="3967"/>
                  </a:lnTo>
                  <a:lnTo>
                    <a:pt x="1512" y="3717"/>
                  </a:lnTo>
                  <a:lnTo>
                    <a:pt x="1478" y="3478"/>
                  </a:lnTo>
                  <a:lnTo>
                    <a:pt x="1421" y="3240"/>
                  </a:lnTo>
                  <a:lnTo>
                    <a:pt x="1319" y="2774"/>
                  </a:lnTo>
                  <a:lnTo>
                    <a:pt x="1194" y="2342"/>
                  </a:lnTo>
                  <a:lnTo>
                    <a:pt x="1058" y="1933"/>
                  </a:lnTo>
                  <a:lnTo>
                    <a:pt x="910" y="1569"/>
                  </a:lnTo>
                  <a:lnTo>
                    <a:pt x="762" y="1228"/>
                  </a:lnTo>
                  <a:lnTo>
                    <a:pt x="614" y="921"/>
                  </a:lnTo>
                  <a:lnTo>
                    <a:pt x="478" y="648"/>
                  </a:lnTo>
                  <a:lnTo>
                    <a:pt x="364" y="432"/>
                  </a:lnTo>
                  <a:lnTo>
                    <a:pt x="171" y="114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83" name="Google Shape;2483;p24"/>
            <p:cNvSpPr/>
            <p:nvPr/>
          </p:nvSpPr>
          <p:spPr>
            <a:xfrm>
              <a:off x="-1384567" y="2645431"/>
              <a:ext cx="623757" cy="409497"/>
            </a:xfrm>
            <a:custGeom>
              <a:avLst/>
              <a:gdLst/>
              <a:ahLst/>
              <a:cxnLst/>
              <a:rect l="l" t="t" r="r" b="b"/>
              <a:pathLst>
                <a:path w="3377" h="2217" extrusionOk="0">
                  <a:moveTo>
                    <a:pt x="3285" y="0"/>
                  </a:moveTo>
                  <a:lnTo>
                    <a:pt x="3103" y="182"/>
                  </a:lnTo>
                  <a:lnTo>
                    <a:pt x="2899" y="375"/>
                  </a:lnTo>
                  <a:lnTo>
                    <a:pt x="2660" y="568"/>
                  </a:lnTo>
                  <a:lnTo>
                    <a:pt x="2410" y="750"/>
                  </a:lnTo>
                  <a:lnTo>
                    <a:pt x="2149" y="932"/>
                  </a:lnTo>
                  <a:lnTo>
                    <a:pt x="1876" y="1103"/>
                  </a:lnTo>
                  <a:lnTo>
                    <a:pt x="1592" y="1273"/>
                  </a:lnTo>
                  <a:lnTo>
                    <a:pt x="1331" y="1432"/>
                  </a:lnTo>
                  <a:lnTo>
                    <a:pt x="819" y="1705"/>
                  </a:lnTo>
                  <a:lnTo>
                    <a:pt x="399" y="1910"/>
                  </a:lnTo>
                  <a:lnTo>
                    <a:pt x="1" y="2103"/>
                  </a:lnTo>
                  <a:lnTo>
                    <a:pt x="58" y="2216"/>
                  </a:lnTo>
                  <a:lnTo>
                    <a:pt x="489" y="2012"/>
                  </a:lnTo>
                  <a:lnTo>
                    <a:pt x="910" y="1796"/>
                  </a:lnTo>
                  <a:lnTo>
                    <a:pt x="1421" y="1512"/>
                  </a:lnTo>
                  <a:lnTo>
                    <a:pt x="1683" y="1364"/>
                  </a:lnTo>
                  <a:lnTo>
                    <a:pt x="1956" y="1194"/>
                  </a:lnTo>
                  <a:lnTo>
                    <a:pt x="2228" y="1023"/>
                  </a:lnTo>
                  <a:lnTo>
                    <a:pt x="2501" y="841"/>
                  </a:lnTo>
                  <a:lnTo>
                    <a:pt x="2751" y="648"/>
                  </a:lnTo>
                  <a:lnTo>
                    <a:pt x="2978" y="466"/>
                  </a:lnTo>
                  <a:lnTo>
                    <a:pt x="3194" y="273"/>
                  </a:lnTo>
                  <a:lnTo>
                    <a:pt x="3376" y="68"/>
                  </a:lnTo>
                  <a:lnTo>
                    <a:pt x="32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84" name="Google Shape;2484;p24"/>
            <p:cNvSpPr/>
            <p:nvPr/>
          </p:nvSpPr>
          <p:spPr>
            <a:xfrm>
              <a:off x="-1075922" y="2870034"/>
              <a:ext cx="403216" cy="82010"/>
            </a:xfrm>
            <a:custGeom>
              <a:avLst/>
              <a:gdLst/>
              <a:ahLst/>
              <a:cxnLst/>
              <a:rect l="l" t="t" r="r" b="b"/>
              <a:pathLst>
                <a:path w="2183" h="444" extrusionOk="0">
                  <a:moveTo>
                    <a:pt x="80" y="0"/>
                  </a:moveTo>
                  <a:lnTo>
                    <a:pt x="0" y="91"/>
                  </a:lnTo>
                  <a:lnTo>
                    <a:pt x="148" y="194"/>
                  </a:lnTo>
                  <a:lnTo>
                    <a:pt x="307" y="262"/>
                  </a:lnTo>
                  <a:lnTo>
                    <a:pt x="478" y="319"/>
                  </a:lnTo>
                  <a:lnTo>
                    <a:pt x="660" y="364"/>
                  </a:lnTo>
                  <a:lnTo>
                    <a:pt x="830" y="398"/>
                  </a:lnTo>
                  <a:lnTo>
                    <a:pt x="1012" y="421"/>
                  </a:lnTo>
                  <a:lnTo>
                    <a:pt x="1182" y="444"/>
                  </a:lnTo>
                  <a:lnTo>
                    <a:pt x="1671" y="444"/>
                  </a:lnTo>
                  <a:lnTo>
                    <a:pt x="1933" y="421"/>
                  </a:lnTo>
                  <a:lnTo>
                    <a:pt x="2183" y="387"/>
                  </a:lnTo>
                  <a:lnTo>
                    <a:pt x="2171" y="262"/>
                  </a:lnTo>
                  <a:lnTo>
                    <a:pt x="1933" y="296"/>
                  </a:lnTo>
                  <a:lnTo>
                    <a:pt x="1683" y="319"/>
                  </a:lnTo>
                  <a:lnTo>
                    <a:pt x="1217" y="319"/>
                  </a:lnTo>
                  <a:lnTo>
                    <a:pt x="1046" y="307"/>
                  </a:lnTo>
                  <a:lnTo>
                    <a:pt x="876" y="284"/>
                  </a:lnTo>
                  <a:lnTo>
                    <a:pt x="694" y="250"/>
                  </a:lnTo>
                  <a:lnTo>
                    <a:pt x="535" y="216"/>
                  </a:lnTo>
                  <a:lnTo>
                    <a:pt x="364" y="159"/>
                  </a:lnTo>
                  <a:lnTo>
                    <a:pt x="216" y="8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85" name="Google Shape;2485;p24"/>
            <p:cNvSpPr/>
            <p:nvPr/>
          </p:nvSpPr>
          <p:spPr>
            <a:xfrm>
              <a:off x="-1092730" y="1520200"/>
              <a:ext cx="552275" cy="573332"/>
            </a:xfrm>
            <a:custGeom>
              <a:avLst/>
              <a:gdLst/>
              <a:ahLst/>
              <a:cxnLst/>
              <a:rect l="l" t="t" r="r" b="b"/>
              <a:pathLst>
                <a:path w="2990" h="3104" extrusionOk="0">
                  <a:moveTo>
                    <a:pt x="1398" y="1"/>
                  </a:moveTo>
                  <a:lnTo>
                    <a:pt x="1319" y="23"/>
                  </a:lnTo>
                  <a:lnTo>
                    <a:pt x="1228" y="35"/>
                  </a:lnTo>
                  <a:lnTo>
                    <a:pt x="1148" y="69"/>
                  </a:lnTo>
                  <a:lnTo>
                    <a:pt x="1069" y="103"/>
                  </a:lnTo>
                  <a:lnTo>
                    <a:pt x="1001" y="148"/>
                  </a:lnTo>
                  <a:lnTo>
                    <a:pt x="944" y="194"/>
                  </a:lnTo>
                  <a:lnTo>
                    <a:pt x="887" y="262"/>
                  </a:lnTo>
                  <a:lnTo>
                    <a:pt x="842" y="330"/>
                  </a:lnTo>
                  <a:lnTo>
                    <a:pt x="819" y="398"/>
                  </a:lnTo>
                  <a:lnTo>
                    <a:pt x="807" y="478"/>
                  </a:lnTo>
                  <a:lnTo>
                    <a:pt x="819" y="569"/>
                  </a:lnTo>
                  <a:lnTo>
                    <a:pt x="842" y="648"/>
                  </a:lnTo>
                  <a:lnTo>
                    <a:pt x="864" y="739"/>
                  </a:lnTo>
                  <a:lnTo>
                    <a:pt x="898" y="830"/>
                  </a:lnTo>
                  <a:lnTo>
                    <a:pt x="989" y="1001"/>
                  </a:lnTo>
                  <a:lnTo>
                    <a:pt x="1092" y="1148"/>
                  </a:lnTo>
                  <a:lnTo>
                    <a:pt x="1183" y="1262"/>
                  </a:lnTo>
                  <a:lnTo>
                    <a:pt x="1273" y="1376"/>
                  </a:lnTo>
                  <a:lnTo>
                    <a:pt x="1273" y="1376"/>
                  </a:lnTo>
                  <a:lnTo>
                    <a:pt x="1126" y="1308"/>
                  </a:lnTo>
                  <a:lnTo>
                    <a:pt x="967" y="1239"/>
                  </a:lnTo>
                  <a:lnTo>
                    <a:pt x="785" y="1171"/>
                  </a:lnTo>
                  <a:lnTo>
                    <a:pt x="592" y="1103"/>
                  </a:lnTo>
                  <a:lnTo>
                    <a:pt x="410" y="1057"/>
                  </a:lnTo>
                  <a:lnTo>
                    <a:pt x="262" y="1057"/>
                  </a:lnTo>
                  <a:lnTo>
                    <a:pt x="205" y="1069"/>
                  </a:lnTo>
                  <a:lnTo>
                    <a:pt x="160" y="1092"/>
                  </a:lnTo>
                  <a:lnTo>
                    <a:pt x="126" y="1137"/>
                  </a:lnTo>
                  <a:lnTo>
                    <a:pt x="91" y="1182"/>
                  </a:lnTo>
                  <a:lnTo>
                    <a:pt x="46" y="1296"/>
                  </a:lnTo>
                  <a:lnTo>
                    <a:pt x="12" y="1421"/>
                  </a:lnTo>
                  <a:lnTo>
                    <a:pt x="1" y="1558"/>
                  </a:lnTo>
                  <a:lnTo>
                    <a:pt x="1" y="1694"/>
                  </a:lnTo>
                  <a:lnTo>
                    <a:pt x="35" y="1830"/>
                  </a:lnTo>
                  <a:lnTo>
                    <a:pt x="46" y="1898"/>
                  </a:lnTo>
                  <a:lnTo>
                    <a:pt x="80" y="1955"/>
                  </a:lnTo>
                  <a:lnTo>
                    <a:pt x="114" y="2001"/>
                  </a:lnTo>
                  <a:lnTo>
                    <a:pt x="148" y="2058"/>
                  </a:lnTo>
                  <a:lnTo>
                    <a:pt x="205" y="2092"/>
                  </a:lnTo>
                  <a:lnTo>
                    <a:pt x="262" y="2114"/>
                  </a:lnTo>
                  <a:lnTo>
                    <a:pt x="330" y="2126"/>
                  </a:lnTo>
                  <a:lnTo>
                    <a:pt x="478" y="2126"/>
                  </a:lnTo>
                  <a:lnTo>
                    <a:pt x="569" y="2103"/>
                  </a:lnTo>
                  <a:lnTo>
                    <a:pt x="728" y="2069"/>
                  </a:lnTo>
                  <a:lnTo>
                    <a:pt x="887" y="2012"/>
                  </a:lnTo>
                  <a:lnTo>
                    <a:pt x="1012" y="1955"/>
                  </a:lnTo>
                  <a:lnTo>
                    <a:pt x="1126" y="1898"/>
                  </a:lnTo>
                  <a:lnTo>
                    <a:pt x="1046" y="1967"/>
                  </a:lnTo>
                  <a:lnTo>
                    <a:pt x="853" y="2149"/>
                  </a:lnTo>
                  <a:lnTo>
                    <a:pt x="739" y="2251"/>
                  </a:lnTo>
                  <a:lnTo>
                    <a:pt x="648" y="2364"/>
                  </a:lnTo>
                  <a:lnTo>
                    <a:pt x="569" y="2467"/>
                  </a:lnTo>
                  <a:lnTo>
                    <a:pt x="546" y="2524"/>
                  </a:lnTo>
                  <a:lnTo>
                    <a:pt x="523" y="2569"/>
                  </a:lnTo>
                  <a:lnTo>
                    <a:pt x="523" y="2614"/>
                  </a:lnTo>
                  <a:lnTo>
                    <a:pt x="535" y="2660"/>
                  </a:lnTo>
                  <a:lnTo>
                    <a:pt x="546" y="2705"/>
                  </a:lnTo>
                  <a:lnTo>
                    <a:pt x="580" y="2762"/>
                  </a:lnTo>
                  <a:lnTo>
                    <a:pt x="660" y="2865"/>
                  </a:lnTo>
                  <a:lnTo>
                    <a:pt x="773" y="2955"/>
                  </a:lnTo>
                  <a:lnTo>
                    <a:pt x="910" y="3035"/>
                  </a:lnTo>
                  <a:lnTo>
                    <a:pt x="978" y="3058"/>
                  </a:lnTo>
                  <a:lnTo>
                    <a:pt x="1058" y="3080"/>
                  </a:lnTo>
                  <a:lnTo>
                    <a:pt x="1126" y="3103"/>
                  </a:lnTo>
                  <a:lnTo>
                    <a:pt x="1205" y="3103"/>
                  </a:lnTo>
                  <a:lnTo>
                    <a:pt x="1285" y="3092"/>
                  </a:lnTo>
                  <a:lnTo>
                    <a:pt x="1353" y="3080"/>
                  </a:lnTo>
                  <a:lnTo>
                    <a:pt x="1421" y="3046"/>
                  </a:lnTo>
                  <a:lnTo>
                    <a:pt x="1478" y="3001"/>
                  </a:lnTo>
                  <a:lnTo>
                    <a:pt x="1523" y="2955"/>
                  </a:lnTo>
                  <a:lnTo>
                    <a:pt x="1558" y="2887"/>
                  </a:lnTo>
                  <a:lnTo>
                    <a:pt x="1592" y="2819"/>
                  </a:lnTo>
                  <a:lnTo>
                    <a:pt x="1614" y="2740"/>
                  </a:lnTo>
                  <a:lnTo>
                    <a:pt x="1648" y="2592"/>
                  </a:lnTo>
                  <a:lnTo>
                    <a:pt x="1660" y="2444"/>
                  </a:lnTo>
                  <a:lnTo>
                    <a:pt x="1660" y="2308"/>
                  </a:lnTo>
                  <a:lnTo>
                    <a:pt x="1648" y="2194"/>
                  </a:lnTo>
                  <a:lnTo>
                    <a:pt x="1671" y="2274"/>
                  </a:lnTo>
                  <a:lnTo>
                    <a:pt x="1739" y="2467"/>
                  </a:lnTo>
                  <a:lnTo>
                    <a:pt x="1830" y="2694"/>
                  </a:lnTo>
                  <a:lnTo>
                    <a:pt x="1887" y="2808"/>
                  </a:lnTo>
                  <a:lnTo>
                    <a:pt x="1933" y="2899"/>
                  </a:lnTo>
                  <a:lnTo>
                    <a:pt x="1967" y="2933"/>
                  </a:lnTo>
                  <a:lnTo>
                    <a:pt x="2012" y="2955"/>
                  </a:lnTo>
                  <a:lnTo>
                    <a:pt x="2069" y="2967"/>
                  </a:lnTo>
                  <a:lnTo>
                    <a:pt x="2126" y="2967"/>
                  </a:lnTo>
                  <a:lnTo>
                    <a:pt x="2194" y="2955"/>
                  </a:lnTo>
                  <a:lnTo>
                    <a:pt x="2262" y="2933"/>
                  </a:lnTo>
                  <a:lnTo>
                    <a:pt x="2410" y="2865"/>
                  </a:lnTo>
                  <a:lnTo>
                    <a:pt x="2546" y="2785"/>
                  </a:lnTo>
                  <a:lnTo>
                    <a:pt x="2671" y="2683"/>
                  </a:lnTo>
                  <a:lnTo>
                    <a:pt x="2717" y="2626"/>
                  </a:lnTo>
                  <a:lnTo>
                    <a:pt x="2762" y="2569"/>
                  </a:lnTo>
                  <a:lnTo>
                    <a:pt x="2796" y="2524"/>
                  </a:lnTo>
                  <a:lnTo>
                    <a:pt x="2808" y="2467"/>
                  </a:lnTo>
                  <a:lnTo>
                    <a:pt x="2819" y="2410"/>
                  </a:lnTo>
                  <a:lnTo>
                    <a:pt x="2808" y="2364"/>
                  </a:lnTo>
                  <a:lnTo>
                    <a:pt x="2796" y="2308"/>
                  </a:lnTo>
                  <a:lnTo>
                    <a:pt x="2774" y="2262"/>
                  </a:lnTo>
                  <a:lnTo>
                    <a:pt x="2740" y="2205"/>
                  </a:lnTo>
                  <a:lnTo>
                    <a:pt x="2694" y="2149"/>
                  </a:lnTo>
                  <a:lnTo>
                    <a:pt x="2592" y="2046"/>
                  </a:lnTo>
                  <a:lnTo>
                    <a:pt x="2444" y="1944"/>
                  </a:lnTo>
                  <a:lnTo>
                    <a:pt x="2285" y="1842"/>
                  </a:lnTo>
                  <a:lnTo>
                    <a:pt x="2092" y="1751"/>
                  </a:lnTo>
                  <a:lnTo>
                    <a:pt x="1887" y="1648"/>
                  </a:lnTo>
                  <a:lnTo>
                    <a:pt x="2239" y="1648"/>
                  </a:lnTo>
                  <a:lnTo>
                    <a:pt x="2433" y="1626"/>
                  </a:lnTo>
                  <a:lnTo>
                    <a:pt x="2637" y="1592"/>
                  </a:lnTo>
                  <a:lnTo>
                    <a:pt x="2728" y="1569"/>
                  </a:lnTo>
                  <a:lnTo>
                    <a:pt x="2808" y="1546"/>
                  </a:lnTo>
                  <a:lnTo>
                    <a:pt x="2887" y="1501"/>
                  </a:lnTo>
                  <a:lnTo>
                    <a:pt x="2944" y="1455"/>
                  </a:lnTo>
                  <a:lnTo>
                    <a:pt x="2978" y="1398"/>
                  </a:lnTo>
                  <a:lnTo>
                    <a:pt x="2990" y="1342"/>
                  </a:lnTo>
                  <a:lnTo>
                    <a:pt x="2978" y="1194"/>
                  </a:lnTo>
                  <a:lnTo>
                    <a:pt x="2955" y="1057"/>
                  </a:lnTo>
                  <a:lnTo>
                    <a:pt x="2899" y="921"/>
                  </a:lnTo>
                  <a:lnTo>
                    <a:pt x="2830" y="796"/>
                  </a:lnTo>
                  <a:lnTo>
                    <a:pt x="2740" y="705"/>
                  </a:lnTo>
                  <a:lnTo>
                    <a:pt x="2694" y="660"/>
                  </a:lnTo>
                  <a:lnTo>
                    <a:pt x="2649" y="637"/>
                  </a:lnTo>
                  <a:lnTo>
                    <a:pt x="2592" y="614"/>
                  </a:lnTo>
                  <a:lnTo>
                    <a:pt x="2546" y="603"/>
                  </a:lnTo>
                  <a:lnTo>
                    <a:pt x="2490" y="603"/>
                  </a:lnTo>
                  <a:lnTo>
                    <a:pt x="2444" y="614"/>
                  </a:lnTo>
                  <a:lnTo>
                    <a:pt x="2387" y="637"/>
                  </a:lnTo>
                  <a:lnTo>
                    <a:pt x="2330" y="682"/>
                  </a:lnTo>
                  <a:lnTo>
                    <a:pt x="2217" y="785"/>
                  </a:lnTo>
                  <a:lnTo>
                    <a:pt x="2103" y="921"/>
                  </a:lnTo>
                  <a:lnTo>
                    <a:pt x="1989" y="1069"/>
                  </a:lnTo>
                  <a:lnTo>
                    <a:pt x="1808" y="1319"/>
                  </a:lnTo>
                  <a:lnTo>
                    <a:pt x="1739" y="1433"/>
                  </a:lnTo>
                  <a:lnTo>
                    <a:pt x="1796" y="1262"/>
                  </a:lnTo>
                  <a:lnTo>
                    <a:pt x="1853" y="1080"/>
                  </a:lnTo>
                  <a:lnTo>
                    <a:pt x="1910" y="864"/>
                  </a:lnTo>
                  <a:lnTo>
                    <a:pt x="1967" y="648"/>
                  </a:lnTo>
                  <a:lnTo>
                    <a:pt x="2001" y="432"/>
                  </a:lnTo>
                  <a:lnTo>
                    <a:pt x="2001" y="341"/>
                  </a:lnTo>
                  <a:lnTo>
                    <a:pt x="2001" y="262"/>
                  </a:lnTo>
                  <a:lnTo>
                    <a:pt x="1978" y="194"/>
                  </a:lnTo>
                  <a:lnTo>
                    <a:pt x="1955" y="137"/>
                  </a:lnTo>
                  <a:lnTo>
                    <a:pt x="1921" y="103"/>
                  </a:lnTo>
                  <a:lnTo>
                    <a:pt x="1864" y="69"/>
                  </a:lnTo>
                  <a:lnTo>
                    <a:pt x="1808" y="46"/>
                  </a:lnTo>
                  <a:lnTo>
                    <a:pt x="1739" y="23"/>
                  </a:lnTo>
                  <a:lnTo>
                    <a:pt x="1660" y="12"/>
                  </a:lnTo>
                  <a:lnTo>
                    <a:pt x="15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86" name="Google Shape;2486;p24"/>
            <p:cNvSpPr/>
            <p:nvPr/>
          </p:nvSpPr>
          <p:spPr>
            <a:xfrm>
              <a:off x="-876438" y="1772139"/>
              <a:ext cx="136499" cy="134467"/>
            </a:xfrm>
            <a:custGeom>
              <a:avLst/>
              <a:gdLst/>
              <a:ahLst/>
              <a:cxnLst/>
              <a:rect l="l" t="t" r="r" b="b"/>
              <a:pathLst>
                <a:path w="739" h="728" extrusionOk="0">
                  <a:moveTo>
                    <a:pt x="296" y="0"/>
                  </a:moveTo>
                  <a:lnTo>
                    <a:pt x="227" y="23"/>
                  </a:lnTo>
                  <a:lnTo>
                    <a:pt x="159" y="57"/>
                  </a:lnTo>
                  <a:lnTo>
                    <a:pt x="102" y="103"/>
                  </a:lnTo>
                  <a:lnTo>
                    <a:pt x="57" y="159"/>
                  </a:lnTo>
                  <a:lnTo>
                    <a:pt x="23" y="216"/>
                  </a:lnTo>
                  <a:lnTo>
                    <a:pt x="12" y="284"/>
                  </a:lnTo>
                  <a:lnTo>
                    <a:pt x="0" y="364"/>
                  </a:lnTo>
                  <a:lnTo>
                    <a:pt x="0" y="432"/>
                  </a:lnTo>
                  <a:lnTo>
                    <a:pt x="23" y="500"/>
                  </a:lnTo>
                  <a:lnTo>
                    <a:pt x="57" y="569"/>
                  </a:lnTo>
                  <a:lnTo>
                    <a:pt x="102" y="625"/>
                  </a:lnTo>
                  <a:lnTo>
                    <a:pt x="159" y="671"/>
                  </a:lnTo>
                  <a:lnTo>
                    <a:pt x="227" y="705"/>
                  </a:lnTo>
                  <a:lnTo>
                    <a:pt x="296" y="728"/>
                  </a:lnTo>
                  <a:lnTo>
                    <a:pt x="432" y="728"/>
                  </a:lnTo>
                  <a:lnTo>
                    <a:pt x="500" y="705"/>
                  </a:lnTo>
                  <a:lnTo>
                    <a:pt x="568" y="671"/>
                  </a:lnTo>
                  <a:lnTo>
                    <a:pt x="625" y="625"/>
                  </a:lnTo>
                  <a:lnTo>
                    <a:pt x="671" y="569"/>
                  </a:lnTo>
                  <a:lnTo>
                    <a:pt x="705" y="512"/>
                  </a:lnTo>
                  <a:lnTo>
                    <a:pt x="728" y="444"/>
                  </a:lnTo>
                  <a:lnTo>
                    <a:pt x="739" y="375"/>
                  </a:lnTo>
                  <a:lnTo>
                    <a:pt x="728" y="296"/>
                  </a:lnTo>
                  <a:lnTo>
                    <a:pt x="705" y="228"/>
                  </a:lnTo>
                  <a:lnTo>
                    <a:pt x="671" y="159"/>
                  </a:lnTo>
                  <a:lnTo>
                    <a:pt x="625" y="103"/>
                  </a:lnTo>
                  <a:lnTo>
                    <a:pt x="568" y="57"/>
                  </a:lnTo>
                  <a:lnTo>
                    <a:pt x="512" y="23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87" name="Google Shape;2487;p24"/>
            <p:cNvSpPr/>
            <p:nvPr/>
          </p:nvSpPr>
          <p:spPr>
            <a:xfrm>
              <a:off x="-1823247" y="2292642"/>
              <a:ext cx="552275" cy="573332"/>
            </a:xfrm>
            <a:custGeom>
              <a:avLst/>
              <a:gdLst/>
              <a:ahLst/>
              <a:cxnLst/>
              <a:rect l="l" t="t" r="r" b="b"/>
              <a:pathLst>
                <a:path w="2990" h="3104" extrusionOk="0">
                  <a:moveTo>
                    <a:pt x="1489" y="1"/>
                  </a:moveTo>
                  <a:lnTo>
                    <a:pt x="1410" y="12"/>
                  </a:lnTo>
                  <a:lnTo>
                    <a:pt x="1319" y="24"/>
                  </a:lnTo>
                  <a:lnTo>
                    <a:pt x="1239" y="46"/>
                  </a:lnTo>
                  <a:lnTo>
                    <a:pt x="1148" y="69"/>
                  </a:lnTo>
                  <a:lnTo>
                    <a:pt x="1080" y="103"/>
                  </a:lnTo>
                  <a:lnTo>
                    <a:pt x="1001" y="149"/>
                  </a:lnTo>
                  <a:lnTo>
                    <a:pt x="944" y="194"/>
                  </a:lnTo>
                  <a:lnTo>
                    <a:pt x="887" y="262"/>
                  </a:lnTo>
                  <a:lnTo>
                    <a:pt x="853" y="330"/>
                  </a:lnTo>
                  <a:lnTo>
                    <a:pt x="830" y="399"/>
                  </a:lnTo>
                  <a:lnTo>
                    <a:pt x="819" y="478"/>
                  </a:lnTo>
                  <a:lnTo>
                    <a:pt x="819" y="569"/>
                  </a:lnTo>
                  <a:lnTo>
                    <a:pt x="842" y="649"/>
                  </a:lnTo>
                  <a:lnTo>
                    <a:pt x="864" y="740"/>
                  </a:lnTo>
                  <a:lnTo>
                    <a:pt x="910" y="831"/>
                  </a:lnTo>
                  <a:lnTo>
                    <a:pt x="989" y="1001"/>
                  </a:lnTo>
                  <a:lnTo>
                    <a:pt x="1092" y="1149"/>
                  </a:lnTo>
                  <a:lnTo>
                    <a:pt x="1182" y="1274"/>
                  </a:lnTo>
                  <a:lnTo>
                    <a:pt x="1273" y="1376"/>
                  </a:lnTo>
                  <a:lnTo>
                    <a:pt x="1126" y="1308"/>
                  </a:lnTo>
                  <a:lnTo>
                    <a:pt x="967" y="1240"/>
                  </a:lnTo>
                  <a:lnTo>
                    <a:pt x="785" y="1171"/>
                  </a:lnTo>
                  <a:lnTo>
                    <a:pt x="591" y="1103"/>
                  </a:lnTo>
                  <a:lnTo>
                    <a:pt x="410" y="1058"/>
                  </a:lnTo>
                  <a:lnTo>
                    <a:pt x="262" y="1058"/>
                  </a:lnTo>
                  <a:lnTo>
                    <a:pt x="205" y="1069"/>
                  </a:lnTo>
                  <a:lnTo>
                    <a:pt x="160" y="1103"/>
                  </a:lnTo>
                  <a:lnTo>
                    <a:pt x="126" y="1137"/>
                  </a:lnTo>
                  <a:lnTo>
                    <a:pt x="103" y="1183"/>
                  </a:lnTo>
                  <a:lnTo>
                    <a:pt x="57" y="1297"/>
                  </a:lnTo>
                  <a:lnTo>
                    <a:pt x="23" y="1422"/>
                  </a:lnTo>
                  <a:lnTo>
                    <a:pt x="0" y="1558"/>
                  </a:lnTo>
                  <a:lnTo>
                    <a:pt x="12" y="1694"/>
                  </a:lnTo>
                  <a:lnTo>
                    <a:pt x="35" y="1831"/>
                  </a:lnTo>
                  <a:lnTo>
                    <a:pt x="57" y="1899"/>
                  </a:lnTo>
                  <a:lnTo>
                    <a:pt x="80" y="1956"/>
                  </a:lnTo>
                  <a:lnTo>
                    <a:pt x="114" y="2013"/>
                  </a:lnTo>
                  <a:lnTo>
                    <a:pt x="160" y="2058"/>
                  </a:lnTo>
                  <a:lnTo>
                    <a:pt x="205" y="2092"/>
                  </a:lnTo>
                  <a:lnTo>
                    <a:pt x="262" y="2115"/>
                  </a:lnTo>
                  <a:lnTo>
                    <a:pt x="330" y="2126"/>
                  </a:lnTo>
                  <a:lnTo>
                    <a:pt x="489" y="2126"/>
                  </a:lnTo>
                  <a:lnTo>
                    <a:pt x="569" y="2115"/>
                  </a:lnTo>
                  <a:lnTo>
                    <a:pt x="728" y="2069"/>
                  </a:lnTo>
                  <a:lnTo>
                    <a:pt x="887" y="2013"/>
                  </a:lnTo>
                  <a:lnTo>
                    <a:pt x="1012" y="1956"/>
                  </a:lnTo>
                  <a:lnTo>
                    <a:pt x="1137" y="1899"/>
                  </a:lnTo>
                  <a:lnTo>
                    <a:pt x="1046" y="1967"/>
                  </a:lnTo>
                  <a:lnTo>
                    <a:pt x="853" y="2149"/>
                  </a:lnTo>
                  <a:lnTo>
                    <a:pt x="751" y="2251"/>
                  </a:lnTo>
                  <a:lnTo>
                    <a:pt x="648" y="2365"/>
                  </a:lnTo>
                  <a:lnTo>
                    <a:pt x="569" y="2467"/>
                  </a:lnTo>
                  <a:lnTo>
                    <a:pt x="546" y="2524"/>
                  </a:lnTo>
                  <a:lnTo>
                    <a:pt x="535" y="2569"/>
                  </a:lnTo>
                  <a:lnTo>
                    <a:pt x="523" y="2615"/>
                  </a:lnTo>
                  <a:lnTo>
                    <a:pt x="535" y="2660"/>
                  </a:lnTo>
                  <a:lnTo>
                    <a:pt x="557" y="2706"/>
                  </a:lnTo>
                  <a:lnTo>
                    <a:pt x="580" y="2763"/>
                  </a:lnTo>
                  <a:lnTo>
                    <a:pt x="671" y="2865"/>
                  </a:lnTo>
                  <a:lnTo>
                    <a:pt x="785" y="2956"/>
                  </a:lnTo>
                  <a:lnTo>
                    <a:pt x="910" y="3035"/>
                  </a:lnTo>
                  <a:lnTo>
                    <a:pt x="989" y="3058"/>
                  </a:lnTo>
                  <a:lnTo>
                    <a:pt x="1057" y="3081"/>
                  </a:lnTo>
                  <a:lnTo>
                    <a:pt x="1137" y="3104"/>
                  </a:lnTo>
                  <a:lnTo>
                    <a:pt x="1285" y="3104"/>
                  </a:lnTo>
                  <a:lnTo>
                    <a:pt x="1353" y="3081"/>
                  </a:lnTo>
                  <a:lnTo>
                    <a:pt x="1421" y="3047"/>
                  </a:lnTo>
                  <a:lnTo>
                    <a:pt x="1478" y="3001"/>
                  </a:lnTo>
                  <a:lnTo>
                    <a:pt x="1523" y="2956"/>
                  </a:lnTo>
                  <a:lnTo>
                    <a:pt x="1569" y="2888"/>
                  </a:lnTo>
                  <a:lnTo>
                    <a:pt x="1603" y="2819"/>
                  </a:lnTo>
                  <a:lnTo>
                    <a:pt x="1626" y="2740"/>
                  </a:lnTo>
                  <a:lnTo>
                    <a:pt x="1648" y="2592"/>
                  </a:lnTo>
                  <a:lnTo>
                    <a:pt x="1660" y="2444"/>
                  </a:lnTo>
                  <a:lnTo>
                    <a:pt x="1660" y="2319"/>
                  </a:lnTo>
                  <a:lnTo>
                    <a:pt x="1660" y="2194"/>
                  </a:lnTo>
                  <a:lnTo>
                    <a:pt x="1683" y="2274"/>
                  </a:lnTo>
                  <a:lnTo>
                    <a:pt x="1739" y="2467"/>
                  </a:lnTo>
                  <a:lnTo>
                    <a:pt x="1830" y="2706"/>
                  </a:lnTo>
                  <a:lnTo>
                    <a:pt x="1887" y="2808"/>
                  </a:lnTo>
                  <a:lnTo>
                    <a:pt x="1944" y="2899"/>
                  </a:lnTo>
                  <a:lnTo>
                    <a:pt x="1978" y="2933"/>
                  </a:lnTo>
                  <a:lnTo>
                    <a:pt x="2023" y="2956"/>
                  </a:lnTo>
                  <a:lnTo>
                    <a:pt x="2069" y="2967"/>
                  </a:lnTo>
                  <a:lnTo>
                    <a:pt x="2126" y="2967"/>
                  </a:lnTo>
                  <a:lnTo>
                    <a:pt x="2194" y="2956"/>
                  </a:lnTo>
                  <a:lnTo>
                    <a:pt x="2262" y="2933"/>
                  </a:lnTo>
                  <a:lnTo>
                    <a:pt x="2410" y="2865"/>
                  </a:lnTo>
                  <a:lnTo>
                    <a:pt x="2546" y="2785"/>
                  </a:lnTo>
                  <a:lnTo>
                    <a:pt x="2671" y="2683"/>
                  </a:lnTo>
                  <a:lnTo>
                    <a:pt x="2728" y="2626"/>
                  </a:lnTo>
                  <a:lnTo>
                    <a:pt x="2762" y="2581"/>
                  </a:lnTo>
                  <a:lnTo>
                    <a:pt x="2796" y="2524"/>
                  </a:lnTo>
                  <a:lnTo>
                    <a:pt x="2819" y="2467"/>
                  </a:lnTo>
                  <a:lnTo>
                    <a:pt x="2819" y="2410"/>
                  </a:lnTo>
                  <a:lnTo>
                    <a:pt x="2819" y="2365"/>
                  </a:lnTo>
                  <a:lnTo>
                    <a:pt x="2796" y="2308"/>
                  </a:lnTo>
                  <a:lnTo>
                    <a:pt x="2774" y="2263"/>
                  </a:lnTo>
                  <a:lnTo>
                    <a:pt x="2739" y="2206"/>
                  </a:lnTo>
                  <a:lnTo>
                    <a:pt x="2705" y="2160"/>
                  </a:lnTo>
                  <a:lnTo>
                    <a:pt x="2592" y="2047"/>
                  </a:lnTo>
                  <a:lnTo>
                    <a:pt x="2455" y="1956"/>
                  </a:lnTo>
                  <a:lnTo>
                    <a:pt x="2285" y="1853"/>
                  </a:lnTo>
                  <a:lnTo>
                    <a:pt x="2103" y="1751"/>
                  </a:lnTo>
                  <a:lnTo>
                    <a:pt x="1898" y="1649"/>
                  </a:lnTo>
                  <a:lnTo>
                    <a:pt x="2239" y="1649"/>
                  </a:lnTo>
                  <a:lnTo>
                    <a:pt x="2444" y="1626"/>
                  </a:lnTo>
                  <a:lnTo>
                    <a:pt x="2637" y="1603"/>
                  </a:lnTo>
                  <a:lnTo>
                    <a:pt x="2728" y="1569"/>
                  </a:lnTo>
                  <a:lnTo>
                    <a:pt x="2819" y="1547"/>
                  </a:lnTo>
                  <a:lnTo>
                    <a:pt x="2887" y="1501"/>
                  </a:lnTo>
                  <a:lnTo>
                    <a:pt x="2944" y="1456"/>
                  </a:lnTo>
                  <a:lnTo>
                    <a:pt x="2978" y="1399"/>
                  </a:lnTo>
                  <a:lnTo>
                    <a:pt x="2990" y="1342"/>
                  </a:lnTo>
                  <a:lnTo>
                    <a:pt x="2990" y="1194"/>
                  </a:lnTo>
                  <a:lnTo>
                    <a:pt x="2955" y="1058"/>
                  </a:lnTo>
                  <a:lnTo>
                    <a:pt x="2899" y="921"/>
                  </a:lnTo>
                  <a:lnTo>
                    <a:pt x="2830" y="796"/>
                  </a:lnTo>
                  <a:lnTo>
                    <a:pt x="2751" y="706"/>
                  </a:lnTo>
                  <a:lnTo>
                    <a:pt x="2694" y="660"/>
                  </a:lnTo>
                  <a:lnTo>
                    <a:pt x="2649" y="637"/>
                  </a:lnTo>
                  <a:lnTo>
                    <a:pt x="2603" y="615"/>
                  </a:lnTo>
                  <a:lnTo>
                    <a:pt x="2546" y="603"/>
                  </a:lnTo>
                  <a:lnTo>
                    <a:pt x="2501" y="603"/>
                  </a:lnTo>
                  <a:lnTo>
                    <a:pt x="2444" y="615"/>
                  </a:lnTo>
                  <a:lnTo>
                    <a:pt x="2399" y="649"/>
                  </a:lnTo>
                  <a:lnTo>
                    <a:pt x="2342" y="683"/>
                  </a:lnTo>
                  <a:lnTo>
                    <a:pt x="2217" y="785"/>
                  </a:lnTo>
                  <a:lnTo>
                    <a:pt x="2103" y="921"/>
                  </a:lnTo>
                  <a:lnTo>
                    <a:pt x="1989" y="1069"/>
                  </a:lnTo>
                  <a:lnTo>
                    <a:pt x="1819" y="1331"/>
                  </a:lnTo>
                  <a:lnTo>
                    <a:pt x="1739" y="1444"/>
                  </a:lnTo>
                  <a:lnTo>
                    <a:pt x="1796" y="1262"/>
                  </a:lnTo>
                  <a:lnTo>
                    <a:pt x="1853" y="1081"/>
                  </a:lnTo>
                  <a:lnTo>
                    <a:pt x="1921" y="876"/>
                  </a:lnTo>
                  <a:lnTo>
                    <a:pt x="1967" y="649"/>
                  </a:lnTo>
                  <a:lnTo>
                    <a:pt x="2001" y="433"/>
                  </a:lnTo>
                  <a:lnTo>
                    <a:pt x="2001" y="342"/>
                  </a:lnTo>
                  <a:lnTo>
                    <a:pt x="2001" y="262"/>
                  </a:lnTo>
                  <a:lnTo>
                    <a:pt x="1989" y="194"/>
                  </a:lnTo>
                  <a:lnTo>
                    <a:pt x="1955" y="137"/>
                  </a:lnTo>
                  <a:lnTo>
                    <a:pt x="1921" y="103"/>
                  </a:lnTo>
                  <a:lnTo>
                    <a:pt x="1876" y="69"/>
                  </a:lnTo>
                  <a:lnTo>
                    <a:pt x="1808" y="46"/>
                  </a:lnTo>
                  <a:lnTo>
                    <a:pt x="1739" y="24"/>
                  </a:lnTo>
                  <a:lnTo>
                    <a:pt x="1660" y="12"/>
                  </a:lnTo>
                  <a:lnTo>
                    <a:pt x="15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88" name="Google Shape;2488;p24"/>
            <p:cNvSpPr/>
            <p:nvPr/>
          </p:nvSpPr>
          <p:spPr>
            <a:xfrm>
              <a:off x="-1606955" y="2544581"/>
              <a:ext cx="136499" cy="136684"/>
            </a:xfrm>
            <a:custGeom>
              <a:avLst/>
              <a:gdLst/>
              <a:ahLst/>
              <a:cxnLst/>
              <a:rect l="l" t="t" r="r" b="b"/>
              <a:pathLst>
                <a:path w="739" h="740" extrusionOk="0">
                  <a:moveTo>
                    <a:pt x="307" y="1"/>
                  </a:moveTo>
                  <a:lnTo>
                    <a:pt x="239" y="23"/>
                  </a:lnTo>
                  <a:lnTo>
                    <a:pt x="171" y="58"/>
                  </a:lnTo>
                  <a:lnTo>
                    <a:pt x="114" y="103"/>
                  </a:lnTo>
                  <a:lnTo>
                    <a:pt x="68" y="160"/>
                  </a:lnTo>
                  <a:lnTo>
                    <a:pt x="34" y="217"/>
                  </a:lnTo>
                  <a:lnTo>
                    <a:pt x="11" y="285"/>
                  </a:lnTo>
                  <a:lnTo>
                    <a:pt x="0" y="364"/>
                  </a:lnTo>
                  <a:lnTo>
                    <a:pt x="11" y="433"/>
                  </a:lnTo>
                  <a:lnTo>
                    <a:pt x="34" y="501"/>
                  </a:lnTo>
                  <a:lnTo>
                    <a:pt x="68" y="569"/>
                  </a:lnTo>
                  <a:lnTo>
                    <a:pt x="114" y="626"/>
                  </a:lnTo>
                  <a:lnTo>
                    <a:pt x="171" y="671"/>
                  </a:lnTo>
                  <a:lnTo>
                    <a:pt x="227" y="705"/>
                  </a:lnTo>
                  <a:lnTo>
                    <a:pt x="296" y="728"/>
                  </a:lnTo>
                  <a:lnTo>
                    <a:pt x="364" y="739"/>
                  </a:lnTo>
                  <a:lnTo>
                    <a:pt x="443" y="728"/>
                  </a:lnTo>
                  <a:lnTo>
                    <a:pt x="512" y="705"/>
                  </a:lnTo>
                  <a:lnTo>
                    <a:pt x="580" y="671"/>
                  </a:lnTo>
                  <a:lnTo>
                    <a:pt x="637" y="626"/>
                  </a:lnTo>
                  <a:lnTo>
                    <a:pt x="682" y="569"/>
                  </a:lnTo>
                  <a:lnTo>
                    <a:pt x="716" y="512"/>
                  </a:lnTo>
                  <a:lnTo>
                    <a:pt x="727" y="444"/>
                  </a:lnTo>
                  <a:lnTo>
                    <a:pt x="739" y="376"/>
                  </a:lnTo>
                  <a:lnTo>
                    <a:pt x="739" y="296"/>
                  </a:lnTo>
                  <a:lnTo>
                    <a:pt x="716" y="228"/>
                  </a:lnTo>
                  <a:lnTo>
                    <a:pt x="682" y="160"/>
                  </a:lnTo>
                  <a:lnTo>
                    <a:pt x="637" y="103"/>
                  </a:lnTo>
                  <a:lnTo>
                    <a:pt x="580" y="58"/>
                  </a:lnTo>
                  <a:lnTo>
                    <a:pt x="512" y="23"/>
                  </a:lnTo>
                  <a:lnTo>
                    <a:pt x="4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89" name="Google Shape;2489;p24"/>
            <p:cNvSpPr/>
            <p:nvPr/>
          </p:nvSpPr>
          <p:spPr>
            <a:xfrm>
              <a:off x="-832477" y="2378715"/>
              <a:ext cx="399153" cy="401185"/>
            </a:xfrm>
            <a:custGeom>
              <a:avLst/>
              <a:gdLst/>
              <a:ahLst/>
              <a:cxnLst/>
              <a:rect l="l" t="t" r="r" b="b"/>
              <a:pathLst>
                <a:path w="2161" h="2172" extrusionOk="0">
                  <a:moveTo>
                    <a:pt x="1478" y="1"/>
                  </a:moveTo>
                  <a:lnTo>
                    <a:pt x="1421" y="12"/>
                  </a:lnTo>
                  <a:lnTo>
                    <a:pt x="1365" y="24"/>
                  </a:lnTo>
                  <a:lnTo>
                    <a:pt x="1308" y="58"/>
                  </a:lnTo>
                  <a:lnTo>
                    <a:pt x="1274" y="92"/>
                  </a:lnTo>
                  <a:lnTo>
                    <a:pt x="1228" y="137"/>
                  </a:lnTo>
                  <a:lnTo>
                    <a:pt x="1194" y="194"/>
                  </a:lnTo>
                  <a:lnTo>
                    <a:pt x="1137" y="319"/>
                  </a:lnTo>
                  <a:lnTo>
                    <a:pt x="1103" y="444"/>
                  </a:lnTo>
                  <a:lnTo>
                    <a:pt x="1081" y="580"/>
                  </a:lnTo>
                  <a:lnTo>
                    <a:pt x="1069" y="683"/>
                  </a:lnTo>
                  <a:lnTo>
                    <a:pt x="1058" y="785"/>
                  </a:lnTo>
                  <a:lnTo>
                    <a:pt x="1012" y="671"/>
                  </a:lnTo>
                  <a:lnTo>
                    <a:pt x="910" y="433"/>
                  </a:lnTo>
                  <a:lnTo>
                    <a:pt x="842" y="308"/>
                  </a:lnTo>
                  <a:lnTo>
                    <a:pt x="762" y="194"/>
                  </a:lnTo>
                  <a:lnTo>
                    <a:pt x="728" y="149"/>
                  </a:lnTo>
                  <a:lnTo>
                    <a:pt x="694" y="115"/>
                  </a:lnTo>
                  <a:lnTo>
                    <a:pt x="660" y="92"/>
                  </a:lnTo>
                  <a:lnTo>
                    <a:pt x="615" y="80"/>
                  </a:lnTo>
                  <a:lnTo>
                    <a:pt x="546" y="92"/>
                  </a:lnTo>
                  <a:lnTo>
                    <a:pt x="467" y="126"/>
                  </a:lnTo>
                  <a:lnTo>
                    <a:pt x="387" y="183"/>
                  </a:lnTo>
                  <a:lnTo>
                    <a:pt x="308" y="240"/>
                  </a:lnTo>
                  <a:lnTo>
                    <a:pt x="239" y="319"/>
                  </a:lnTo>
                  <a:lnTo>
                    <a:pt x="183" y="399"/>
                  </a:lnTo>
                  <a:lnTo>
                    <a:pt x="149" y="490"/>
                  </a:lnTo>
                  <a:lnTo>
                    <a:pt x="137" y="580"/>
                  </a:lnTo>
                  <a:lnTo>
                    <a:pt x="137" y="626"/>
                  </a:lnTo>
                  <a:lnTo>
                    <a:pt x="160" y="660"/>
                  </a:lnTo>
                  <a:lnTo>
                    <a:pt x="194" y="705"/>
                  </a:lnTo>
                  <a:lnTo>
                    <a:pt x="228" y="740"/>
                  </a:lnTo>
                  <a:lnTo>
                    <a:pt x="319" y="808"/>
                  </a:lnTo>
                  <a:lnTo>
                    <a:pt x="433" y="876"/>
                  </a:lnTo>
                  <a:lnTo>
                    <a:pt x="535" y="921"/>
                  </a:lnTo>
                  <a:lnTo>
                    <a:pt x="637" y="956"/>
                  </a:lnTo>
                  <a:lnTo>
                    <a:pt x="728" y="990"/>
                  </a:lnTo>
                  <a:lnTo>
                    <a:pt x="637" y="978"/>
                  </a:lnTo>
                  <a:lnTo>
                    <a:pt x="342" y="978"/>
                  </a:lnTo>
                  <a:lnTo>
                    <a:pt x="239" y="990"/>
                  </a:lnTo>
                  <a:lnTo>
                    <a:pt x="137" y="1001"/>
                  </a:lnTo>
                  <a:lnTo>
                    <a:pt x="69" y="1035"/>
                  </a:lnTo>
                  <a:lnTo>
                    <a:pt x="46" y="1046"/>
                  </a:lnTo>
                  <a:lnTo>
                    <a:pt x="35" y="1081"/>
                  </a:lnTo>
                  <a:lnTo>
                    <a:pt x="1" y="1160"/>
                  </a:lnTo>
                  <a:lnTo>
                    <a:pt x="1" y="1251"/>
                  </a:lnTo>
                  <a:lnTo>
                    <a:pt x="12" y="1353"/>
                  </a:lnTo>
                  <a:lnTo>
                    <a:pt x="35" y="1467"/>
                  </a:lnTo>
                  <a:lnTo>
                    <a:pt x="92" y="1569"/>
                  </a:lnTo>
                  <a:lnTo>
                    <a:pt x="114" y="1615"/>
                  </a:lnTo>
                  <a:lnTo>
                    <a:pt x="160" y="1649"/>
                  </a:lnTo>
                  <a:lnTo>
                    <a:pt x="194" y="1683"/>
                  </a:lnTo>
                  <a:lnTo>
                    <a:pt x="239" y="1717"/>
                  </a:lnTo>
                  <a:lnTo>
                    <a:pt x="296" y="1728"/>
                  </a:lnTo>
                  <a:lnTo>
                    <a:pt x="342" y="1740"/>
                  </a:lnTo>
                  <a:lnTo>
                    <a:pt x="399" y="1728"/>
                  </a:lnTo>
                  <a:lnTo>
                    <a:pt x="455" y="1717"/>
                  </a:lnTo>
                  <a:lnTo>
                    <a:pt x="546" y="1672"/>
                  </a:lnTo>
                  <a:lnTo>
                    <a:pt x="649" y="1603"/>
                  </a:lnTo>
                  <a:lnTo>
                    <a:pt x="728" y="1535"/>
                  </a:lnTo>
                  <a:lnTo>
                    <a:pt x="785" y="1467"/>
                  </a:lnTo>
                  <a:lnTo>
                    <a:pt x="842" y="1399"/>
                  </a:lnTo>
                  <a:lnTo>
                    <a:pt x="751" y="1592"/>
                  </a:lnTo>
                  <a:lnTo>
                    <a:pt x="683" y="1751"/>
                  </a:lnTo>
                  <a:lnTo>
                    <a:pt x="660" y="1842"/>
                  </a:lnTo>
                  <a:lnTo>
                    <a:pt x="637" y="1910"/>
                  </a:lnTo>
                  <a:lnTo>
                    <a:pt x="637" y="1944"/>
                  </a:lnTo>
                  <a:lnTo>
                    <a:pt x="649" y="1978"/>
                  </a:lnTo>
                  <a:lnTo>
                    <a:pt x="671" y="2012"/>
                  </a:lnTo>
                  <a:lnTo>
                    <a:pt x="705" y="2035"/>
                  </a:lnTo>
                  <a:lnTo>
                    <a:pt x="796" y="2092"/>
                  </a:lnTo>
                  <a:lnTo>
                    <a:pt x="899" y="2137"/>
                  </a:lnTo>
                  <a:lnTo>
                    <a:pt x="1012" y="2160"/>
                  </a:lnTo>
                  <a:lnTo>
                    <a:pt x="1126" y="2172"/>
                  </a:lnTo>
                  <a:lnTo>
                    <a:pt x="1228" y="2160"/>
                  </a:lnTo>
                  <a:lnTo>
                    <a:pt x="1274" y="2149"/>
                  </a:lnTo>
                  <a:lnTo>
                    <a:pt x="1308" y="2126"/>
                  </a:lnTo>
                  <a:lnTo>
                    <a:pt x="1342" y="2103"/>
                  </a:lnTo>
                  <a:lnTo>
                    <a:pt x="1365" y="2069"/>
                  </a:lnTo>
                  <a:lnTo>
                    <a:pt x="1399" y="2001"/>
                  </a:lnTo>
                  <a:lnTo>
                    <a:pt x="1410" y="1910"/>
                  </a:lnTo>
                  <a:lnTo>
                    <a:pt x="1399" y="1797"/>
                  </a:lnTo>
                  <a:lnTo>
                    <a:pt x="1387" y="1672"/>
                  </a:lnTo>
                  <a:lnTo>
                    <a:pt x="1353" y="1535"/>
                  </a:lnTo>
                  <a:lnTo>
                    <a:pt x="1296" y="1387"/>
                  </a:lnTo>
                  <a:lnTo>
                    <a:pt x="1240" y="1240"/>
                  </a:lnTo>
                  <a:lnTo>
                    <a:pt x="1240" y="1240"/>
                  </a:lnTo>
                  <a:lnTo>
                    <a:pt x="1331" y="1319"/>
                  </a:lnTo>
                  <a:lnTo>
                    <a:pt x="1421" y="1410"/>
                  </a:lnTo>
                  <a:lnTo>
                    <a:pt x="1535" y="1501"/>
                  </a:lnTo>
                  <a:lnTo>
                    <a:pt x="1660" y="1581"/>
                  </a:lnTo>
                  <a:lnTo>
                    <a:pt x="1717" y="1615"/>
                  </a:lnTo>
                  <a:lnTo>
                    <a:pt x="1774" y="1649"/>
                  </a:lnTo>
                  <a:lnTo>
                    <a:pt x="1831" y="1660"/>
                  </a:lnTo>
                  <a:lnTo>
                    <a:pt x="1933" y="1660"/>
                  </a:lnTo>
                  <a:lnTo>
                    <a:pt x="1967" y="1626"/>
                  </a:lnTo>
                  <a:lnTo>
                    <a:pt x="2035" y="1547"/>
                  </a:lnTo>
                  <a:lnTo>
                    <a:pt x="2092" y="1467"/>
                  </a:lnTo>
                  <a:lnTo>
                    <a:pt x="2126" y="1365"/>
                  </a:lnTo>
                  <a:lnTo>
                    <a:pt x="2160" y="1262"/>
                  </a:lnTo>
                  <a:lnTo>
                    <a:pt x="2160" y="1171"/>
                  </a:lnTo>
                  <a:lnTo>
                    <a:pt x="2149" y="1092"/>
                  </a:lnTo>
                  <a:lnTo>
                    <a:pt x="2126" y="1058"/>
                  </a:lnTo>
                  <a:lnTo>
                    <a:pt x="2115" y="1024"/>
                  </a:lnTo>
                  <a:lnTo>
                    <a:pt x="2081" y="1001"/>
                  </a:lnTo>
                  <a:lnTo>
                    <a:pt x="2047" y="978"/>
                  </a:lnTo>
                  <a:lnTo>
                    <a:pt x="2012" y="967"/>
                  </a:lnTo>
                  <a:lnTo>
                    <a:pt x="1956" y="956"/>
                  </a:lnTo>
                  <a:lnTo>
                    <a:pt x="1842" y="956"/>
                  </a:lnTo>
                  <a:lnTo>
                    <a:pt x="1717" y="967"/>
                  </a:lnTo>
                  <a:lnTo>
                    <a:pt x="1581" y="990"/>
                  </a:lnTo>
                  <a:lnTo>
                    <a:pt x="1365" y="1035"/>
                  </a:lnTo>
                  <a:lnTo>
                    <a:pt x="1274" y="1058"/>
                  </a:lnTo>
                  <a:lnTo>
                    <a:pt x="1387" y="990"/>
                  </a:lnTo>
                  <a:lnTo>
                    <a:pt x="1649" y="842"/>
                  </a:lnTo>
                  <a:lnTo>
                    <a:pt x="1785" y="751"/>
                  </a:lnTo>
                  <a:lnTo>
                    <a:pt x="1910" y="660"/>
                  </a:lnTo>
                  <a:lnTo>
                    <a:pt x="1956" y="615"/>
                  </a:lnTo>
                  <a:lnTo>
                    <a:pt x="2001" y="569"/>
                  </a:lnTo>
                  <a:lnTo>
                    <a:pt x="2024" y="524"/>
                  </a:lnTo>
                  <a:lnTo>
                    <a:pt x="2035" y="490"/>
                  </a:lnTo>
                  <a:lnTo>
                    <a:pt x="2035" y="444"/>
                  </a:lnTo>
                  <a:lnTo>
                    <a:pt x="2024" y="410"/>
                  </a:lnTo>
                  <a:lnTo>
                    <a:pt x="1978" y="319"/>
                  </a:lnTo>
                  <a:lnTo>
                    <a:pt x="1910" y="228"/>
                  </a:lnTo>
                  <a:lnTo>
                    <a:pt x="1819" y="137"/>
                  </a:lnTo>
                  <a:lnTo>
                    <a:pt x="1706" y="69"/>
                  </a:lnTo>
                  <a:lnTo>
                    <a:pt x="1592" y="24"/>
                  </a:lnTo>
                  <a:lnTo>
                    <a:pt x="1535" y="12"/>
                  </a:lnTo>
                  <a:lnTo>
                    <a:pt x="14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90" name="Google Shape;2490;p24"/>
            <p:cNvSpPr/>
            <p:nvPr/>
          </p:nvSpPr>
          <p:spPr>
            <a:xfrm>
              <a:off x="-693947" y="2534053"/>
              <a:ext cx="99003" cy="96787"/>
            </a:xfrm>
            <a:custGeom>
              <a:avLst/>
              <a:gdLst/>
              <a:ahLst/>
              <a:cxnLst/>
              <a:rect l="l" t="t" r="r" b="b"/>
              <a:pathLst>
                <a:path w="536" h="524" extrusionOk="0">
                  <a:moveTo>
                    <a:pt x="217" y="1"/>
                  </a:moveTo>
                  <a:lnTo>
                    <a:pt x="160" y="12"/>
                  </a:lnTo>
                  <a:lnTo>
                    <a:pt x="126" y="46"/>
                  </a:lnTo>
                  <a:lnTo>
                    <a:pt x="80" y="69"/>
                  </a:lnTo>
                  <a:lnTo>
                    <a:pt x="46" y="115"/>
                  </a:lnTo>
                  <a:lnTo>
                    <a:pt x="24" y="160"/>
                  </a:lnTo>
                  <a:lnTo>
                    <a:pt x="12" y="217"/>
                  </a:lnTo>
                  <a:lnTo>
                    <a:pt x="1" y="262"/>
                  </a:lnTo>
                  <a:lnTo>
                    <a:pt x="12" y="319"/>
                  </a:lnTo>
                  <a:lnTo>
                    <a:pt x="24" y="365"/>
                  </a:lnTo>
                  <a:lnTo>
                    <a:pt x="46" y="410"/>
                  </a:lnTo>
                  <a:lnTo>
                    <a:pt x="80" y="455"/>
                  </a:lnTo>
                  <a:lnTo>
                    <a:pt x="126" y="490"/>
                  </a:lnTo>
                  <a:lnTo>
                    <a:pt x="171" y="512"/>
                  </a:lnTo>
                  <a:lnTo>
                    <a:pt x="217" y="524"/>
                  </a:lnTo>
                  <a:lnTo>
                    <a:pt x="331" y="524"/>
                  </a:lnTo>
                  <a:lnTo>
                    <a:pt x="376" y="512"/>
                  </a:lnTo>
                  <a:lnTo>
                    <a:pt x="421" y="478"/>
                  </a:lnTo>
                  <a:lnTo>
                    <a:pt x="456" y="455"/>
                  </a:lnTo>
                  <a:lnTo>
                    <a:pt x="490" y="410"/>
                  </a:lnTo>
                  <a:lnTo>
                    <a:pt x="512" y="365"/>
                  </a:lnTo>
                  <a:lnTo>
                    <a:pt x="535" y="308"/>
                  </a:lnTo>
                  <a:lnTo>
                    <a:pt x="535" y="262"/>
                  </a:lnTo>
                  <a:lnTo>
                    <a:pt x="535" y="205"/>
                  </a:lnTo>
                  <a:lnTo>
                    <a:pt x="512" y="160"/>
                  </a:lnTo>
                  <a:lnTo>
                    <a:pt x="490" y="115"/>
                  </a:lnTo>
                  <a:lnTo>
                    <a:pt x="456" y="69"/>
                  </a:lnTo>
                  <a:lnTo>
                    <a:pt x="421" y="35"/>
                  </a:lnTo>
                  <a:lnTo>
                    <a:pt x="365" y="12"/>
                  </a:lnTo>
                  <a:lnTo>
                    <a:pt x="3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91" name="Google Shape;2491;p24"/>
            <p:cNvSpPr/>
            <p:nvPr/>
          </p:nvSpPr>
          <p:spPr>
            <a:xfrm>
              <a:off x="-1875704" y="2964419"/>
              <a:ext cx="398968" cy="399153"/>
            </a:xfrm>
            <a:custGeom>
              <a:avLst/>
              <a:gdLst/>
              <a:ahLst/>
              <a:cxnLst/>
              <a:rect l="l" t="t" r="r" b="b"/>
              <a:pathLst>
                <a:path w="2160" h="2161" extrusionOk="0">
                  <a:moveTo>
                    <a:pt x="1478" y="1"/>
                  </a:moveTo>
                  <a:lnTo>
                    <a:pt x="1421" y="12"/>
                  </a:lnTo>
                  <a:lnTo>
                    <a:pt x="1364" y="23"/>
                  </a:lnTo>
                  <a:lnTo>
                    <a:pt x="1319" y="46"/>
                  </a:lnTo>
                  <a:lnTo>
                    <a:pt x="1273" y="92"/>
                  </a:lnTo>
                  <a:lnTo>
                    <a:pt x="1228" y="137"/>
                  </a:lnTo>
                  <a:lnTo>
                    <a:pt x="1194" y="183"/>
                  </a:lnTo>
                  <a:lnTo>
                    <a:pt x="1148" y="308"/>
                  </a:lnTo>
                  <a:lnTo>
                    <a:pt x="1103" y="444"/>
                  </a:lnTo>
                  <a:lnTo>
                    <a:pt x="1080" y="569"/>
                  </a:lnTo>
                  <a:lnTo>
                    <a:pt x="1069" y="683"/>
                  </a:lnTo>
                  <a:lnTo>
                    <a:pt x="1057" y="785"/>
                  </a:lnTo>
                  <a:lnTo>
                    <a:pt x="1023" y="671"/>
                  </a:lnTo>
                  <a:lnTo>
                    <a:pt x="910" y="433"/>
                  </a:lnTo>
                  <a:lnTo>
                    <a:pt x="841" y="296"/>
                  </a:lnTo>
                  <a:lnTo>
                    <a:pt x="773" y="183"/>
                  </a:lnTo>
                  <a:lnTo>
                    <a:pt x="728" y="137"/>
                  </a:lnTo>
                  <a:lnTo>
                    <a:pt x="694" y="103"/>
                  </a:lnTo>
                  <a:lnTo>
                    <a:pt x="660" y="80"/>
                  </a:lnTo>
                  <a:lnTo>
                    <a:pt x="625" y="80"/>
                  </a:lnTo>
                  <a:lnTo>
                    <a:pt x="546" y="92"/>
                  </a:lnTo>
                  <a:lnTo>
                    <a:pt x="466" y="126"/>
                  </a:lnTo>
                  <a:lnTo>
                    <a:pt x="387" y="171"/>
                  </a:lnTo>
                  <a:lnTo>
                    <a:pt x="307" y="239"/>
                  </a:lnTo>
                  <a:lnTo>
                    <a:pt x="239" y="308"/>
                  </a:lnTo>
                  <a:lnTo>
                    <a:pt x="182" y="399"/>
                  </a:lnTo>
                  <a:lnTo>
                    <a:pt x="148" y="478"/>
                  </a:lnTo>
                  <a:lnTo>
                    <a:pt x="137" y="569"/>
                  </a:lnTo>
                  <a:lnTo>
                    <a:pt x="148" y="614"/>
                  </a:lnTo>
                  <a:lnTo>
                    <a:pt x="159" y="660"/>
                  </a:lnTo>
                  <a:lnTo>
                    <a:pt x="194" y="705"/>
                  </a:lnTo>
                  <a:lnTo>
                    <a:pt x="228" y="739"/>
                  </a:lnTo>
                  <a:lnTo>
                    <a:pt x="330" y="808"/>
                  </a:lnTo>
                  <a:lnTo>
                    <a:pt x="432" y="864"/>
                  </a:lnTo>
                  <a:lnTo>
                    <a:pt x="546" y="921"/>
                  </a:lnTo>
                  <a:lnTo>
                    <a:pt x="637" y="955"/>
                  </a:lnTo>
                  <a:lnTo>
                    <a:pt x="728" y="978"/>
                  </a:lnTo>
                  <a:lnTo>
                    <a:pt x="648" y="978"/>
                  </a:lnTo>
                  <a:lnTo>
                    <a:pt x="455" y="967"/>
                  </a:lnTo>
                  <a:lnTo>
                    <a:pt x="341" y="967"/>
                  </a:lnTo>
                  <a:lnTo>
                    <a:pt x="239" y="978"/>
                  </a:lnTo>
                  <a:lnTo>
                    <a:pt x="148" y="1001"/>
                  </a:lnTo>
                  <a:lnTo>
                    <a:pt x="80" y="1024"/>
                  </a:lnTo>
                  <a:lnTo>
                    <a:pt x="57" y="1046"/>
                  </a:lnTo>
                  <a:lnTo>
                    <a:pt x="34" y="1080"/>
                  </a:lnTo>
                  <a:lnTo>
                    <a:pt x="12" y="1149"/>
                  </a:lnTo>
                  <a:lnTo>
                    <a:pt x="0" y="1251"/>
                  </a:lnTo>
                  <a:lnTo>
                    <a:pt x="12" y="1353"/>
                  </a:lnTo>
                  <a:lnTo>
                    <a:pt x="46" y="1455"/>
                  </a:lnTo>
                  <a:lnTo>
                    <a:pt x="91" y="1558"/>
                  </a:lnTo>
                  <a:lnTo>
                    <a:pt x="125" y="1603"/>
                  </a:lnTo>
                  <a:lnTo>
                    <a:pt x="159" y="1649"/>
                  </a:lnTo>
                  <a:lnTo>
                    <a:pt x="205" y="1683"/>
                  </a:lnTo>
                  <a:lnTo>
                    <a:pt x="250" y="1705"/>
                  </a:lnTo>
                  <a:lnTo>
                    <a:pt x="296" y="1728"/>
                  </a:lnTo>
                  <a:lnTo>
                    <a:pt x="398" y="1728"/>
                  </a:lnTo>
                  <a:lnTo>
                    <a:pt x="455" y="1717"/>
                  </a:lnTo>
                  <a:lnTo>
                    <a:pt x="557" y="1671"/>
                  </a:lnTo>
                  <a:lnTo>
                    <a:pt x="648" y="1603"/>
                  </a:lnTo>
                  <a:lnTo>
                    <a:pt x="728" y="1535"/>
                  </a:lnTo>
                  <a:lnTo>
                    <a:pt x="796" y="1467"/>
                  </a:lnTo>
                  <a:lnTo>
                    <a:pt x="853" y="1399"/>
                  </a:lnTo>
                  <a:lnTo>
                    <a:pt x="762" y="1580"/>
                  </a:lnTo>
                  <a:lnTo>
                    <a:pt x="682" y="1751"/>
                  </a:lnTo>
                  <a:lnTo>
                    <a:pt x="660" y="1831"/>
                  </a:lnTo>
                  <a:lnTo>
                    <a:pt x="637" y="1910"/>
                  </a:lnTo>
                  <a:lnTo>
                    <a:pt x="637" y="1944"/>
                  </a:lnTo>
                  <a:lnTo>
                    <a:pt x="660" y="1978"/>
                  </a:lnTo>
                  <a:lnTo>
                    <a:pt x="682" y="2012"/>
                  </a:lnTo>
                  <a:lnTo>
                    <a:pt x="705" y="2035"/>
                  </a:lnTo>
                  <a:lnTo>
                    <a:pt x="796" y="2092"/>
                  </a:lnTo>
                  <a:lnTo>
                    <a:pt x="898" y="2126"/>
                  </a:lnTo>
                  <a:lnTo>
                    <a:pt x="1012" y="2149"/>
                  </a:lnTo>
                  <a:lnTo>
                    <a:pt x="1137" y="2160"/>
                  </a:lnTo>
                  <a:lnTo>
                    <a:pt x="1239" y="2149"/>
                  </a:lnTo>
                  <a:lnTo>
                    <a:pt x="1273" y="2137"/>
                  </a:lnTo>
                  <a:lnTo>
                    <a:pt x="1319" y="2126"/>
                  </a:lnTo>
                  <a:lnTo>
                    <a:pt x="1341" y="2092"/>
                  </a:lnTo>
                  <a:lnTo>
                    <a:pt x="1364" y="2069"/>
                  </a:lnTo>
                  <a:lnTo>
                    <a:pt x="1398" y="1990"/>
                  </a:lnTo>
                  <a:lnTo>
                    <a:pt x="1410" y="1899"/>
                  </a:lnTo>
                  <a:lnTo>
                    <a:pt x="1410" y="1796"/>
                  </a:lnTo>
                  <a:lnTo>
                    <a:pt x="1387" y="1671"/>
                  </a:lnTo>
                  <a:lnTo>
                    <a:pt x="1353" y="1535"/>
                  </a:lnTo>
                  <a:lnTo>
                    <a:pt x="1307" y="1387"/>
                  </a:lnTo>
                  <a:lnTo>
                    <a:pt x="1251" y="1228"/>
                  </a:lnTo>
                  <a:lnTo>
                    <a:pt x="1330" y="1319"/>
                  </a:lnTo>
                  <a:lnTo>
                    <a:pt x="1432" y="1410"/>
                  </a:lnTo>
                  <a:lnTo>
                    <a:pt x="1535" y="1501"/>
                  </a:lnTo>
                  <a:lnTo>
                    <a:pt x="1660" y="1580"/>
                  </a:lnTo>
                  <a:lnTo>
                    <a:pt x="1716" y="1615"/>
                  </a:lnTo>
                  <a:lnTo>
                    <a:pt x="1785" y="1637"/>
                  </a:lnTo>
                  <a:lnTo>
                    <a:pt x="1842" y="1660"/>
                  </a:lnTo>
                  <a:lnTo>
                    <a:pt x="1887" y="1660"/>
                  </a:lnTo>
                  <a:lnTo>
                    <a:pt x="1932" y="1649"/>
                  </a:lnTo>
                  <a:lnTo>
                    <a:pt x="1978" y="1626"/>
                  </a:lnTo>
                  <a:lnTo>
                    <a:pt x="2046" y="1546"/>
                  </a:lnTo>
                  <a:lnTo>
                    <a:pt x="2092" y="1455"/>
                  </a:lnTo>
                  <a:lnTo>
                    <a:pt x="2137" y="1365"/>
                  </a:lnTo>
                  <a:lnTo>
                    <a:pt x="2160" y="1262"/>
                  </a:lnTo>
                  <a:lnTo>
                    <a:pt x="2160" y="1171"/>
                  </a:lnTo>
                  <a:lnTo>
                    <a:pt x="2148" y="1092"/>
                  </a:lnTo>
                  <a:lnTo>
                    <a:pt x="2137" y="1046"/>
                  </a:lnTo>
                  <a:lnTo>
                    <a:pt x="2114" y="1024"/>
                  </a:lnTo>
                  <a:lnTo>
                    <a:pt x="2080" y="989"/>
                  </a:lnTo>
                  <a:lnTo>
                    <a:pt x="2057" y="978"/>
                  </a:lnTo>
                  <a:lnTo>
                    <a:pt x="2012" y="967"/>
                  </a:lnTo>
                  <a:lnTo>
                    <a:pt x="1967" y="955"/>
                  </a:lnTo>
                  <a:lnTo>
                    <a:pt x="1853" y="955"/>
                  </a:lnTo>
                  <a:lnTo>
                    <a:pt x="1716" y="967"/>
                  </a:lnTo>
                  <a:lnTo>
                    <a:pt x="1591" y="978"/>
                  </a:lnTo>
                  <a:lnTo>
                    <a:pt x="1364" y="1024"/>
                  </a:lnTo>
                  <a:lnTo>
                    <a:pt x="1273" y="1046"/>
                  </a:lnTo>
                  <a:lnTo>
                    <a:pt x="1273" y="1046"/>
                  </a:lnTo>
                  <a:lnTo>
                    <a:pt x="1387" y="989"/>
                  </a:lnTo>
                  <a:lnTo>
                    <a:pt x="1648" y="842"/>
                  </a:lnTo>
                  <a:lnTo>
                    <a:pt x="1785" y="751"/>
                  </a:lnTo>
                  <a:lnTo>
                    <a:pt x="1910" y="660"/>
                  </a:lnTo>
                  <a:lnTo>
                    <a:pt x="1967" y="614"/>
                  </a:lnTo>
                  <a:lnTo>
                    <a:pt x="2001" y="569"/>
                  </a:lnTo>
                  <a:lnTo>
                    <a:pt x="2023" y="524"/>
                  </a:lnTo>
                  <a:lnTo>
                    <a:pt x="2035" y="478"/>
                  </a:lnTo>
                  <a:lnTo>
                    <a:pt x="2035" y="444"/>
                  </a:lnTo>
                  <a:lnTo>
                    <a:pt x="2023" y="399"/>
                  </a:lnTo>
                  <a:lnTo>
                    <a:pt x="1978" y="308"/>
                  </a:lnTo>
                  <a:lnTo>
                    <a:pt x="1910" y="217"/>
                  </a:lnTo>
                  <a:lnTo>
                    <a:pt x="1819" y="137"/>
                  </a:lnTo>
                  <a:lnTo>
                    <a:pt x="1716" y="69"/>
                  </a:lnTo>
                  <a:lnTo>
                    <a:pt x="1591" y="23"/>
                  </a:lnTo>
                  <a:lnTo>
                    <a:pt x="1535" y="12"/>
                  </a:lnTo>
                  <a:lnTo>
                    <a:pt x="14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92" name="Google Shape;2492;p24"/>
            <p:cNvSpPr/>
            <p:nvPr/>
          </p:nvSpPr>
          <p:spPr>
            <a:xfrm>
              <a:off x="-1735142" y="3117725"/>
              <a:ext cx="96787" cy="98819"/>
            </a:xfrm>
            <a:custGeom>
              <a:avLst/>
              <a:gdLst/>
              <a:ahLst/>
              <a:cxnLst/>
              <a:rect l="l" t="t" r="r" b="b"/>
              <a:pathLst>
                <a:path w="524" h="535" extrusionOk="0">
                  <a:moveTo>
                    <a:pt x="262" y="0"/>
                  </a:moveTo>
                  <a:lnTo>
                    <a:pt x="205" y="12"/>
                  </a:lnTo>
                  <a:lnTo>
                    <a:pt x="160" y="23"/>
                  </a:lnTo>
                  <a:lnTo>
                    <a:pt x="114" y="46"/>
                  </a:lnTo>
                  <a:lnTo>
                    <a:pt x="69" y="80"/>
                  </a:lnTo>
                  <a:lnTo>
                    <a:pt x="35" y="125"/>
                  </a:lnTo>
                  <a:lnTo>
                    <a:pt x="12" y="171"/>
                  </a:lnTo>
                  <a:lnTo>
                    <a:pt x="1" y="216"/>
                  </a:lnTo>
                  <a:lnTo>
                    <a:pt x="1" y="273"/>
                  </a:lnTo>
                  <a:lnTo>
                    <a:pt x="1" y="330"/>
                  </a:lnTo>
                  <a:lnTo>
                    <a:pt x="12" y="375"/>
                  </a:lnTo>
                  <a:lnTo>
                    <a:pt x="46" y="421"/>
                  </a:lnTo>
                  <a:lnTo>
                    <a:pt x="69" y="455"/>
                  </a:lnTo>
                  <a:lnTo>
                    <a:pt x="114" y="489"/>
                  </a:lnTo>
                  <a:lnTo>
                    <a:pt x="160" y="512"/>
                  </a:lnTo>
                  <a:lnTo>
                    <a:pt x="217" y="535"/>
                  </a:lnTo>
                  <a:lnTo>
                    <a:pt x="319" y="535"/>
                  </a:lnTo>
                  <a:lnTo>
                    <a:pt x="365" y="512"/>
                  </a:lnTo>
                  <a:lnTo>
                    <a:pt x="410" y="489"/>
                  </a:lnTo>
                  <a:lnTo>
                    <a:pt x="455" y="455"/>
                  </a:lnTo>
                  <a:lnTo>
                    <a:pt x="490" y="421"/>
                  </a:lnTo>
                  <a:lnTo>
                    <a:pt x="512" y="364"/>
                  </a:lnTo>
                  <a:lnTo>
                    <a:pt x="524" y="319"/>
                  </a:lnTo>
                  <a:lnTo>
                    <a:pt x="524" y="262"/>
                  </a:lnTo>
                  <a:lnTo>
                    <a:pt x="524" y="216"/>
                  </a:lnTo>
                  <a:lnTo>
                    <a:pt x="512" y="171"/>
                  </a:lnTo>
                  <a:lnTo>
                    <a:pt x="478" y="125"/>
                  </a:lnTo>
                  <a:lnTo>
                    <a:pt x="455" y="80"/>
                  </a:lnTo>
                  <a:lnTo>
                    <a:pt x="410" y="46"/>
                  </a:lnTo>
                  <a:lnTo>
                    <a:pt x="365" y="23"/>
                  </a:lnTo>
                  <a:lnTo>
                    <a:pt x="308" y="12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93" name="Google Shape;2493;p24"/>
            <p:cNvSpPr/>
            <p:nvPr/>
          </p:nvSpPr>
          <p:spPr>
            <a:xfrm>
              <a:off x="-2266175" y="2674799"/>
              <a:ext cx="443113" cy="443113"/>
            </a:xfrm>
            <a:custGeom>
              <a:avLst/>
              <a:gdLst/>
              <a:ahLst/>
              <a:cxnLst/>
              <a:rect l="l" t="t" r="r" b="b"/>
              <a:pathLst>
                <a:path w="2399" h="2399" extrusionOk="0">
                  <a:moveTo>
                    <a:pt x="1580" y="0"/>
                  </a:moveTo>
                  <a:lnTo>
                    <a:pt x="1523" y="23"/>
                  </a:lnTo>
                  <a:lnTo>
                    <a:pt x="1467" y="57"/>
                  </a:lnTo>
                  <a:lnTo>
                    <a:pt x="1410" y="91"/>
                  </a:lnTo>
                  <a:lnTo>
                    <a:pt x="1364" y="148"/>
                  </a:lnTo>
                  <a:lnTo>
                    <a:pt x="1330" y="205"/>
                  </a:lnTo>
                  <a:lnTo>
                    <a:pt x="1273" y="341"/>
                  </a:lnTo>
                  <a:lnTo>
                    <a:pt x="1228" y="489"/>
                  </a:lnTo>
                  <a:lnTo>
                    <a:pt x="1205" y="625"/>
                  </a:lnTo>
                  <a:lnTo>
                    <a:pt x="1182" y="750"/>
                  </a:lnTo>
                  <a:lnTo>
                    <a:pt x="1182" y="864"/>
                  </a:lnTo>
                  <a:lnTo>
                    <a:pt x="1126" y="739"/>
                  </a:lnTo>
                  <a:lnTo>
                    <a:pt x="1012" y="478"/>
                  </a:lnTo>
                  <a:lnTo>
                    <a:pt x="932" y="330"/>
                  </a:lnTo>
                  <a:lnTo>
                    <a:pt x="853" y="205"/>
                  </a:lnTo>
                  <a:lnTo>
                    <a:pt x="819" y="159"/>
                  </a:lnTo>
                  <a:lnTo>
                    <a:pt x="773" y="114"/>
                  </a:lnTo>
                  <a:lnTo>
                    <a:pt x="728" y="91"/>
                  </a:lnTo>
                  <a:lnTo>
                    <a:pt x="694" y="80"/>
                  </a:lnTo>
                  <a:lnTo>
                    <a:pt x="614" y="103"/>
                  </a:lnTo>
                  <a:lnTo>
                    <a:pt x="523" y="137"/>
                  </a:lnTo>
                  <a:lnTo>
                    <a:pt x="432" y="194"/>
                  </a:lnTo>
                  <a:lnTo>
                    <a:pt x="341" y="262"/>
                  </a:lnTo>
                  <a:lnTo>
                    <a:pt x="273" y="341"/>
                  </a:lnTo>
                  <a:lnTo>
                    <a:pt x="205" y="432"/>
                  </a:lnTo>
                  <a:lnTo>
                    <a:pt x="171" y="534"/>
                  </a:lnTo>
                  <a:lnTo>
                    <a:pt x="160" y="580"/>
                  </a:lnTo>
                  <a:lnTo>
                    <a:pt x="160" y="637"/>
                  </a:lnTo>
                  <a:lnTo>
                    <a:pt x="160" y="682"/>
                  </a:lnTo>
                  <a:lnTo>
                    <a:pt x="182" y="728"/>
                  </a:lnTo>
                  <a:lnTo>
                    <a:pt x="216" y="773"/>
                  </a:lnTo>
                  <a:lnTo>
                    <a:pt x="262" y="819"/>
                  </a:lnTo>
                  <a:lnTo>
                    <a:pt x="364" y="898"/>
                  </a:lnTo>
                  <a:lnTo>
                    <a:pt x="478" y="955"/>
                  </a:lnTo>
                  <a:lnTo>
                    <a:pt x="603" y="1012"/>
                  </a:lnTo>
                  <a:lnTo>
                    <a:pt x="705" y="1057"/>
                  </a:lnTo>
                  <a:lnTo>
                    <a:pt x="807" y="1091"/>
                  </a:lnTo>
                  <a:lnTo>
                    <a:pt x="716" y="1080"/>
                  </a:lnTo>
                  <a:lnTo>
                    <a:pt x="512" y="1069"/>
                  </a:lnTo>
                  <a:lnTo>
                    <a:pt x="387" y="1080"/>
                  </a:lnTo>
                  <a:lnTo>
                    <a:pt x="262" y="1080"/>
                  </a:lnTo>
                  <a:lnTo>
                    <a:pt x="160" y="1103"/>
                  </a:lnTo>
                  <a:lnTo>
                    <a:pt x="91" y="1137"/>
                  </a:lnTo>
                  <a:lnTo>
                    <a:pt x="57" y="1160"/>
                  </a:lnTo>
                  <a:lnTo>
                    <a:pt x="35" y="1194"/>
                  </a:lnTo>
                  <a:lnTo>
                    <a:pt x="23" y="1228"/>
                  </a:lnTo>
                  <a:lnTo>
                    <a:pt x="12" y="1273"/>
                  </a:lnTo>
                  <a:lnTo>
                    <a:pt x="0" y="1387"/>
                  </a:lnTo>
                  <a:lnTo>
                    <a:pt x="12" y="1501"/>
                  </a:lnTo>
                  <a:lnTo>
                    <a:pt x="46" y="1614"/>
                  </a:lnTo>
                  <a:lnTo>
                    <a:pt x="103" y="1728"/>
                  </a:lnTo>
                  <a:lnTo>
                    <a:pt x="137" y="1773"/>
                  </a:lnTo>
                  <a:lnTo>
                    <a:pt x="182" y="1819"/>
                  </a:lnTo>
                  <a:lnTo>
                    <a:pt x="228" y="1864"/>
                  </a:lnTo>
                  <a:lnTo>
                    <a:pt x="273" y="1887"/>
                  </a:lnTo>
                  <a:lnTo>
                    <a:pt x="330" y="1910"/>
                  </a:lnTo>
                  <a:lnTo>
                    <a:pt x="387" y="1921"/>
                  </a:lnTo>
                  <a:lnTo>
                    <a:pt x="444" y="1910"/>
                  </a:lnTo>
                  <a:lnTo>
                    <a:pt x="501" y="1898"/>
                  </a:lnTo>
                  <a:lnTo>
                    <a:pt x="557" y="1876"/>
                  </a:lnTo>
                  <a:lnTo>
                    <a:pt x="614" y="1841"/>
                  </a:lnTo>
                  <a:lnTo>
                    <a:pt x="716" y="1773"/>
                  </a:lnTo>
                  <a:lnTo>
                    <a:pt x="807" y="1694"/>
                  </a:lnTo>
                  <a:lnTo>
                    <a:pt x="876" y="1626"/>
                  </a:lnTo>
                  <a:lnTo>
                    <a:pt x="944" y="1546"/>
                  </a:lnTo>
                  <a:lnTo>
                    <a:pt x="841" y="1751"/>
                  </a:lnTo>
                  <a:lnTo>
                    <a:pt x="762" y="1932"/>
                  </a:lnTo>
                  <a:lnTo>
                    <a:pt x="728" y="2035"/>
                  </a:lnTo>
                  <a:lnTo>
                    <a:pt x="716" y="2114"/>
                  </a:lnTo>
                  <a:lnTo>
                    <a:pt x="716" y="2148"/>
                  </a:lnTo>
                  <a:lnTo>
                    <a:pt x="728" y="2194"/>
                  </a:lnTo>
                  <a:lnTo>
                    <a:pt x="751" y="2228"/>
                  </a:lnTo>
                  <a:lnTo>
                    <a:pt x="785" y="2251"/>
                  </a:lnTo>
                  <a:lnTo>
                    <a:pt x="887" y="2307"/>
                  </a:lnTo>
                  <a:lnTo>
                    <a:pt x="1001" y="2353"/>
                  </a:lnTo>
                  <a:lnTo>
                    <a:pt x="1126" y="2387"/>
                  </a:lnTo>
                  <a:lnTo>
                    <a:pt x="1251" y="2398"/>
                  </a:lnTo>
                  <a:lnTo>
                    <a:pt x="1364" y="2387"/>
                  </a:lnTo>
                  <a:lnTo>
                    <a:pt x="1421" y="2376"/>
                  </a:lnTo>
                  <a:lnTo>
                    <a:pt x="1455" y="2353"/>
                  </a:lnTo>
                  <a:lnTo>
                    <a:pt x="1489" y="2319"/>
                  </a:lnTo>
                  <a:lnTo>
                    <a:pt x="1512" y="2285"/>
                  </a:lnTo>
                  <a:lnTo>
                    <a:pt x="1535" y="2251"/>
                  </a:lnTo>
                  <a:lnTo>
                    <a:pt x="1557" y="2205"/>
                  </a:lnTo>
                  <a:lnTo>
                    <a:pt x="1569" y="2103"/>
                  </a:lnTo>
                  <a:lnTo>
                    <a:pt x="1557" y="1989"/>
                  </a:lnTo>
                  <a:lnTo>
                    <a:pt x="1535" y="1853"/>
                  </a:lnTo>
                  <a:lnTo>
                    <a:pt x="1501" y="1705"/>
                  </a:lnTo>
                  <a:lnTo>
                    <a:pt x="1444" y="1535"/>
                  </a:lnTo>
                  <a:lnTo>
                    <a:pt x="1387" y="1364"/>
                  </a:lnTo>
                  <a:lnTo>
                    <a:pt x="1478" y="1466"/>
                  </a:lnTo>
                  <a:lnTo>
                    <a:pt x="1580" y="1557"/>
                  </a:lnTo>
                  <a:lnTo>
                    <a:pt x="1705" y="1660"/>
                  </a:lnTo>
                  <a:lnTo>
                    <a:pt x="1842" y="1751"/>
                  </a:lnTo>
                  <a:lnTo>
                    <a:pt x="1910" y="1785"/>
                  </a:lnTo>
                  <a:lnTo>
                    <a:pt x="1978" y="1819"/>
                  </a:lnTo>
                  <a:lnTo>
                    <a:pt x="2035" y="1830"/>
                  </a:lnTo>
                  <a:lnTo>
                    <a:pt x="2092" y="1841"/>
                  </a:lnTo>
                  <a:lnTo>
                    <a:pt x="2148" y="1830"/>
                  </a:lnTo>
                  <a:lnTo>
                    <a:pt x="2194" y="1796"/>
                  </a:lnTo>
                  <a:lnTo>
                    <a:pt x="2262" y="1716"/>
                  </a:lnTo>
                  <a:lnTo>
                    <a:pt x="2319" y="1614"/>
                  </a:lnTo>
                  <a:lnTo>
                    <a:pt x="2364" y="1512"/>
                  </a:lnTo>
                  <a:lnTo>
                    <a:pt x="2398" y="1398"/>
                  </a:lnTo>
                  <a:lnTo>
                    <a:pt x="2398" y="1296"/>
                  </a:lnTo>
                  <a:lnTo>
                    <a:pt x="2387" y="1205"/>
                  </a:lnTo>
                  <a:lnTo>
                    <a:pt x="2364" y="1160"/>
                  </a:lnTo>
                  <a:lnTo>
                    <a:pt x="2342" y="1125"/>
                  </a:lnTo>
                  <a:lnTo>
                    <a:pt x="2319" y="1103"/>
                  </a:lnTo>
                  <a:lnTo>
                    <a:pt x="2273" y="1080"/>
                  </a:lnTo>
                  <a:lnTo>
                    <a:pt x="2228" y="1069"/>
                  </a:lnTo>
                  <a:lnTo>
                    <a:pt x="2183" y="1057"/>
                  </a:lnTo>
                  <a:lnTo>
                    <a:pt x="2046" y="1057"/>
                  </a:lnTo>
                  <a:lnTo>
                    <a:pt x="1910" y="1069"/>
                  </a:lnTo>
                  <a:lnTo>
                    <a:pt x="1762" y="1080"/>
                  </a:lnTo>
                  <a:lnTo>
                    <a:pt x="1512" y="1137"/>
                  </a:lnTo>
                  <a:lnTo>
                    <a:pt x="1410" y="1160"/>
                  </a:lnTo>
                  <a:lnTo>
                    <a:pt x="1546" y="1091"/>
                  </a:lnTo>
                  <a:lnTo>
                    <a:pt x="1830" y="932"/>
                  </a:lnTo>
                  <a:lnTo>
                    <a:pt x="1989" y="830"/>
                  </a:lnTo>
                  <a:lnTo>
                    <a:pt x="2126" y="728"/>
                  </a:lnTo>
                  <a:lnTo>
                    <a:pt x="2171" y="671"/>
                  </a:lnTo>
                  <a:lnTo>
                    <a:pt x="2217" y="625"/>
                  </a:lnTo>
                  <a:lnTo>
                    <a:pt x="2251" y="580"/>
                  </a:lnTo>
                  <a:lnTo>
                    <a:pt x="2262" y="534"/>
                  </a:lnTo>
                  <a:lnTo>
                    <a:pt x="2262" y="489"/>
                  </a:lnTo>
                  <a:lnTo>
                    <a:pt x="2251" y="444"/>
                  </a:lnTo>
                  <a:lnTo>
                    <a:pt x="2228" y="398"/>
                  </a:lnTo>
                  <a:lnTo>
                    <a:pt x="2194" y="341"/>
                  </a:lnTo>
                  <a:lnTo>
                    <a:pt x="2114" y="239"/>
                  </a:lnTo>
                  <a:lnTo>
                    <a:pt x="2012" y="148"/>
                  </a:lnTo>
                  <a:lnTo>
                    <a:pt x="1898" y="69"/>
                  </a:lnTo>
                  <a:lnTo>
                    <a:pt x="1830" y="46"/>
                  </a:lnTo>
                  <a:lnTo>
                    <a:pt x="1773" y="23"/>
                  </a:lnTo>
                  <a:lnTo>
                    <a:pt x="17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94" name="Google Shape;2494;p24"/>
            <p:cNvSpPr/>
            <p:nvPr/>
          </p:nvSpPr>
          <p:spPr>
            <a:xfrm>
              <a:off x="-2110836" y="2844729"/>
              <a:ext cx="109347" cy="109347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296" y="1"/>
                  </a:moveTo>
                  <a:lnTo>
                    <a:pt x="239" y="12"/>
                  </a:lnTo>
                  <a:lnTo>
                    <a:pt x="182" y="24"/>
                  </a:lnTo>
                  <a:lnTo>
                    <a:pt x="125" y="46"/>
                  </a:lnTo>
                  <a:lnTo>
                    <a:pt x="80" y="92"/>
                  </a:lnTo>
                  <a:lnTo>
                    <a:pt x="46" y="137"/>
                  </a:lnTo>
                  <a:lnTo>
                    <a:pt x="23" y="183"/>
                  </a:lnTo>
                  <a:lnTo>
                    <a:pt x="0" y="240"/>
                  </a:lnTo>
                  <a:lnTo>
                    <a:pt x="0" y="296"/>
                  </a:lnTo>
                  <a:lnTo>
                    <a:pt x="0" y="353"/>
                  </a:lnTo>
                  <a:lnTo>
                    <a:pt x="23" y="410"/>
                  </a:lnTo>
                  <a:lnTo>
                    <a:pt x="46" y="467"/>
                  </a:lnTo>
                  <a:lnTo>
                    <a:pt x="91" y="501"/>
                  </a:lnTo>
                  <a:lnTo>
                    <a:pt x="137" y="546"/>
                  </a:lnTo>
                  <a:lnTo>
                    <a:pt x="182" y="569"/>
                  </a:lnTo>
                  <a:lnTo>
                    <a:pt x="239" y="592"/>
                  </a:lnTo>
                  <a:lnTo>
                    <a:pt x="296" y="592"/>
                  </a:lnTo>
                  <a:lnTo>
                    <a:pt x="353" y="581"/>
                  </a:lnTo>
                  <a:lnTo>
                    <a:pt x="410" y="569"/>
                  </a:lnTo>
                  <a:lnTo>
                    <a:pt x="455" y="546"/>
                  </a:lnTo>
                  <a:lnTo>
                    <a:pt x="501" y="501"/>
                  </a:lnTo>
                  <a:lnTo>
                    <a:pt x="546" y="456"/>
                  </a:lnTo>
                  <a:lnTo>
                    <a:pt x="569" y="410"/>
                  </a:lnTo>
                  <a:lnTo>
                    <a:pt x="580" y="353"/>
                  </a:lnTo>
                  <a:lnTo>
                    <a:pt x="591" y="296"/>
                  </a:lnTo>
                  <a:lnTo>
                    <a:pt x="580" y="240"/>
                  </a:lnTo>
                  <a:lnTo>
                    <a:pt x="569" y="183"/>
                  </a:lnTo>
                  <a:lnTo>
                    <a:pt x="535" y="126"/>
                  </a:lnTo>
                  <a:lnTo>
                    <a:pt x="501" y="92"/>
                  </a:lnTo>
                  <a:lnTo>
                    <a:pt x="455" y="46"/>
                  </a:lnTo>
                  <a:lnTo>
                    <a:pt x="410" y="24"/>
                  </a:lnTo>
                  <a:lnTo>
                    <a:pt x="3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95" name="Google Shape;2495;p24"/>
            <p:cNvSpPr/>
            <p:nvPr/>
          </p:nvSpPr>
          <p:spPr>
            <a:xfrm>
              <a:off x="-1273189" y="2047167"/>
              <a:ext cx="405248" cy="409497"/>
            </a:xfrm>
            <a:custGeom>
              <a:avLst/>
              <a:gdLst/>
              <a:ahLst/>
              <a:cxnLst/>
              <a:rect l="l" t="t" r="r" b="b"/>
              <a:pathLst>
                <a:path w="2194" h="2217" extrusionOk="0">
                  <a:moveTo>
                    <a:pt x="1171" y="0"/>
                  </a:moveTo>
                  <a:lnTo>
                    <a:pt x="1057" y="12"/>
                  </a:lnTo>
                  <a:lnTo>
                    <a:pt x="1000" y="34"/>
                  </a:lnTo>
                  <a:lnTo>
                    <a:pt x="943" y="57"/>
                  </a:lnTo>
                  <a:lnTo>
                    <a:pt x="898" y="91"/>
                  </a:lnTo>
                  <a:lnTo>
                    <a:pt x="853" y="125"/>
                  </a:lnTo>
                  <a:lnTo>
                    <a:pt x="818" y="182"/>
                  </a:lnTo>
                  <a:lnTo>
                    <a:pt x="796" y="227"/>
                  </a:lnTo>
                  <a:lnTo>
                    <a:pt x="784" y="296"/>
                  </a:lnTo>
                  <a:lnTo>
                    <a:pt x="784" y="352"/>
                  </a:lnTo>
                  <a:lnTo>
                    <a:pt x="796" y="489"/>
                  </a:lnTo>
                  <a:lnTo>
                    <a:pt x="830" y="625"/>
                  </a:lnTo>
                  <a:lnTo>
                    <a:pt x="875" y="750"/>
                  </a:lnTo>
                  <a:lnTo>
                    <a:pt x="909" y="853"/>
                  </a:lnTo>
                  <a:lnTo>
                    <a:pt x="955" y="943"/>
                  </a:lnTo>
                  <a:lnTo>
                    <a:pt x="864" y="864"/>
                  </a:lnTo>
                  <a:lnTo>
                    <a:pt x="659" y="705"/>
                  </a:lnTo>
                  <a:lnTo>
                    <a:pt x="534" y="625"/>
                  </a:lnTo>
                  <a:lnTo>
                    <a:pt x="409" y="557"/>
                  </a:lnTo>
                  <a:lnTo>
                    <a:pt x="352" y="546"/>
                  </a:lnTo>
                  <a:lnTo>
                    <a:pt x="307" y="534"/>
                  </a:lnTo>
                  <a:lnTo>
                    <a:pt x="262" y="534"/>
                  </a:lnTo>
                  <a:lnTo>
                    <a:pt x="227" y="546"/>
                  </a:lnTo>
                  <a:lnTo>
                    <a:pt x="171" y="591"/>
                  </a:lnTo>
                  <a:lnTo>
                    <a:pt x="114" y="659"/>
                  </a:lnTo>
                  <a:lnTo>
                    <a:pt x="68" y="739"/>
                  </a:lnTo>
                  <a:lnTo>
                    <a:pt x="34" y="830"/>
                  </a:lnTo>
                  <a:lnTo>
                    <a:pt x="12" y="932"/>
                  </a:lnTo>
                  <a:lnTo>
                    <a:pt x="0" y="1034"/>
                  </a:lnTo>
                  <a:lnTo>
                    <a:pt x="12" y="1125"/>
                  </a:lnTo>
                  <a:lnTo>
                    <a:pt x="46" y="1205"/>
                  </a:lnTo>
                  <a:lnTo>
                    <a:pt x="80" y="1239"/>
                  </a:lnTo>
                  <a:lnTo>
                    <a:pt x="114" y="1273"/>
                  </a:lnTo>
                  <a:lnTo>
                    <a:pt x="159" y="1296"/>
                  </a:lnTo>
                  <a:lnTo>
                    <a:pt x="216" y="1307"/>
                  </a:lnTo>
                  <a:lnTo>
                    <a:pt x="330" y="1319"/>
                  </a:lnTo>
                  <a:lnTo>
                    <a:pt x="455" y="1319"/>
                  </a:lnTo>
                  <a:lnTo>
                    <a:pt x="568" y="1307"/>
                  </a:lnTo>
                  <a:lnTo>
                    <a:pt x="671" y="1296"/>
                  </a:lnTo>
                  <a:lnTo>
                    <a:pt x="762" y="1284"/>
                  </a:lnTo>
                  <a:lnTo>
                    <a:pt x="693" y="1319"/>
                  </a:lnTo>
                  <a:lnTo>
                    <a:pt x="523" y="1398"/>
                  </a:lnTo>
                  <a:lnTo>
                    <a:pt x="421" y="1455"/>
                  </a:lnTo>
                  <a:lnTo>
                    <a:pt x="330" y="1512"/>
                  </a:lnTo>
                  <a:lnTo>
                    <a:pt x="262" y="1580"/>
                  </a:lnTo>
                  <a:lnTo>
                    <a:pt x="216" y="1637"/>
                  </a:lnTo>
                  <a:lnTo>
                    <a:pt x="205" y="1659"/>
                  </a:lnTo>
                  <a:lnTo>
                    <a:pt x="205" y="1705"/>
                  </a:lnTo>
                  <a:lnTo>
                    <a:pt x="216" y="1784"/>
                  </a:lnTo>
                  <a:lnTo>
                    <a:pt x="262" y="1864"/>
                  </a:lnTo>
                  <a:lnTo>
                    <a:pt x="318" y="1955"/>
                  </a:lnTo>
                  <a:lnTo>
                    <a:pt x="398" y="2035"/>
                  </a:lnTo>
                  <a:lnTo>
                    <a:pt x="489" y="2091"/>
                  </a:lnTo>
                  <a:lnTo>
                    <a:pt x="534" y="2114"/>
                  </a:lnTo>
                  <a:lnTo>
                    <a:pt x="591" y="2137"/>
                  </a:lnTo>
                  <a:lnTo>
                    <a:pt x="648" y="2148"/>
                  </a:lnTo>
                  <a:lnTo>
                    <a:pt x="693" y="2148"/>
                  </a:lnTo>
                  <a:lnTo>
                    <a:pt x="750" y="2137"/>
                  </a:lnTo>
                  <a:lnTo>
                    <a:pt x="796" y="2114"/>
                  </a:lnTo>
                  <a:lnTo>
                    <a:pt x="841" y="2091"/>
                  </a:lnTo>
                  <a:lnTo>
                    <a:pt x="875" y="2057"/>
                  </a:lnTo>
                  <a:lnTo>
                    <a:pt x="943" y="1966"/>
                  </a:lnTo>
                  <a:lnTo>
                    <a:pt x="1000" y="1864"/>
                  </a:lnTo>
                  <a:lnTo>
                    <a:pt x="1034" y="1762"/>
                  </a:lnTo>
                  <a:lnTo>
                    <a:pt x="1057" y="1671"/>
                  </a:lnTo>
                  <a:lnTo>
                    <a:pt x="1068" y="1580"/>
                  </a:lnTo>
                  <a:lnTo>
                    <a:pt x="1080" y="1784"/>
                  </a:lnTo>
                  <a:lnTo>
                    <a:pt x="1103" y="1966"/>
                  </a:lnTo>
                  <a:lnTo>
                    <a:pt x="1114" y="2057"/>
                  </a:lnTo>
                  <a:lnTo>
                    <a:pt x="1137" y="2125"/>
                  </a:lnTo>
                  <a:lnTo>
                    <a:pt x="1159" y="2160"/>
                  </a:lnTo>
                  <a:lnTo>
                    <a:pt x="1182" y="2182"/>
                  </a:lnTo>
                  <a:lnTo>
                    <a:pt x="1216" y="2194"/>
                  </a:lnTo>
                  <a:lnTo>
                    <a:pt x="1262" y="2205"/>
                  </a:lnTo>
                  <a:lnTo>
                    <a:pt x="1364" y="2216"/>
                  </a:lnTo>
                  <a:lnTo>
                    <a:pt x="1478" y="2194"/>
                  </a:lnTo>
                  <a:lnTo>
                    <a:pt x="1591" y="2160"/>
                  </a:lnTo>
                  <a:lnTo>
                    <a:pt x="1694" y="2114"/>
                  </a:lnTo>
                  <a:lnTo>
                    <a:pt x="1773" y="2057"/>
                  </a:lnTo>
                  <a:lnTo>
                    <a:pt x="1807" y="2023"/>
                  </a:lnTo>
                  <a:lnTo>
                    <a:pt x="1830" y="1989"/>
                  </a:lnTo>
                  <a:lnTo>
                    <a:pt x="1841" y="1955"/>
                  </a:lnTo>
                  <a:lnTo>
                    <a:pt x="1853" y="1910"/>
                  </a:lnTo>
                  <a:lnTo>
                    <a:pt x="1841" y="1830"/>
                  </a:lnTo>
                  <a:lnTo>
                    <a:pt x="1807" y="1750"/>
                  </a:lnTo>
                  <a:lnTo>
                    <a:pt x="1750" y="1659"/>
                  </a:lnTo>
                  <a:lnTo>
                    <a:pt x="1671" y="1557"/>
                  </a:lnTo>
                  <a:lnTo>
                    <a:pt x="1580" y="1455"/>
                  </a:lnTo>
                  <a:lnTo>
                    <a:pt x="1466" y="1353"/>
                  </a:lnTo>
                  <a:lnTo>
                    <a:pt x="1341" y="1239"/>
                  </a:lnTo>
                  <a:lnTo>
                    <a:pt x="1455" y="1273"/>
                  </a:lnTo>
                  <a:lnTo>
                    <a:pt x="1580" y="1307"/>
                  </a:lnTo>
                  <a:lnTo>
                    <a:pt x="1728" y="1330"/>
                  </a:lnTo>
                  <a:lnTo>
                    <a:pt x="1875" y="1353"/>
                  </a:lnTo>
                  <a:lnTo>
                    <a:pt x="1944" y="1353"/>
                  </a:lnTo>
                  <a:lnTo>
                    <a:pt x="2000" y="1341"/>
                  </a:lnTo>
                  <a:lnTo>
                    <a:pt x="2057" y="1330"/>
                  </a:lnTo>
                  <a:lnTo>
                    <a:pt x="2103" y="1307"/>
                  </a:lnTo>
                  <a:lnTo>
                    <a:pt x="2148" y="1273"/>
                  </a:lnTo>
                  <a:lnTo>
                    <a:pt x="2160" y="1228"/>
                  </a:lnTo>
                  <a:lnTo>
                    <a:pt x="2182" y="1137"/>
                  </a:lnTo>
                  <a:lnTo>
                    <a:pt x="2194" y="1023"/>
                  </a:lnTo>
                  <a:lnTo>
                    <a:pt x="2171" y="921"/>
                  </a:lnTo>
                  <a:lnTo>
                    <a:pt x="2148" y="830"/>
                  </a:lnTo>
                  <a:lnTo>
                    <a:pt x="2114" y="739"/>
                  </a:lnTo>
                  <a:lnTo>
                    <a:pt x="2057" y="682"/>
                  </a:lnTo>
                  <a:lnTo>
                    <a:pt x="2023" y="648"/>
                  </a:lnTo>
                  <a:lnTo>
                    <a:pt x="1989" y="637"/>
                  </a:lnTo>
                  <a:lnTo>
                    <a:pt x="1955" y="625"/>
                  </a:lnTo>
                  <a:lnTo>
                    <a:pt x="1921" y="625"/>
                  </a:lnTo>
                  <a:lnTo>
                    <a:pt x="1875" y="637"/>
                  </a:lnTo>
                  <a:lnTo>
                    <a:pt x="1830" y="648"/>
                  </a:lnTo>
                  <a:lnTo>
                    <a:pt x="1728" y="705"/>
                  </a:lnTo>
                  <a:lnTo>
                    <a:pt x="1614" y="773"/>
                  </a:lnTo>
                  <a:lnTo>
                    <a:pt x="1512" y="853"/>
                  </a:lnTo>
                  <a:lnTo>
                    <a:pt x="1341" y="1000"/>
                  </a:lnTo>
                  <a:lnTo>
                    <a:pt x="1273" y="1068"/>
                  </a:lnTo>
                  <a:lnTo>
                    <a:pt x="1341" y="966"/>
                  </a:lnTo>
                  <a:lnTo>
                    <a:pt x="1500" y="705"/>
                  </a:lnTo>
                  <a:lnTo>
                    <a:pt x="1580" y="557"/>
                  </a:lnTo>
                  <a:lnTo>
                    <a:pt x="1637" y="421"/>
                  </a:lnTo>
                  <a:lnTo>
                    <a:pt x="1659" y="352"/>
                  </a:lnTo>
                  <a:lnTo>
                    <a:pt x="1671" y="296"/>
                  </a:lnTo>
                  <a:lnTo>
                    <a:pt x="1671" y="239"/>
                  </a:lnTo>
                  <a:lnTo>
                    <a:pt x="1659" y="205"/>
                  </a:lnTo>
                  <a:lnTo>
                    <a:pt x="1648" y="171"/>
                  </a:lnTo>
                  <a:lnTo>
                    <a:pt x="1614" y="137"/>
                  </a:lnTo>
                  <a:lnTo>
                    <a:pt x="1534" y="80"/>
                  </a:lnTo>
                  <a:lnTo>
                    <a:pt x="1421" y="34"/>
                  </a:lnTo>
                  <a:lnTo>
                    <a:pt x="1307" y="12"/>
                  </a:lnTo>
                  <a:lnTo>
                    <a:pt x="11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96" name="Google Shape;2496;p24"/>
            <p:cNvSpPr/>
            <p:nvPr/>
          </p:nvSpPr>
          <p:spPr>
            <a:xfrm>
              <a:off x="-1124130" y="2225594"/>
              <a:ext cx="98819" cy="98819"/>
            </a:xfrm>
            <a:custGeom>
              <a:avLst/>
              <a:gdLst/>
              <a:ahLst/>
              <a:cxnLst/>
              <a:rect l="l" t="t" r="r" b="b"/>
              <a:pathLst>
                <a:path w="535" h="535" extrusionOk="0">
                  <a:moveTo>
                    <a:pt x="296" y="0"/>
                  </a:moveTo>
                  <a:lnTo>
                    <a:pt x="239" y="12"/>
                  </a:lnTo>
                  <a:lnTo>
                    <a:pt x="182" y="23"/>
                  </a:lnTo>
                  <a:lnTo>
                    <a:pt x="136" y="46"/>
                  </a:lnTo>
                  <a:lnTo>
                    <a:pt x="91" y="68"/>
                  </a:lnTo>
                  <a:lnTo>
                    <a:pt x="57" y="102"/>
                  </a:lnTo>
                  <a:lnTo>
                    <a:pt x="34" y="148"/>
                  </a:lnTo>
                  <a:lnTo>
                    <a:pt x="11" y="193"/>
                  </a:lnTo>
                  <a:lnTo>
                    <a:pt x="0" y="250"/>
                  </a:lnTo>
                  <a:lnTo>
                    <a:pt x="11" y="307"/>
                  </a:lnTo>
                  <a:lnTo>
                    <a:pt x="23" y="353"/>
                  </a:lnTo>
                  <a:lnTo>
                    <a:pt x="46" y="409"/>
                  </a:lnTo>
                  <a:lnTo>
                    <a:pt x="68" y="443"/>
                  </a:lnTo>
                  <a:lnTo>
                    <a:pt x="102" y="478"/>
                  </a:lnTo>
                  <a:lnTo>
                    <a:pt x="148" y="512"/>
                  </a:lnTo>
                  <a:lnTo>
                    <a:pt x="193" y="523"/>
                  </a:lnTo>
                  <a:lnTo>
                    <a:pt x="250" y="534"/>
                  </a:lnTo>
                  <a:lnTo>
                    <a:pt x="307" y="534"/>
                  </a:lnTo>
                  <a:lnTo>
                    <a:pt x="352" y="523"/>
                  </a:lnTo>
                  <a:lnTo>
                    <a:pt x="409" y="500"/>
                  </a:lnTo>
                  <a:lnTo>
                    <a:pt x="443" y="466"/>
                  </a:lnTo>
                  <a:lnTo>
                    <a:pt x="477" y="432"/>
                  </a:lnTo>
                  <a:lnTo>
                    <a:pt x="512" y="387"/>
                  </a:lnTo>
                  <a:lnTo>
                    <a:pt x="523" y="341"/>
                  </a:lnTo>
                  <a:lnTo>
                    <a:pt x="534" y="296"/>
                  </a:lnTo>
                  <a:lnTo>
                    <a:pt x="534" y="239"/>
                  </a:lnTo>
                  <a:lnTo>
                    <a:pt x="523" y="182"/>
                  </a:lnTo>
                  <a:lnTo>
                    <a:pt x="500" y="137"/>
                  </a:lnTo>
                  <a:lnTo>
                    <a:pt x="477" y="91"/>
                  </a:lnTo>
                  <a:lnTo>
                    <a:pt x="432" y="57"/>
                  </a:lnTo>
                  <a:lnTo>
                    <a:pt x="386" y="34"/>
                  </a:lnTo>
                  <a:lnTo>
                    <a:pt x="341" y="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97" name="Google Shape;2497;p24"/>
            <p:cNvSpPr/>
            <p:nvPr/>
          </p:nvSpPr>
          <p:spPr>
            <a:xfrm>
              <a:off x="-1237540" y="2532021"/>
              <a:ext cx="405248" cy="409497"/>
            </a:xfrm>
            <a:custGeom>
              <a:avLst/>
              <a:gdLst/>
              <a:ahLst/>
              <a:cxnLst/>
              <a:rect l="l" t="t" r="r" b="b"/>
              <a:pathLst>
                <a:path w="2194" h="2217" extrusionOk="0">
                  <a:moveTo>
                    <a:pt x="1171" y="1"/>
                  </a:moveTo>
                  <a:lnTo>
                    <a:pt x="1057" y="12"/>
                  </a:lnTo>
                  <a:lnTo>
                    <a:pt x="1000" y="35"/>
                  </a:lnTo>
                  <a:lnTo>
                    <a:pt x="944" y="57"/>
                  </a:lnTo>
                  <a:lnTo>
                    <a:pt x="898" y="91"/>
                  </a:lnTo>
                  <a:lnTo>
                    <a:pt x="853" y="126"/>
                  </a:lnTo>
                  <a:lnTo>
                    <a:pt x="819" y="182"/>
                  </a:lnTo>
                  <a:lnTo>
                    <a:pt x="796" y="228"/>
                  </a:lnTo>
                  <a:lnTo>
                    <a:pt x="785" y="296"/>
                  </a:lnTo>
                  <a:lnTo>
                    <a:pt x="785" y="353"/>
                  </a:lnTo>
                  <a:lnTo>
                    <a:pt x="796" y="489"/>
                  </a:lnTo>
                  <a:lnTo>
                    <a:pt x="830" y="626"/>
                  </a:lnTo>
                  <a:lnTo>
                    <a:pt x="875" y="751"/>
                  </a:lnTo>
                  <a:lnTo>
                    <a:pt x="910" y="853"/>
                  </a:lnTo>
                  <a:lnTo>
                    <a:pt x="955" y="944"/>
                  </a:lnTo>
                  <a:lnTo>
                    <a:pt x="864" y="864"/>
                  </a:lnTo>
                  <a:lnTo>
                    <a:pt x="660" y="705"/>
                  </a:lnTo>
                  <a:lnTo>
                    <a:pt x="535" y="626"/>
                  </a:lnTo>
                  <a:lnTo>
                    <a:pt x="410" y="557"/>
                  </a:lnTo>
                  <a:lnTo>
                    <a:pt x="353" y="546"/>
                  </a:lnTo>
                  <a:lnTo>
                    <a:pt x="307" y="535"/>
                  </a:lnTo>
                  <a:lnTo>
                    <a:pt x="262" y="535"/>
                  </a:lnTo>
                  <a:lnTo>
                    <a:pt x="228" y="546"/>
                  </a:lnTo>
                  <a:lnTo>
                    <a:pt x="171" y="591"/>
                  </a:lnTo>
                  <a:lnTo>
                    <a:pt x="114" y="660"/>
                  </a:lnTo>
                  <a:lnTo>
                    <a:pt x="69" y="739"/>
                  </a:lnTo>
                  <a:lnTo>
                    <a:pt x="34" y="830"/>
                  </a:lnTo>
                  <a:lnTo>
                    <a:pt x="12" y="932"/>
                  </a:lnTo>
                  <a:lnTo>
                    <a:pt x="0" y="1035"/>
                  </a:lnTo>
                  <a:lnTo>
                    <a:pt x="12" y="1126"/>
                  </a:lnTo>
                  <a:lnTo>
                    <a:pt x="46" y="1205"/>
                  </a:lnTo>
                  <a:lnTo>
                    <a:pt x="80" y="1239"/>
                  </a:lnTo>
                  <a:lnTo>
                    <a:pt x="114" y="1273"/>
                  </a:lnTo>
                  <a:lnTo>
                    <a:pt x="159" y="1296"/>
                  </a:lnTo>
                  <a:lnTo>
                    <a:pt x="216" y="1307"/>
                  </a:lnTo>
                  <a:lnTo>
                    <a:pt x="330" y="1319"/>
                  </a:lnTo>
                  <a:lnTo>
                    <a:pt x="455" y="1319"/>
                  </a:lnTo>
                  <a:lnTo>
                    <a:pt x="569" y="1307"/>
                  </a:lnTo>
                  <a:lnTo>
                    <a:pt x="671" y="1296"/>
                  </a:lnTo>
                  <a:lnTo>
                    <a:pt x="762" y="1285"/>
                  </a:lnTo>
                  <a:lnTo>
                    <a:pt x="694" y="1319"/>
                  </a:lnTo>
                  <a:lnTo>
                    <a:pt x="523" y="1398"/>
                  </a:lnTo>
                  <a:lnTo>
                    <a:pt x="421" y="1455"/>
                  </a:lnTo>
                  <a:lnTo>
                    <a:pt x="330" y="1512"/>
                  </a:lnTo>
                  <a:lnTo>
                    <a:pt x="262" y="1580"/>
                  </a:lnTo>
                  <a:lnTo>
                    <a:pt x="216" y="1637"/>
                  </a:lnTo>
                  <a:lnTo>
                    <a:pt x="205" y="1660"/>
                  </a:lnTo>
                  <a:lnTo>
                    <a:pt x="205" y="1705"/>
                  </a:lnTo>
                  <a:lnTo>
                    <a:pt x="216" y="1785"/>
                  </a:lnTo>
                  <a:lnTo>
                    <a:pt x="262" y="1864"/>
                  </a:lnTo>
                  <a:lnTo>
                    <a:pt x="319" y="1955"/>
                  </a:lnTo>
                  <a:lnTo>
                    <a:pt x="398" y="2035"/>
                  </a:lnTo>
                  <a:lnTo>
                    <a:pt x="489" y="2092"/>
                  </a:lnTo>
                  <a:lnTo>
                    <a:pt x="535" y="2114"/>
                  </a:lnTo>
                  <a:lnTo>
                    <a:pt x="591" y="2137"/>
                  </a:lnTo>
                  <a:lnTo>
                    <a:pt x="648" y="2149"/>
                  </a:lnTo>
                  <a:lnTo>
                    <a:pt x="694" y="2149"/>
                  </a:lnTo>
                  <a:lnTo>
                    <a:pt x="750" y="2137"/>
                  </a:lnTo>
                  <a:lnTo>
                    <a:pt x="796" y="2114"/>
                  </a:lnTo>
                  <a:lnTo>
                    <a:pt x="841" y="2092"/>
                  </a:lnTo>
                  <a:lnTo>
                    <a:pt x="875" y="2058"/>
                  </a:lnTo>
                  <a:lnTo>
                    <a:pt x="944" y="1967"/>
                  </a:lnTo>
                  <a:lnTo>
                    <a:pt x="1000" y="1853"/>
                  </a:lnTo>
                  <a:lnTo>
                    <a:pt x="1035" y="1762"/>
                  </a:lnTo>
                  <a:lnTo>
                    <a:pt x="1057" y="1671"/>
                  </a:lnTo>
                  <a:lnTo>
                    <a:pt x="1069" y="1580"/>
                  </a:lnTo>
                  <a:lnTo>
                    <a:pt x="1080" y="1785"/>
                  </a:lnTo>
                  <a:lnTo>
                    <a:pt x="1103" y="1967"/>
                  </a:lnTo>
                  <a:lnTo>
                    <a:pt x="1114" y="2058"/>
                  </a:lnTo>
                  <a:lnTo>
                    <a:pt x="1137" y="2126"/>
                  </a:lnTo>
                  <a:lnTo>
                    <a:pt x="1160" y="2160"/>
                  </a:lnTo>
                  <a:lnTo>
                    <a:pt x="1182" y="2183"/>
                  </a:lnTo>
                  <a:lnTo>
                    <a:pt x="1216" y="2194"/>
                  </a:lnTo>
                  <a:lnTo>
                    <a:pt x="1262" y="2205"/>
                  </a:lnTo>
                  <a:lnTo>
                    <a:pt x="1364" y="2217"/>
                  </a:lnTo>
                  <a:lnTo>
                    <a:pt x="1478" y="2194"/>
                  </a:lnTo>
                  <a:lnTo>
                    <a:pt x="1591" y="2160"/>
                  </a:lnTo>
                  <a:lnTo>
                    <a:pt x="1694" y="2114"/>
                  </a:lnTo>
                  <a:lnTo>
                    <a:pt x="1773" y="2058"/>
                  </a:lnTo>
                  <a:lnTo>
                    <a:pt x="1807" y="2024"/>
                  </a:lnTo>
                  <a:lnTo>
                    <a:pt x="1830" y="1989"/>
                  </a:lnTo>
                  <a:lnTo>
                    <a:pt x="1842" y="1955"/>
                  </a:lnTo>
                  <a:lnTo>
                    <a:pt x="1853" y="1910"/>
                  </a:lnTo>
                  <a:lnTo>
                    <a:pt x="1842" y="1830"/>
                  </a:lnTo>
                  <a:lnTo>
                    <a:pt x="1807" y="1751"/>
                  </a:lnTo>
                  <a:lnTo>
                    <a:pt x="1751" y="1660"/>
                  </a:lnTo>
                  <a:lnTo>
                    <a:pt x="1671" y="1558"/>
                  </a:lnTo>
                  <a:lnTo>
                    <a:pt x="1580" y="1455"/>
                  </a:lnTo>
                  <a:lnTo>
                    <a:pt x="1466" y="1353"/>
                  </a:lnTo>
                  <a:lnTo>
                    <a:pt x="1341" y="1239"/>
                  </a:lnTo>
                  <a:lnTo>
                    <a:pt x="1455" y="1273"/>
                  </a:lnTo>
                  <a:lnTo>
                    <a:pt x="1580" y="1307"/>
                  </a:lnTo>
                  <a:lnTo>
                    <a:pt x="1728" y="1330"/>
                  </a:lnTo>
                  <a:lnTo>
                    <a:pt x="1876" y="1353"/>
                  </a:lnTo>
                  <a:lnTo>
                    <a:pt x="1944" y="1353"/>
                  </a:lnTo>
                  <a:lnTo>
                    <a:pt x="2001" y="1342"/>
                  </a:lnTo>
                  <a:lnTo>
                    <a:pt x="2057" y="1330"/>
                  </a:lnTo>
                  <a:lnTo>
                    <a:pt x="2103" y="1307"/>
                  </a:lnTo>
                  <a:lnTo>
                    <a:pt x="2148" y="1273"/>
                  </a:lnTo>
                  <a:lnTo>
                    <a:pt x="2160" y="1228"/>
                  </a:lnTo>
                  <a:lnTo>
                    <a:pt x="2182" y="1137"/>
                  </a:lnTo>
                  <a:lnTo>
                    <a:pt x="2194" y="1023"/>
                  </a:lnTo>
                  <a:lnTo>
                    <a:pt x="2171" y="921"/>
                  </a:lnTo>
                  <a:lnTo>
                    <a:pt x="2148" y="830"/>
                  </a:lnTo>
                  <a:lnTo>
                    <a:pt x="2114" y="739"/>
                  </a:lnTo>
                  <a:lnTo>
                    <a:pt x="2057" y="682"/>
                  </a:lnTo>
                  <a:lnTo>
                    <a:pt x="2023" y="648"/>
                  </a:lnTo>
                  <a:lnTo>
                    <a:pt x="1989" y="637"/>
                  </a:lnTo>
                  <a:lnTo>
                    <a:pt x="1955" y="626"/>
                  </a:lnTo>
                  <a:lnTo>
                    <a:pt x="1921" y="626"/>
                  </a:lnTo>
                  <a:lnTo>
                    <a:pt x="1876" y="637"/>
                  </a:lnTo>
                  <a:lnTo>
                    <a:pt x="1830" y="648"/>
                  </a:lnTo>
                  <a:lnTo>
                    <a:pt x="1728" y="705"/>
                  </a:lnTo>
                  <a:lnTo>
                    <a:pt x="1614" y="773"/>
                  </a:lnTo>
                  <a:lnTo>
                    <a:pt x="1512" y="853"/>
                  </a:lnTo>
                  <a:lnTo>
                    <a:pt x="1341" y="1001"/>
                  </a:lnTo>
                  <a:lnTo>
                    <a:pt x="1273" y="1069"/>
                  </a:lnTo>
                  <a:lnTo>
                    <a:pt x="1341" y="967"/>
                  </a:lnTo>
                  <a:lnTo>
                    <a:pt x="1501" y="705"/>
                  </a:lnTo>
                  <a:lnTo>
                    <a:pt x="1580" y="557"/>
                  </a:lnTo>
                  <a:lnTo>
                    <a:pt x="1637" y="421"/>
                  </a:lnTo>
                  <a:lnTo>
                    <a:pt x="1660" y="353"/>
                  </a:lnTo>
                  <a:lnTo>
                    <a:pt x="1671" y="296"/>
                  </a:lnTo>
                  <a:lnTo>
                    <a:pt x="1671" y="239"/>
                  </a:lnTo>
                  <a:lnTo>
                    <a:pt x="1660" y="205"/>
                  </a:lnTo>
                  <a:lnTo>
                    <a:pt x="1648" y="171"/>
                  </a:lnTo>
                  <a:lnTo>
                    <a:pt x="1614" y="137"/>
                  </a:lnTo>
                  <a:lnTo>
                    <a:pt x="1535" y="80"/>
                  </a:lnTo>
                  <a:lnTo>
                    <a:pt x="1421" y="35"/>
                  </a:lnTo>
                  <a:lnTo>
                    <a:pt x="1307" y="12"/>
                  </a:lnTo>
                  <a:lnTo>
                    <a:pt x="11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98" name="Google Shape;2498;p24"/>
            <p:cNvSpPr/>
            <p:nvPr/>
          </p:nvSpPr>
          <p:spPr>
            <a:xfrm>
              <a:off x="-1088482" y="2710448"/>
              <a:ext cx="98819" cy="98819"/>
            </a:xfrm>
            <a:custGeom>
              <a:avLst/>
              <a:gdLst/>
              <a:ahLst/>
              <a:cxnLst/>
              <a:rect l="l" t="t" r="r" b="b"/>
              <a:pathLst>
                <a:path w="535" h="535" extrusionOk="0">
                  <a:moveTo>
                    <a:pt x="296" y="1"/>
                  </a:moveTo>
                  <a:lnTo>
                    <a:pt x="239" y="12"/>
                  </a:lnTo>
                  <a:lnTo>
                    <a:pt x="182" y="23"/>
                  </a:lnTo>
                  <a:lnTo>
                    <a:pt x="137" y="46"/>
                  </a:lnTo>
                  <a:lnTo>
                    <a:pt x="91" y="69"/>
                  </a:lnTo>
                  <a:lnTo>
                    <a:pt x="57" y="103"/>
                  </a:lnTo>
                  <a:lnTo>
                    <a:pt x="34" y="148"/>
                  </a:lnTo>
                  <a:lnTo>
                    <a:pt x="12" y="194"/>
                  </a:lnTo>
                  <a:lnTo>
                    <a:pt x="0" y="251"/>
                  </a:lnTo>
                  <a:lnTo>
                    <a:pt x="12" y="307"/>
                  </a:lnTo>
                  <a:lnTo>
                    <a:pt x="23" y="353"/>
                  </a:lnTo>
                  <a:lnTo>
                    <a:pt x="46" y="410"/>
                  </a:lnTo>
                  <a:lnTo>
                    <a:pt x="68" y="444"/>
                  </a:lnTo>
                  <a:lnTo>
                    <a:pt x="103" y="478"/>
                  </a:lnTo>
                  <a:lnTo>
                    <a:pt x="148" y="512"/>
                  </a:lnTo>
                  <a:lnTo>
                    <a:pt x="193" y="523"/>
                  </a:lnTo>
                  <a:lnTo>
                    <a:pt x="250" y="535"/>
                  </a:lnTo>
                  <a:lnTo>
                    <a:pt x="307" y="535"/>
                  </a:lnTo>
                  <a:lnTo>
                    <a:pt x="353" y="523"/>
                  </a:lnTo>
                  <a:lnTo>
                    <a:pt x="409" y="501"/>
                  </a:lnTo>
                  <a:lnTo>
                    <a:pt x="444" y="467"/>
                  </a:lnTo>
                  <a:lnTo>
                    <a:pt x="478" y="432"/>
                  </a:lnTo>
                  <a:lnTo>
                    <a:pt x="512" y="387"/>
                  </a:lnTo>
                  <a:lnTo>
                    <a:pt x="523" y="341"/>
                  </a:lnTo>
                  <a:lnTo>
                    <a:pt x="534" y="296"/>
                  </a:lnTo>
                  <a:lnTo>
                    <a:pt x="534" y="239"/>
                  </a:lnTo>
                  <a:lnTo>
                    <a:pt x="523" y="182"/>
                  </a:lnTo>
                  <a:lnTo>
                    <a:pt x="500" y="137"/>
                  </a:lnTo>
                  <a:lnTo>
                    <a:pt x="478" y="91"/>
                  </a:lnTo>
                  <a:lnTo>
                    <a:pt x="432" y="57"/>
                  </a:lnTo>
                  <a:lnTo>
                    <a:pt x="387" y="35"/>
                  </a:lnTo>
                  <a:lnTo>
                    <a:pt x="341" y="12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499" name="Google Shape;2499;p24"/>
            <p:cNvSpPr/>
            <p:nvPr/>
          </p:nvSpPr>
          <p:spPr>
            <a:xfrm>
              <a:off x="-845037" y="2735568"/>
              <a:ext cx="403216" cy="409681"/>
            </a:xfrm>
            <a:custGeom>
              <a:avLst/>
              <a:gdLst/>
              <a:ahLst/>
              <a:cxnLst/>
              <a:rect l="l" t="t" r="r" b="b"/>
              <a:pathLst>
                <a:path w="2183" h="2218" extrusionOk="0">
                  <a:moveTo>
                    <a:pt x="1171" y="1"/>
                  </a:moveTo>
                  <a:lnTo>
                    <a:pt x="1046" y="24"/>
                  </a:lnTo>
                  <a:lnTo>
                    <a:pt x="989" y="35"/>
                  </a:lnTo>
                  <a:lnTo>
                    <a:pt x="933" y="58"/>
                  </a:lnTo>
                  <a:lnTo>
                    <a:pt x="887" y="92"/>
                  </a:lnTo>
                  <a:lnTo>
                    <a:pt x="842" y="137"/>
                  </a:lnTo>
                  <a:lnTo>
                    <a:pt x="808" y="183"/>
                  </a:lnTo>
                  <a:lnTo>
                    <a:pt x="796" y="240"/>
                  </a:lnTo>
                  <a:lnTo>
                    <a:pt x="785" y="296"/>
                  </a:lnTo>
                  <a:lnTo>
                    <a:pt x="773" y="365"/>
                  </a:lnTo>
                  <a:lnTo>
                    <a:pt x="785" y="490"/>
                  </a:lnTo>
                  <a:lnTo>
                    <a:pt x="819" y="626"/>
                  </a:lnTo>
                  <a:lnTo>
                    <a:pt x="864" y="751"/>
                  </a:lnTo>
                  <a:lnTo>
                    <a:pt x="898" y="853"/>
                  </a:lnTo>
                  <a:lnTo>
                    <a:pt x="944" y="944"/>
                  </a:lnTo>
                  <a:lnTo>
                    <a:pt x="853" y="876"/>
                  </a:lnTo>
                  <a:lnTo>
                    <a:pt x="648" y="706"/>
                  </a:lnTo>
                  <a:lnTo>
                    <a:pt x="523" y="626"/>
                  </a:lnTo>
                  <a:lnTo>
                    <a:pt x="398" y="569"/>
                  </a:lnTo>
                  <a:lnTo>
                    <a:pt x="353" y="546"/>
                  </a:lnTo>
                  <a:lnTo>
                    <a:pt x="296" y="535"/>
                  </a:lnTo>
                  <a:lnTo>
                    <a:pt x="251" y="535"/>
                  </a:lnTo>
                  <a:lnTo>
                    <a:pt x="217" y="546"/>
                  </a:lnTo>
                  <a:lnTo>
                    <a:pt x="160" y="592"/>
                  </a:lnTo>
                  <a:lnTo>
                    <a:pt x="103" y="660"/>
                  </a:lnTo>
                  <a:lnTo>
                    <a:pt x="57" y="740"/>
                  </a:lnTo>
                  <a:lnTo>
                    <a:pt x="23" y="842"/>
                  </a:lnTo>
                  <a:lnTo>
                    <a:pt x="1" y="933"/>
                  </a:lnTo>
                  <a:lnTo>
                    <a:pt x="1" y="1035"/>
                  </a:lnTo>
                  <a:lnTo>
                    <a:pt x="12" y="1126"/>
                  </a:lnTo>
                  <a:lnTo>
                    <a:pt x="35" y="1217"/>
                  </a:lnTo>
                  <a:lnTo>
                    <a:pt x="69" y="1251"/>
                  </a:lnTo>
                  <a:lnTo>
                    <a:pt x="103" y="1274"/>
                  </a:lnTo>
                  <a:lnTo>
                    <a:pt x="148" y="1297"/>
                  </a:lnTo>
                  <a:lnTo>
                    <a:pt x="205" y="1308"/>
                  </a:lnTo>
                  <a:lnTo>
                    <a:pt x="319" y="1331"/>
                  </a:lnTo>
                  <a:lnTo>
                    <a:pt x="444" y="1331"/>
                  </a:lnTo>
                  <a:lnTo>
                    <a:pt x="558" y="1319"/>
                  </a:lnTo>
                  <a:lnTo>
                    <a:pt x="660" y="1297"/>
                  </a:lnTo>
                  <a:lnTo>
                    <a:pt x="751" y="1285"/>
                  </a:lnTo>
                  <a:lnTo>
                    <a:pt x="751" y="1285"/>
                  </a:lnTo>
                  <a:lnTo>
                    <a:pt x="683" y="1319"/>
                  </a:lnTo>
                  <a:lnTo>
                    <a:pt x="512" y="1410"/>
                  </a:lnTo>
                  <a:lnTo>
                    <a:pt x="410" y="1456"/>
                  </a:lnTo>
                  <a:lnTo>
                    <a:pt x="330" y="1524"/>
                  </a:lnTo>
                  <a:lnTo>
                    <a:pt x="251" y="1581"/>
                  </a:lnTo>
                  <a:lnTo>
                    <a:pt x="205" y="1638"/>
                  </a:lnTo>
                  <a:lnTo>
                    <a:pt x="194" y="1672"/>
                  </a:lnTo>
                  <a:lnTo>
                    <a:pt x="194" y="1706"/>
                  </a:lnTo>
                  <a:lnTo>
                    <a:pt x="205" y="1785"/>
                  </a:lnTo>
                  <a:lnTo>
                    <a:pt x="251" y="1876"/>
                  </a:lnTo>
                  <a:lnTo>
                    <a:pt x="307" y="1956"/>
                  </a:lnTo>
                  <a:lnTo>
                    <a:pt x="387" y="2035"/>
                  </a:lnTo>
                  <a:lnTo>
                    <a:pt x="478" y="2103"/>
                  </a:lnTo>
                  <a:lnTo>
                    <a:pt x="535" y="2126"/>
                  </a:lnTo>
                  <a:lnTo>
                    <a:pt x="580" y="2138"/>
                  </a:lnTo>
                  <a:lnTo>
                    <a:pt x="637" y="2149"/>
                  </a:lnTo>
                  <a:lnTo>
                    <a:pt x="694" y="2149"/>
                  </a:lnTo>
                  <a:lnTo>
                    <a:pt x="739" y="2138"/>
                  </a:lnTo>
                  <a:lnTo>
                    <a:pt x="785" y="2126"/>
                  </a:lnTo>
                  <a:lnTo>
                    <a:pt x="830" y="2092"/>
                  </a:lnTo>
                  <a:lnTo>
                    <a:pt x="876" y="2058"/>
                  </a:lnTo>
                  <a:lnTo>
                    <a:pt x="933" y="1967"/>
                  </a:lnTo>
                  <a:lnTo>
                    <a:pt x="989" y="1865"/>
                  </a:lnTo>
                  <a:lnTo>
                    <a:pt x="1023" y="1763"/>
                  </a:lnTo>
                  <a:lnTo>
                    <a:pt x="1046" y="1672"/>
                  </a:lnTo>
                  <a:lnTo>
                    <a:pt x="1058" y="1581"/>
                  </a:lnTo>
                  <a:lnTo>
                    <a:pt x="1069" y="1797"/>
                  </a:lnTo>
                  <a:lnTo>
                    <a:pt x="1092" y="1978"/>
                  </a:lnTo>
                  <a:lnTo>
                    <a:pt x="1103" y="2058"/>
                  </a:lnTo>
                  <a:lnTo>
                    <a:pt x="1126" y="2138"/>
                  </a:lnTo>
                  <a:lnTo>
                    <a:pt x="1149" y="2160"/>
                  </a:lnTo>
                  <a:lnTo>
                    <a:pt x="1171" y="2183"/>
                  </a:lnTo>
                  <a:lnTo>
                    <a:pt x="1205" y="2206"/>
                  </a:lnTo>
                  <a:lnTo>
                    <a:pt x="1251" y="2217"/>
                  </a:lnTo>
                  <a:lnTo>
                    <a:pt x="1353" y="2217"/>
                  </a:lnTo>
                  <a:lnTo>
                    <a:pt x="1467" y="2194"/>
                  </a:lnTo>
                  <a:lnTo>
                    <a:pt x="1580" y="2160"/>
                  </a:lnTo>
                  <a:lnTo>
                    <a:pt x="1683" y="2115"/>
                  </a:lnTo>
                  <a:lnTo>
                    <a:pt x="1762" y="2058"/>
                  </a:lnTo>
                  <a:lnTo>
                    <a:pt x="1796" y="2024"/>
                  </a:lnTo>
                  <a:lnTo>
                    <a:pt x="1819" y="1990"/>
                  </a:lnTo>
                  <a:lnTo>
                    <a:pt x="1830" y="1956"/>
                  </a:lnTo>
                  <a:lnTo>
                    <a:pt x="1842" y="1922"/>
                  </a:lnTo>
                  <a:lnTo>
                    <a:pt x="1830" y="1842"/>
                  </a:lnTo>
                  <a:lnTo>
                    <a:pt x="1796" y="1751"/>
                  </a:lnTo>
                  <a:lnTo>
                    <a:pt x="1739" y="1660"/>
                  </a:lnTo>
                  <a:lnTo>
                    <a:pt x="1660" y="1569"/>
                  </a:lnTo>
                  <a:lnTo>
                    <a:pt x="1569" y="1467"/>
                  </a:lnTo>
                  <a:lnTo>
                    <a:pt x="1455" y="1353"/>
                  </a:lnTo>
                  <a:lnTo>
                    <a:pt x="1330" y="1251"/>
                  </a:lnTo>
                  <a:lnTo>
                    <a:pt x="1444" y="1285"/>
                  </a:lnTo>
                  <a:lnTo>
                    <a:pt x="1569" y="1308"/>
                  </a:lnTo>
                  <a:lnTo>
                    <a:pt x="1717" y="1342"/>
                  </a:lnTo>
                  <a:lnTo>
                    <a:pt x="1865" y="1353"/>
                  </a:lnTo>
                  <a:lnTo>
                    <a:pt x="1933" y="1353"/>
                  </a:lnTo>
                  <a:lnTo>
                    <a:pt x="1990" y="1342"/>
                  </a:lnTo>
                  <a:lnTo>
                    <a:pt x="2046" y="1331"/>
                  </a:lnTo>
                  <a:lnTo>
                    <a:pt x="2103" y="1308"/>
                  </a:lnTo>
                  <a:lnTo>
                    <a:pt x="2137" y="1274"/>
                  </a:lnTo>
                  <a:lnTo>
                    <a:pt x="2160" y="1240"/>
                  </a:lnTo>
                  <a:lnTo>
                    <a:pt x="2171" y="1137"/>
                  </a:lnTo>
                  <a:lnTo>
                    <a:pt x="2183" y="1035"/>
                  </a:lnTo>
                  <a:lnTo>
                    <a:pt x="2171" y="933"/>
                  </a:lnTo>
                  <a:lnTo>
                    <a:pt x="2137" y="831"/>
                  </a:lnTo>
                  <a:lnTo>
                    <a:pt x="2103" y="751"/>
                  </a:lnTo>
                  <a:lnTo>
                    <a:pt x="2046" y="683"/>
                  </a:lnTo>
                  <a:lnTo>
                    <a:pt x="2012" y="660"/>
                  </a:lnTo>
                  <a:lnTo>
                    <a:pt x="1978" y="637"/>
                  </a:lnTo>
                  <a:lnTo>
                    <a:pt x="1865" y="637"/>
                  </a:lnTo>
                  <a:lnTo>
                    <a:pt x="1819" y="660"/>
                  </a:lnTo>
                  <a:lnTo>
                    <a:pt x="1717" y="706"/>
                  </a:lnTo>
                  <a:lnTo>
                    <a:pt x="1614" y="785"/>
                  </a:lnTo>
                  <a:lnTo>
                    <a:pt x="1501" y="865"/>
                  </a:lnTo>
                  <a:lnTo>
                    <a:pt x="1330" y="1012"/>
                  </a:lnTo>
                  <a:lnTo>
                    <a:pt x="1262" y="1081"/>
                  </a:lnTo>
                  <a:lnTo>
                    <a:pt x="1262" y="1081"/>
                  </a:lnTo>
                  <a:lnTo>
                    <a:pt x="1330" y="967"/>
                  </a:lnTo>
                  <a:lnTo>
                    <a:pt x="1489" y="706"/>
                  </a:lnTo>
                  <a:lnTo>
                    <a:pt x="1569" y="558"/>
                  </a:lnTo>
                  <a:lnTo>
                    <a:pt x="1626" y="421"/>
                  </a:lnTo>
                  <a:lnTo>
                    <a:pt x="1649" y="353"/>
                  </a:lnTo>
                  <a:lnTo>
                    <a:pt x="1660" y="296"/>
                  </a:lnTo>
                  <a:lnTo>
                    <a:pt x="1660" y="251"/>
                  </a:lnTo>
                  <a:lnTo>
                    <a:pt x="1660" y="205"/>
                  </a:lnTo>
                  <a:lnTo>
                    <a:pt x="1637" y="171"/>
                  </a:lnTo>
                  <a:lnTo>
                    <a:pt x="1603" y="137"/>
                  </a:lnTo>
                  <a:lnTo>
                    <a:pt x="1524" y="80"/>
                  </a:lnTo>
                  <a:lnTo>
                    <a:pt x="1410" y="46"/>
                  </a:lnTo>
                  <a:lnTo>
                    <a:pt x="1296" y="12"/>
                  </a:lnTo>
                  <a:lnTo>
                    <a:pt x="11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500" name="Google Shape;2500;p24"/>
            <p:cNvSpPr/>
            <p:nvPr/>
          </p:nvSpPr>
          <p:spPr>
            <a:xfrm>
              <a:off x="-695979" y="2916211"/>
              <a:ext cx="96787" cy="98819"/>
            </a:xfrm>
            <a:custGeom>
              <a:avLst/>
              <a:gdLst/>
              <a:ahLst/>
              <a:cxnLst/>
              <a:rect l="l" t="t" r="r" b="b"/>
              <a:pathLst>
                <a:path w="524" h="535" extrusionOk="0">
                  <a:moveTo>
                    <a:pt x="228" y="0"/>
                  </a:moveTo>
                  <a:lnTo>
                    <a:pt x="171" y="12"/>
                  </a:lnTo>
                  <a:lnTo>
                    <a:pt x="126" y="34"/>
                  </a:lnTo>
                  <a:lnTo>
                    <a:pt x="91" y="69"/>
                  </a:lnTo>
                  <a:lnTo>
                    <a:pt x="46" y="103"/>
                  </a:lnTo>
                  <a:lnTo>
                    <a:pt x="23" y="148"/>
                  </a:lnTo>
                  <a:lnTo>
                    <a:pt x="1" y="194"/>
                  </a:lnTo>
                  <a:lnTo>
                    <a:pt x="1" y="239"/>
                  </a:lnTo>
                  <a:lnTo>
                    <a:pt x="1" y="296"/>
                  </a:lnTo>
                  <a:lnTo>
                    <a:pt x="12" y="353"/>
                  </a:lnTo>
                  <a:lnTo>
                    <a:pt x="35" y="398"/>
                  </a:lnTo>
                  <a:lnTo>
                    <a:pt x="57" y="444"/>
                  </a:lnTo>
                  <a:lnTo>
                    <a:pt x="103" y="478"/>
                  </a:lnTo>
                  <a:lnTo>
                    <a:pt x="137" y="500"/>
                  </a:lnTo>
                  <a:lnTo>
                    <a:pt x="194" y="523"/>
                  </a:lnTo>
                  <a:lnTo>
                    <a:pt x="239" y="534"/>
                  </a:lnTo>
                  <a:lnTo>
                    <a:pt x="296" y="523"/>
                  </a:lnTo>
                  <a:lnTo>
                    <a:pt x="353" y="512"/>
                  </a:lnTo>
                  <a:lnTo>
                    <a:pt x="398" y="489"/>
                  </a:lnTo>
                  <a:lnTo>
                    <a:pt x="432" y="466"/>
                  </a:lnTo>
                  <a:lnTo>
                    <a:pt x="478" y="432"/>
                  </a:lnTo>
                  <a:lnTo>
                    <a:pt x="501" y="387"/>
                  </a:lnTo>
                  <a:lnTo>
                    <a:pt x="523" y="341"/>
                  </a:lnTo>
                  <a:lnTo>
                    <a:pt x="523" y="284"/>
                  </a:lnTo>
                  <a:lnTo>
                    <a:pt x="523" y="228"/>
                  </a:lnTo>
                  <a:lnTo>
                    <a:pt x="512" y="182"/>
                  </a:lnTo>
                  <a:lnTo>
                    <a:pt x="489" y="125"/>
                  </a:lnTo>
                  <a:lnTo>
                    <a:pt x="467" y="91"/>
                  </a:lnTo>
                  <a:lnTo>
                    <a:pt x="421" y="57"/>
                  </a:lnTo>
                  <a:lnTo>
                    <a:pt x="387" y="23"/>
                  </a:lnTo>
                  <a:lnTo>
                    <a:pt x="330" y="12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501" name="Google Shape;2501;p24"/>
            <p:cNvSpPr/>
            <p:nvPr/>
          </p:nvSpPr>
          <p:spPr>
            <a:xfrm>
              <a:off x="-1350951" y="3016875"/>
              <a:ext cx="403216" cy="407465"/>
            </a:xfrm>
            <a:custGeom>
              <a:avLst/>
              <a:gdLst/>
              <a:ahLst/>
              <a:cxnLst/>
              <a:rect l="l" t="t" r="r" b="b"/>
              <a:pathLst>
                <a:path w="2183" h="2206" extrusionOk="0">
                  <a:moveTo>
                    <a:pt x="1171" y="1"/>
                  </a:moveTo>
                  <a:lnTo>
                    <a:pt x="1046" y="12"/>
                  </a:lnTo>
                  <a:lnTo>
                    <a:pt x="989" y="24"/>
                  </a:lnTo>
                  <a:lnTo>
                    <a:pt x="933" y="58"/>
                  </a:lnTo>
                  <a:lnTo>
                    <a:pt x="887" y="80"/>
                  </a:lnTo>
                  <a:lnTo>
                    <a:pt x="842" y="126"/>
                  </a:lnTo>
                  <a:lnTo>
                    <a:pt x="819" y="171"/>
                  </a:lnTo>
                  <a:lnTo>
                    <a:pt x="796" y="228"/>
                  </a:lnTo>
                  <a:lnTo>
                    <a:pt x="785" y="285"/>
                  </a:lnTo>
                  <a:lnTo>
                    <a:pt x="773" y="353"/>
                  </a:lnTo>
                  <a:lnTo>
                    <a:pt x="796" y="490"/>
                  </a:lnTo>
                  <a:lnTo>
                    <a:pt x="819" y="615"/>
                  </a:lnTo>
                  <a:lnTo>
                    <a:pt x="864" y="740"/>
                  </a:lnTo>
                  <a:lnTo>
                    <a:pt x="910" y="842"/>
                  </a:lnTo>
                  <a:lnTo>
                    <a:pt x="944" y="933"/>
                  </a:lnTo>
                  <a:lnTo>
                    <a:pt x="853" y="865"/>
                  </a:lnTo>
                  <a:lnTo>
                    <a:pt x="648" y="705"/>
                  </a:lnTo>
                  <a:lnTo>
                    <a:pt x="523" y="626"/>
                  </a:lnTo>
                  <a:lnTo>
                    <a:pt x="410" y="558"/>
                  </a:lnTo>
                  <a:lnTo>
                    <a:pt x="353" y="535"/>
                  </a:lnTo>
                  <a:lnTo>
                    <a:pt x="296" y="524"/>
                  </a:lnTo>
                  <a:lnTo>
                    <a:pt x="262" y="524"/>
                  </a:lnTo>
                  <a:lnTo>
                    <a:pt x="228" y="535"/>
                  </a:lnTo>
                  <a:lnTo>
                    <a:pt x="160" y="580"/>
                  </a:lnTo>
                  <a:lnTo>
                    <a:pt x="114" y="649"/>
                  </a:lnTo>
                  <a:lnTo>
                    <a:pt x="69" y="740"/>
                  </a:lnTo>
                  <a:lnTo>
                    <a:pt x="23" y="831"/>
                  </a:lnTo>
                  <a:lnTo>
                    <a:pt x="1" y="921"/>
                  </a:lnTo>
                  <a:lnTo>
                    <a:pt x="1" y="1024"/>
                  </a:lnTo>
                  <a:lnTo>
                    <a:pt x="12" y="1115"/>
                  </a:lnTo>
                  <a:lnTo>
                    <a:pt x="46" y="1206"/>
                  </a:lnTo>
                  <a:lnTo>
                    <a:pt x="69" y="1240"/>
                  </a:lnTo>
                  <a:lnTo>
                    <a:pt x="103" y="1262"/>
                  </a:lnTo>
                  <a:lnTo>
                    <a:pt x="148" y="1285"/>
                  </a:lnTo>
                  <a:lnTo>
                    <a:pt x="205" y="1308"/>
                  </a:lnTo>
                  <a:lnTo>
                    <a:pt x="319" y="1319"/>
                  </a:lnTo>
                  <a:lnTo>
                    <a:pt x="444" y="1319"/>
                  </a:lnTo>
                  <a:lnTo>
                    <a:pt x="558" y="1308"/>
                  </a:lnTo>
                  <a:lnTo>
                    <a:pt x="660" y="1296"/>
                  </a:lnTo>
                  <a:lnTo>
                    <a:pt x="751" y="1274"/>
                  </a:lnTo>
                  <a:lnTo>
                    <a:pt x="683" y="1308"/>
                  </a:lnTo>
                  <a:lnTo>
                    <a:pt x="512" y="1399"/>
                  </a:lnTo>
                  <a:lnTo>
                    <a:pt x="421" y="1456"/>
                  </a:lnTo>
                  <a:lnTo>
                    <a:pt x="330" y="1512"/>
                  </a:lnTo>
                  <a:lnTo>
                    <a:pt x="251" y="1569"/>
                  </a:lnTo>
                  <a:lnTo>
                    <a:pt x="205" y="1626"/>
                  </a:lnTo>
                  <a:lnTo>
                    <a:pt x="194" y="1660"/>
                  </a:lnTo>
                  <a:lnTo>
                    <a:pt x="194" y="1694"/>
                  </a:lnTo>
                  <a:lnTo>
                    <a:pt x="205" y="1774"/>
                  </a:lnTo>
                  <a:lnTo>
                    <a:pt x="251" y="1865"/>
                  </a:lnTo>
                  <a:lnTo>
                    <a:pt x="307" y="1944"/>
                  </a:lnTo>
                  <a:lnTo>
                    <a:pt x="387" y="2024"/>
                  </a:lnTo>
                  <a:lnTo>
                    <a:pt x="478" y="2092"/>
                  </a:lnTo>
                  <a:lnTo>
                    <a:pt x="535" y="2115"/>
                  </a:lnTo>
                  <a:lnTo>
                    <a:pt x="580" y="2126"/>
                  </a:lnTo>
                  <a:lnTo>
                    <a:pt x="637" y="2137"/>
                  </a:lnTo>
                  <a:lnTo>
                    <a:pt x="739" y="2137"/>
                  </a:lnTo>
                  <a:lnTo>
                    <a:pt x="796" y="2115"/>
                  </a:lnTo>
                  <a:lnTo>
                    <a:pt x="830" y="2081"/>
                  </a:lnTo>
                  <a:lnTo>
                    <a:pt x="876" y="2047"/>
                  </a:lnTo>
                  <a:lnTo>
                    <a:pt x="933" y="1956"/>
                  </a:lnTo>
                  <a:lnTo>
                    <a:pt x="989" y="1853"/>
                  </a:lnTo>
                  <a:lnTo>
                    <a:pt x="1024" y="1751"/>
                  </a:lnTo>
                  <a:lnTo>
                    <a:pt x="1046" y="1660"/>
                  </a:lnTo>
                  <a:lnTo>
                    <a:pt x="1058" y="1581"/>
                  </a:lnTo>
                  <a:lnTo>
                    <a:pt x="1069" y="1785"/>
                  </a:lnTo>
                  <a:lnTo>
                    <a:pt x="1092" y="1967"/>
                  </a:lnTo>
                  <a:lnTo>
                    <a:pt x="1114" y="2047"/>
                  </a:lnTo>
                  <a:lnTo>
                    <a:pt x="1137" y="2126"/>
                  </a:lnTo>
                  <a:lnTo>
                    <a:pt x="1149" y="2149"/>
                  </a:lnTo>
                  <a:lnTo>
                    <a:pt x="1171" y="2172"/>
                  </a:lnTo>
                  <a:lnTo>
                    <a:pt x="1217" y="2194"/>
                  </a:lnTo>
                  <a:lnTo>
                    <a:pt x="1251" y="2206"/>
                  </a:lnTo>
                  <a:lnTo>
                    <a:pt x="1353" y="2206"/>
                  </a:lnTo>
                  <a:lnTo>
                    <a:pt x="1467" y="2194"/>
                  </a:lnTo>
                  <a:lnTo>
                    <a:pt x="1580" y="2160"/>
                  </a:lnTo>
                  <a:lnTo>
                    <a:pt x="1683" y="2103"/>
                  </a:lnTo>
                  <a:lnTo>
                    <a:pt x="1774" y="2047"/>
                  </a:lnTo>
                  <a:lnTo>
                    <a:pt x="1796" y="2012"/>
                  </a:lnTo>
                  <a:lnTo>
                    <a:pt x="1819" y="1978"/>
                  </a:lnTo>
                  <a:lnTo>
                    <a:pt x="1842" y="1944"/>
                  </a:lnTo>
                  <a:lnTo>
                    <a:pt x="1842" y="1910"/>
                  </a:lnTo>
                  <a:lnTo>
                    <a:pt x="1830" y="1831"/>
                  </a:lnTo>
                  <a:lnTo>
                    <a:pt x="1796" y="1740"/>
                  </a:lnTo>
                  <a:lnTo>
                    <a:pt x="1740" y="1649"/>
                  </a:lnTo>
                  <a:lnTo>
                    <a:pt x="1660" y="1558"/>
                  </a:lnTo>
                  <a:lnTo>
                    <a:pt x="1569" y="1456"/>
                  </a:lnTo>
                  <a:lnTo>
                    <a:pt x="1455" y="1353"/>
                  </a:lnTo>
                  <a:lnTo>
                    <a:pt x="1330" y="1240"/>
                  </a:lnTo>
                  <a:lnTo>
                    <a:pt x="1455" y="1274"/>
                  </a:lnTo>
                  <a:lnTo>
                    <a:pt x="1569" y="1308"/>
                  </a:lnTo>
                  <a:lnTo>
                    <a:pt x="1717" y="1331"/>
                  </a:lnTo>
                  <a:lnTo>
                    <a:pt x="1865" y="1342"/>
                  </a:lnTo>
                  <a:lnTo>
                    <a:pt x="2001" y="1342"/>
                  </a:lnTo>
                  <a:lnTo>
                    <a:pt x="2058" y="1319"/>
                  </a:lnTo>
                  <a:lnTo>
                    <a:pt x="2103" y="1296"/>
                  </a:lnTo>
                  <a:lnTo>
                    <a:pt x="2137" y="1274"/>
                  </a:lnTo>
                  <a:lnTo>
                    <a:pt x="2160" y="1228"/>
                  </a:lnTo>
                  <a:lnTo>
                    <a:pt x="2183" y="1126"/>
                  </a:lnTo>
                  <a:lnTo>
                    <a:pt x="2183" y="1024"/>
                  </a:lnTo>
                  <a:lnTo>
                    <a:pt x="2171" y="921"/>
                  </a:lnTo>
                  <a:lnTo>
                    <a:pt x="2137" y="819"/>
                  </a:lnTo>
                  <a:lnTo>
                    <a:pt x="2103" y="740"/>
                  </a:lnTo>
                  <a:lnTo>
                    <a:pt x="2046" y="671"/>
                  </a:lnTo>
                  <a:lnTo>
                    <a:pt x="2012" y="649"/>
                  </a:lnTo>
                  <a:lnTo>
                    <a:pt x="1978" y="637"/>
                  </a:lnTo>
                  <a:lnTo>
                    <a:pt x="1944" y="626"/>
                  </a:lnTo>
                  <a:lnTo>
                    <a:pt x="1865" y="626"/>
                  </a:lnTo>
                  <a:lnTo>
                    <a:pt x="1819" y="649"/>
                  </a:lnTo>
                  <a:lnTo>
                    <a:pt x="1717" y="705"/>
                  </a:lnTo>
                  <a:lnTo>
                    <a:pt x="1614" y="774"/>
                  </a:lnTo>
                  <a:lnTo>
                    <a:pt x="1501" y="853"/>
                  </a:lnTo>
                  <a:lnTo>
                    <a:pt x="1330" y="1001"/>
                  </a:lnTo>
                  <a:lnTo>
                    <a:pt x="1262" y="1069"/>
                  </a:lnTo>
                  <a:lnTo>
                    <a:pt x="1262" y="1069"/>
                  </a:lnTo>
                  <a:lnTo>
                    <a:pt x="1342" y="956"/>
                  </a:lnTo>
                  <a:lnTo>
                    <a:pt x="1489" y="705"/>
                  </a:lnTo>
                  <a:lnTo>
                    <a:pt x="1569" y="558"/>
                  </a:lnTo>
                  <a:lnTo>
                    <a:pt x="1626" y="410"/>
                  </a:lnTo>
                  <a:lnTo>
                    <a:pt x="1649" y="342"/>
                  </a:lnTo>
                  <a:lnTo>
                    <a:pt x="1660" y="285"/>
                  </a:lnTo>
                  <a:lnTo>
                    <a:pt x="1660" y="240"/>
                  </a:lnTo>
                  <a:lnTo>
                    <a:pt x="1660" y="194"/>
                  </a:lnTo>
                  <a:lnTo>
                    <a:pt x="1637" y="160"/>
                  </a:lnTo>
                  <a:lnTo>
                    <a:pt x="1603" y="137"/>
                  </a:lnTo>
                  <a:lnTo>
                    <a:pt x="1524" y="80"/>
                  </a:lnTo>
                  <a:lnTo>
                    <a:pt x="1421" y="35"/>
                  </a:lnTo>
                  <a:lnTo>
                    <a:pt x="12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502" name="Google Shape;2502;p24"/>
            <p:cNvSpPr/>
            <p:nvPr/>
          </p:nvSpPr>
          <p:spPr>
            <a:xfrm>
              <a:off x="-1201892" y="3195302"/>
              <a:ext cx="98819" cy="99003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228" y="1"/>
                  </a:moveTo>
                  <a:lnTo>
                    <a:pt x="182" y="12"/>
                  </a:lnTo>
                  <a:lnTo>
                    <a:pt x="126" y="35"/>
                  </a:lnTo>
                  <a:lnTo>
                    <a:pt x="91" y="69"/>
                  </a:lnTo>
                  <a:lnTo>
                    <a:pt x="57" y="103"/>
                  </a:lnTo>
                  <a:lnTo>
                    <a:pt x="23" y="149"/>
                  </a:lnTo>
                  <a:lnTo>
                    <a:pt x="12" y="194"/>
                  </a:lnTo>
                  <a:lnTo>
                    <a:pt x="1" y="251"/>
                  </a:lnTo>
                  <a:lnTo>
                    <a:pt x="1" y="296"/>
                  </a:lnTo>
                  <a:lnTo>
                    <a:pt x="12" y="353"/>
                  </a:lnTo>
                  <a:lnTo>
                    <a:pt x="35" y="399"/>
                  </a:lnTo>
                  <a:lnTo>
                    <a:pt x="57" y="444"/>
                  </a:lnTo>
                  <a:lnTo>
                    <a:pt x="103" y="478"/>
                  </a:lnTo>
                  <a:lnTo>
                    <a:pt x="148" y="501"/>
                  </a:lnTo>
                  <a:lnTo>
                    <a:pt x="194" y="524"/>
                  </a:lnTo>
                  <a:lnTo>
                    <a:pt x="239" y="535"/>
                  </a:lnTo>
                  <a:lnTo>
                    <a:pt x="296" y="535"/>
                  </a:lnTo>
                  <a:lnTo>
                    <a:pt x="353" y="524"/>
                  </a:lnTo>
                  <a:lnTo>
                    <a:pt x="398" y="501"/>
                  </a:lnTo>
                  <a:lnTo>
                    <a:pt x="444" y="467"/>
                  </a:lnTo>
                  <a:lnTo>
                    <a:pt x="478" y="433"/>
                  </a:lnTo>
                  <a:lnTo>
                    <a:pt x="501" y="387"/>
                  </a:lnTo>
                  <a:lnTo>
                    <a:pt x="523" y="342"/>
                  </a:lnTo>
                  <a:lnTo>
                    <a:pt x="535" y="285"/>
                  </a:lnTo>
                  <a:lnTo>
                    <a:pt x="523" y="228"/>
                  </a:lnTo>
                  <a:lnTo>
                    <a:pt x="512" y="183"/>
                  </a:lnTo>
                  <a:lnTo>
                    <a:pt x="489" y="137"/>
                  </a:lnTo>
                  <a:lnTo>
                    <a:pt x="467" y="92"/>
                  </a:lnTo>
                  <a:lnTo>
                    <a:pt x="421" y="58"/>
                  </a:lnTo>
                  <a:lnTo>
                    <a:pt x="387" y="24"/>
                  </a:lnTo>
                  <a:lnTo>
                    <a:pt x="330" y="1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503" name="Google Shape;2503;p24"/>
            <p:cNvSpPr/>
            <p:nvPr/>
          </p:nvSpPr>
          <p:spPr>
            <a:xfrm>
              <a:off x="-1676220" y="1602025"/>
              <a:ext cx="403216" cy="409497"/>
            </a:xfrm>
            <a:custGeom>
              <a:avLst/>
              <a:gdLst/>
              <a:ahLst/>
              <a:cxnLst/>
              <a:rect l="l" t="t" r="r" b="b"/>
              <a:pathLst>
                <a:path w="2183" h="2217" extrusionOk="0">
                  <a:moveTo>
                    <a:pt x="1171" y="1"/>
                  </a:moveTo>
                  <a:lnTo>
                    <a:pt x="1046" y="12"/>
                  </a:lnTo>
                  <a:lnTo>
                    <a:pt x="989" y="35"/>
                  </a:lnTo>
                  <a:lnTo>
                    <a:pt x="943" y="58"/>
                  </a:lnTo>
                  <a:lnTo>
                    <a:pt x="887" y="92"/>
                  </a:lnTo>
                  <a:lnTo>
                    <a:pt x="852" y="126"/>
                  </a:lnTo>
                  <a:lnTo>
                    <a:pt x="818" y="183"/>
                  </a:lnTo>
                  <a:lnTo>
                    <a:pt x="796" y="228"/>
                  </a:lnTo>
                  <a:lnTo>
                    <a:pt x="784" y="296"/>
                  </a:lnTo>
                  <a:lnTo>
                    <a:pt x="784" y="353"/>
                  </a:lnTo>
                  <a:lnTo>
                    <a:pt x="796" y="489"/>
                  </a:lnTo>
                  <a:lnTo>
                    <a:pt x="830" y="626"/>
                  </a:lnTo>
                  <a:lnTo>
                    <a:pt x="864" y="751"/>
                  </a:lnTo>
                  <a:lnTo>
                    <a:pt x="909" y="853"/>
                  </a:lnTo>
                  <a:lnTo>
                    <a:pt x="955" y="944"/>
                  </a:lnTo>
                  <a:lnTo>
                    <a:pt x="864" y="865"/>
                  </a:lnTo>
                  <a:lnTo>
                    <a:pt x="648" y="705"/>
                  </a:lnTo>
                  <a:lnTo>
                    <a:pt x="523" y="626"/>
                  </a:lnTo>
                  <a:lnTo>
                    <a:pt x="409" y="569"/>
                  </a:lnTo>
                  <a:lnTo>
                    <a:pt x="352" y="546"/>
                  </a:lnTo>
                  <a:lnTo>
                    <a:pt x="307" y="535"/>
                  </a:lnTo>
                  <a:lnTo>
                    <a:pt x="261" y="535"/>
                  </a:lnTo>
                  <a:lnTo>
                    <a:pt x="227" y="546"/>
                  </a:lnTo>
                  <a:lnTo>
                    <a:pt x="171" y="592"/>
                  </a:lnTo>
                  <a:lnTo>
                    <a:pt x="114" y="660"/>
                  </a:lnTo>
                  <a:lnTo>
                    <a:pt x="68" y="739"/>
                  </a:lnTo>
                  <a:lnTo>
                    <a:pt x="34" y="830"/>
                  </a:lnTo>
                  <a:lnTo>
                    <a:pt x="11" y="933"/>
                  </a:lnTo>
                  <a:lnTo>
                    <a:pt x="0" y="1035"/>
                  </a:lnTo>
                  <a:lnTo>
                    <a:pt x="11" y="1126"/>
                  </a:lnTo>
                  <a:lnTo>
                    <a:pt x="46" y="1205"/>
                  </a:lnTo>
                  <a:lnTo>
                    <a:pt x="80" y="1240"/>
                  </a:lnTo>
                  <a:lnTo>
                    <a:pt x="114" y="1274"/>
                  </a:lnTo>
                  <a:lnTo>
                    <a:pt x="159" y="1296"/>
                  </a:lnTo>
                  <a:lnTo>
                    <a:pt x="205" y="1308"/>
                  </a:lnTo>
                  <a:lnTo>
                    <a:pt x="330" y="1319"/>
                  </a:lnTo>
                  <a:lnTo>
                    <a:pt x="443" y="1319"/>
                  </a:lnTo>
                  <a:lnTo>
                    <a:pt x="568" y="1308"/>
                  </a:lnTo>
                  <a:lnTo>
                    <a:pt x="671" y="1296"/>
                  </a:lnTo>
                  <a:lnTo>
                    <a:pt x="762" y="1285"/>
                  </a:lnTo>
                  <a:lnTo>
                    <a:pt x="682" y="1319"/>
                  </a:lnTo>
                  <a:lnTo>
                    <a:pt x="511" y="1399"/>
                  </a:lnTo>
                  <a:lnTo>
                    <a:pt x="421" y="1455"/>
                  </a:lnTo>
                  <a:lnTo>
                    <a:pt x="330" y="1512"/>
                  </a:lnTo>
                  <a:lnTo>
                    <a:pt x="261" y="1581"/>
                  </a:lnTo>
                  <a:lnTo>
                    <a:pt x="216" y="1637"/>
                  </a:lnTo>
                  <a:lnTo>
                    <a:pt x="205" y="1671"/>
                  </a:lnTo>
                  <a:lnTo>
                    <a:pt x="205" y="1706"/>
                  </a:lnTo>
                  <a:lnTo>
                    <a:pt x="216" y="1785"/>
                  </a:lnTo>
                  <a:lnTo>
                    <a:pt x="250" y="1865"/>
                  </a:lnTo>
                  <a:lnTo>
                    <a:pt x="318" y="1956"/>
                  </a:lnTo>
                  <a:lnTo>
                    <a:pt x="398" y="2035"/>
                  </a:lnTo>
                  <a:lnTo>
                    <a:pt x="489" y="2092"/>
                  </a:lnTo>
                  <a:lnTo>
                    <a:pt x="534" y="2115"/>
                  </a:lnTo>
                  <a:lnTo>
                    <a:pt x="591" y="2137"/>
                  </a:lnTo>
                  <a:lnTo>
                    <a:pt x="636" y="2149"/>
                  </a:lnTo>
                  <a:lnTo>
                    <a:pt x="693" y="2149"/>
                  </a:lnTo>
                  <a:lnTo>
                    <a:pt x="750" y="2137"/>
                  </a:lnTo>
                  <a:lnTo>
                    <a:pt x="796" y="2115"/>
                  </a:lnTo>
                  <a:lnTo>
                    <a:pt x="841" y="2092"/>
                  </a:lnTo>
                  <a:lnTo>
                    <a:pt x="875" y="2058"/>
                  </a:lnTo>
                  <a:lnTo>
                    <a:pt x="943" y="1967"/>
                  </a:lnTo>
                  <a:lnTo>
                    <a:pt x="989" y="1865"/>
                  </a:lnTo>
                  <a:lnTo>
                    <a:pt x="1023" y="1762"/>
                  </a:lnTo>
                  <a:lnTo>
                    <a:pt x="1046" y="1671"/>
                  </a:lnTo>
                  <a:lnTo>
                    <a:pt x="1068" y="1581"/>
                  </a:lnTo>
                  <a:lnTo>
                    <a:pt x="1080" y="1785"/>
                  </a:lnTo>
                  <a:lnTo>
                    <a:pt x="1102" y="1967"/>
                  </a:lnTo>
                  <a:lnTo>
                    <a:pt x="1114" y="2058"/>
                  </a:lnTo>
                  <a:lnTo>
                    <a:pt x="1137" y="2126"/>
                  </a:lnTo>
                  <a:lnTo>
                    <a:pt x="1159" y="2160"/>
                  </a:lnTo>
                  <a:lnTo>
                    <a:pt x="1182" y="2183"/>
                  </a:lnTo>
                  <a:lnTo>
                    <a:pt x="1216" y="2194"/>
                  </a:lnTo>
                  <a:lnTo>
                    <a:pt x="1262" y="2206"/>
                  </a:lnTo>
                  <a:lnTo>
                    <a:pt x="1364" y="2217"/>
                  </a:lnTo>
                  <a:lnTo>
                    <a:pt x="1466" y="2194"/>
                  </a:lnTo>
                  <a:lnTo>
                    <a:pt x="1580" y="2160"/>
                  </a:lnTo>
                  <a:lnTo>
                    <a:pt x="1693" y="2115"/>
                  </a:lnTo>
                  <a:lnTo>
                    <a:pt x="1773" y="2058"/>
                  </a:lnTo>
                  <a:lnTo>
                    <a:pt x="1807" y="2024"/>
                  </a:lnTo>
                  <a:lnTo>
                    <a:pt x="1830" y="1990"/>
                  </a:lnTo>
                  <a:lnTo>
                    <a:pt x="1841" y="1956"/>
                  </a:lnTo>
                  <a:lnTo>
                    <a:pt x="1853" y="1921"/>
                  </a:lnTo>
                  <a:lnTo>
                    <a:pt x="1841" y="1831"/>
                  </a:lnTo>
                  <a:lnTo>
                    <a:pt x="1807" y="1751"/>
                  </a:lnTo>
                  <a:lnTo>
                    <a:pt x="1750" y="1660"/>
                  </a:lnTo>
                  <a:lnTo>
                    <a:pt x="1671" y="1558"/>
                  </a:lnTo>
                  <a:lnTo>
                    <a:pt x="1580" y="1455"/>
                  </a:lnTo>
                  <a:lnTo>
                    <a:pt x="1466" y="1353"/>
                  </a:lnTo>
                  <a:lnTo>
                    <a:pt x="1341" y="1251"/>
                  </a:lnTo>
                  <a:lnTo>
                    <a:pt x="1455" y="1285"/>
                  </a:lnTo>
                  <a:lnTo>
                    <a:pt x="1580" y="1308"/>
                  </a:lnTo>
                  <a:lnTo>
                    <a:pt x="1716" y="1330"/>
                  </a:lnTo>
                  <a:lnTo>
                    <a:pt x="1864" y="1353"/>
                  </a:lnTo>
                  <a:lnTo>
                    <a:pt x="1932" y="1353"/>
                  </a:lnTo>
                  <a:lnTo>
                    <a:pt x="2000" y="1342"/>
                  </a:lnTo>
                  <a:lnTo>
                    <a:pt x="2057" y="1330"/>
                  </a:lnTo>
                  <a:lnTo>
                    <a:pt x="2103" y="1308"/>
                  </a:lnTo>
                  <a:lnTo>
                    <a:pt x="2137" y="1274"/>
                  </a:lnTo>
                  <a:lnTo>
                    <a:pt x="2159" y="1240"/>
                  </a:lnTo>
                  <a:lnTo>
                    <a:pt x="2182" y="1137"/>
                  </a:lnTo>
                  <a:lnTo>
                    <a:pt x="2182" y="1024"/>
                  </a:lnTo>
                  <a:lnTo>
                    <a:pt x="2171" y="921"/>
                  </a:lnTo>
                  <a:lnTo>
                    <a:pt x="2148" y="830"/>
                  </a:lnTo>
                  <a:lnTo>
                    <a:pt x="2103" y="739"/>
                  </a:lnTo>
                  <a:lnTo>
                    <a:pt x="2057" y="683"/>
                  </a:lnTo>
                  <a:lnTo>
                    <a:pt x="2023" y="660"/>
                  </a:lnTo>
                  <a:lnTo>
                    <a:pt x="1989" y="637"/>
                  </a:lnTo>
                  <a:lnTo>
                    <a:pt x="1955" y="626"/>
                  </a:lnTo>
                  <a:lnTo>
                    <a:pt x="1909" y="626"/>
                  </a:lnTo>
                  <a:lnTo>
                    <a:pt x="1875" y="637"/>
                  </a:lnTo>
                  <a:lnTo>
                    <a:pt x="1830" y="660"/>
                  </a:lnTo>
                  <a:lnTo>
                    <a:pt x="1728" y="705"/>
                  </a:lnTo>
                  <a:lnTo>
                    <a:pt x="1614" y="774"/>
                  </a:lnTo>
                  <a:lnTo>
                    <a:pt x="1512" y="865"/>
                  </a:lnTo>
                  <a:lnTo>
                    <a:pt x="1341" y="1012"/>
                  </a:lnTo>
                  <a:lnTo>
                    <a:pt x="1273" y="1069"/>
                  </a:lnTo>
                  <a:lnTo>
                    <a:pt x="1341" y="967"/>
                  </a:lnTo>
                  <a:lnTo>
                    <a:pt x="1500" y="705"/>
                  </a:lnTo>
                  <a:lnTo>
                    <a:pt x="1568" y="558"/>
                  </a:lnTo>
                  <a:lnTo>
                    <a:pt x="1637" y="421"/>
                  </a:lnTo>
                  <a:lnTo>
                    <a:pt x="1659" y="353"/>
                  </a:lnTo>
                  <a:lnTo>
                    <a:pt x="1671" y="296"/>
                  </a:lnTo>
                  <a:lnTo>
                    <a:pt x="1671" y="251"/>
                  </a:lnTo>
                  <a:lnTo>
                    <a:pt x="1659" y="205"/>
                  </a:lnTo>
                  <a:lnTo>
                    <a:pt x="1637" y="171"/>
                  </a:lnTo>
                  <a:lnTo>
                    <a:pt x="1614" y="137"/>
                  </a:lnTo>
                  <a:lnTo>
                    <a:pt x="1523" y="80"/>
                  </a:lnTo>
                  <a:lnTo>
                    <a:pt x="1421" y="35"/>
                  </a:lnTo>
                  <a:lnTo>
                    <a:pt x="1296" y="12"/>
                  </a:lnTo>
                  <a:lnTo>
                    <a:pt x="11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504" name="Google Shape;2504;p24"/>
            <p:cNvSpPr/>
            <p:nvPr/>
          </p:nvSpPr>
          <p:spPr>
            <a:xfrm>
              <a:off x="-1527346" y="1782668"/>
              <a:ext cx="99003" cy="96602"/>
            </a:xfrm>
            <a:custGeom>
              <a:avLst/>
              <a:gdLst/>
              <a:ahLst/>
              <a:cxnLst/>
              <a:rect l="l" t="t" r="r" b="b"/>
              <a:pathLst>
                <a:path w="536" h="523" extrusionOk="0">
                  <a:moveTo>
                    <a:pt x="240" y="0"/>
                  </a:moveTo>
                  <a:lnTo>
                    <a:pt x="183" y="12"/>
                  </a:lnTo>
                  <a:lnTo>
                    <a:pt x="137" y="34"/>
                  </a:lnTo>
                  <a:lnTo>
                    <a:pt x="92" y="57"/>
                  </a:lnTo>
                  <a:lnTo>
                    <a:pt x="58" y="102"/>
                  </a:lnTo>
                  <a:lnTo>
                    <a:pt x="35" y="137"/>
                  </a:lnTo>
                  <a:lnTo>
                    <a:pt x="12" y="193"/>
                  </a:lnTo>
                  <a:lnTo>
                    <a:pt x="1" y="239"/>
                  </a:lnTo>
                  <a:lnTo>
                    <a:pt x="1" y="296"/>
                  </a:lnTo>
                  <a:lnTo>
                    <a:pt x="12" y="341"/>
                  </a:lnTo>
                  <a:lnTo>
                    <a:pt x="35" y="398"/>
                  </a:lnTo>
                  <a:lnTo>
                    <a:pt x="69" y="432"/>
                  </a:lnTo>
                  <a:lnTo>
                    <a:pt x="103" y="466"/>
                  </a:lnTo>
                  <a:lnTo>
                    <a:pt x="149" y="500"/>
                  </a:lnTo>
                  <a:lnTo>
                    <a:pt x="194" y="512"/>
                  </a:lnTo>
                  <a:lnTo>
                    <a:pt x="251" y="523"/>
                  </a:lnTo>
                  <a:lnTo>
                    <a:pt x="308" y="523"/>
                  </a:lnTo>
                  <a:lnTo>
                    <a:pt x="353" y="512"/>
                  </a:lnTo>
                  <a:lnTo>
                    <a:pt x="399" y="489"/>
                  </a:lnTo>
                  <a:lnTo>
                    <a:pt x="444" y="466"/>
                  </a:lnTo>
                  <a:lnTo>
                    <a:pt x="478" y="421"/>
                  </a:lnTo>
                  <a:lnTo>
                    <a:pt x="512" y="375"/>
                  </a:lnTo>
                  <a:lnTo>
                    <a:pt x="524" y="330"/>
                  </a:lnTo>
                  <a:lnTo>
                    <a:pt x="535" y="284"/>
                  </a:lnTo>
                  <a:lnTo>
                    <a:pt x="535" y="227"/>
                  </a:lnTo>
                  <a:lnTo>
                    <a:pt x="524" y="171"/>
                  </a:lnTo>
                  <a:lnTo>
                    <a:pt x="501" y="125"/>
                  </a:lnTo>
                  <a:lnTo>
                    <a:pt x="467" y="80"/>
                  </a:lnTo>
                  <a:lnTo>
                    <a:pt x="433" y="46"/>
                  </a:lnTo>
                  <a:lnTo>
                    <a:pt x="387" y="23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</p:spTree>
    <p:extLst>
      <p:ext uri="{BB962C8B-B14F-4D97-AF65-F5344CB8AC3E}">
        <p14:creationId xmlns:p14="http://schemas.microsoft.com/office/powerpoint/2010/main" val="1409318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218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"/>
          <p:cNvSpPr txBox="1">
            <a:spLocks noGrp="1"/>
          </p:cNvSpPr>
          <p:nvPr>
            <p:ph type="title"/>
          </p:nvPr>
        </p:nvSpPr>
        <p:spPr>
          <a:xfrm>
            <a:off x="1353510" y="719333"/>
            <a:ext cx="9454951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44" name="Google Shape;244;p22"/>
          <p:cNvGrpSpPr/>
          <p:nvPr/>
        </p:nvGrpSpPr>
        <p:grpSpPr>
          <a:xfrm rot="-5400000">
            <a:off x="9614559" y="1524861"/>
            <a:ext cx="3179680" cy="900438"/>
            <a:chOff x="6368968" y="4168414"/>
            <a:chExt cx="2384760" cy="677003"/>
          </a:xfrm>
        </p:grpSpPr>
        <p:sp>
          <p:nvSpPr>
            <p:cNvPr id="245" name="Google Shape;245;p22"/>
            <p:cNvSpPr/>
            <p:nvPr/>
          </p:nvSpPr>
          <p:spPr>
            <a:xfrm rot="5400000" flipH="1">
              <a:off x="8076735" y="4168414"/>
              <a:ext cx="676994" cy="676994"/>
            </a:xfrm>
            <a:custGeom>
              <a:avLst/>
              <a:gdLst/>
              <a:ahLst/>
              <a:cxnLst/>
              <a:rect l="l" t="t" r="r" b="b"/>
              <a:pathLst>
                <a:path w="16506" h="16506" extrusionOk="0">
                  <a:moveTo>
                    <a:pt x="6718" y="0"/>
                  </a:moveTo>
                  <a:cubicBezTo>
                    <a:pt x="6505" y="0"/>
                    <a:pt x="6323" y="152"/>
                    <a:pt x="6323" y="365"/>
                  </a:cubicBezTo>
                  <a:cubicBezTo>
                    <a:pt x="6323" y="3648"/>
                    <a:pt x="3679" y="6292"/>
                    <a:pt x="396" y="6292"/>
                  </a:cubicBezTo>
                  <a:cubicBezTo>
                    <a:pt x="183" y="6292"/>
                    <a:pt x="1" y="6475"/>
                    <a:pt x="1" y="6688"/>
                  </a:cubicBezTo>
                  <a:lnTo>
                    <a:pt x="1" y="16110"/>
                  </a:lnTo>
                  <a:cubicBezTo>
                    <a:pt x="1" y="16323"/>
                    <a:pt x="183" y="16505"/>
                    <a:pt x="396" y="16505"/>
                  </a:cubicBezTo>
                  <a:cubicBezTo>
                    <a:pt x="609" y="16505"/>
                    <a:pt x="761" y="16323"/>
                    <a:pt x="761" y="16110"/>
                  </a:cubicBezTo>
                  <a:lnTo>
                    <a:pt x="761" y="7052"/>
                  </a:lnTo>
                  <a:cubicBezTo>
                    <a:pt x="4165" y="6870"/>
                    <a:pt x="6870" y="4134"/>
                    <a:pt x="7083" y="760"/>
                  </a:cubicBezTo>
                  <a:lnTo>
                    <a:pt x="16141" y="760"/>
                  </a:lnTo>
                  <a:cubicBezTo>
                    <a:pt x="16354" y="760"/>
                    <a:pt x="16506" y="578"/>
                    <a:pt x="16506" y="365"/>
                  </a:cubicBezTo>
                  <a:cubicBezTo>
                    <a:pt x="16506" y="152"/>
                    <a:pt x="16354" y="0"/>
                    <a:pt x="16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" name="Google Shape;246;p22"/>
            <p:cNvSpPr/>
            <p:nvPr/>
          </p:nvSpPr>
          <p:spPr>
            <a:xfrm rot="5400000" flipH="1">
              <a:off x="7233527" y="3949632"/>
              <a:ext cx="31226" cy="1760343"/>
            </a:xfrm>
            <a:custGeom>
              <a:avLst/>
              <a:gdLst/>
              <a:ahLst/>
              <a:cxnLst/>
              <a:rect l="l" t="t" r="r" b="b"/>
              <a:pathLst>
                <a:path w="761" h="20944" extrusionOk="0">
                  <a:moveTo>
                    <a:pt x="396" y="1"/>
                  </a:moveTo>
                  <a:cubicBezTo>
                    <a:pt x="183" y="1"/>
                    <a:pt x="1" y="183"/>
                    <a:pt x="1" y="396"/>
                  </a:cubicBezTo>
                  <a:lnTo>
                    <a:pt x="1" y="20548"/>
                  </a:lnTo>
                  <a:cubicBezTo>
                    <a:pt x="1" y="20761"/>
                    <a:pt x="183" y="20943"/>
                    <a:pt x="396" y="20943"/>
                  </a:cubicBezTo>
                  <a:cubicBezTo>
                    <a:pt x="609" y="20943"/>
                    <a:pt x="761" y="20761"/>
                    <a:pt x="761" y="20548"/>
                  </a:cubicBezTo>
                  <a:lnTo>
                    <a:pt x="761" y="396"/>
                  </a:lnTo>
                  <a:cubicBezTo>
                    <a:pt x="761" y="183"/>
                    <a:pt x="609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" name="Google Shape;247;p22"/>
            <p:cNvSpPr/>
            <p:nvPr/>
          </p:nvSpPr>
          <p:spPr>
            <a:xfrm rot="5400000" flipH="1">
              <a:off x="7031728" y="4486300"/>
              <a:ext cx="31212" cy="529914"/>
            </a:xfrm>
            <a:custGeom>
              <a:avLst/>
              <a:gdLst/>
              <a:ahLst/>
              <a:cxnLst/>
              <a:rect l="l" t="t" r="r" b="b"/>
              <a:pathLst>
                <a:path w="761" h="12920" extrusionOk="0">
                  <a:moveTo>
                    <a:pt x="365" y="1"/>
                  </a:moveTo>
                  <a:cubicBezTo>
                    <a:pt x="153" y="1"/>
                    <a:pt x="1" y="183"/>
                    <a:pt x="1" y="396"/>
                  </a:cubicBezTo>
                  <a:cubicBezTo>
                    <a:pt x="1" y="609"/>
                    <a:pt x="153" y="761"/>
                    <a:pt x="365" y="761"/>
                  </a:cubicBezTo>
                  <a:cubicBezTo>
                    <a:pt x="578" y="761"/>
                    <a:pt x="760" y="609"/>
                    <a:pt x="760" y="396"/>
                  </a:cubicBezTo>
                  <a:cubicBezTo>
                    <a:pt x="760" y="183"/>
                    <a:pt x="578" y="1"/>
                    <a:pt x="365" y="1"/>
                  </a:cubicBezTo>
                  <a:close/>
                  <a:moveTo>
                    <a:pt x="365" y="1521"/>
                  </a:moveTo>
                  <a:cubicBezTo>
                    <a:pt x="153" y="1521"/>
                    <a:pt x="1" y="1703"/>
                    <a:pt x="1" y="1916"/>
                  </a:cubicBezTo>
                  <a:cubicBezTo>
                    <a:pt x="1" y="2129"/>
                    <a:pt x="153" y="2281"/>
                    <a:pt x="365" y="2281"/>
                  </a:cubicBezTo>
                  <a:cubicBezTo>
                    <a:pt x="578" y="2281"/>
                    <a:pt x="760" y="2129"/>
                    <a:pt x="760" y="1916"/>
                  </a:cubicBezTo>
                  <a:cubicBezTo>
                    <a:pt x="760" y="1703"/>
                    <a:pt x="578" y="1521"/>
                    <a:pt x="365" y="1521"/>
                  </a:cubicBezTo>
                  <a:close/>
                  <a:moveTo>
                    <a:pt x="365" y="3040"/>
                  </a:moveTo>
                  <a:cubicBezTo>
                    <a:pt x="153" y="3040"/>
                    <a:pt x="1" y="3223"/>
                    <a:pt x="1" y="3436"/>
                  </a:cubicBezTo>
                  <a:cubicBezTo>
                    <a:pt x="1" y="3648"/>
                    <a:pt x="153" y="3800"/>
                    <a:pt x="365" y="3800"/>
                  </a:cubicBezTo>
                  <a:cubicBezTo>
                    <a:pt x="578" y="3800"/>
                    <a:pt x="760" y="3648"/>
                    <a:pt x="760" y="3436"/>
                  </a:cubicBezTo>
                  <a:cubicBezTo>
                    <a:pt x="760" y="3223"/>
                    <a:pt x="578" y="3040"/>
                    <a:pt x="365" y="3040"/>
                  </a:cubicBezTo>
                  <a:close/>
                  <a:moveTo>
                    <a:pt x="365" y="4560"/>
                  </a:moveTo>
                  <a:cubicBezTo>
                    <a:pt x="153" y="4560"/>
                    <a:pt x="1" y="4743"/>
                    <a:pt x="1" y="4955"/>
                  </a:cubicBezTo>
                  <a:cubicBezTo>
                    <a:pt x="1" y="5168"/>
                    <a:pt x="153" y="5320"/>
                    <a:pt x="365" y="5320"/>
                  </a:cubicBezTo>
                  <a:cubicBezTo>
                    <a:pt x="578" y="5320"/>
                    <a:pt x="760" y="5168"/>
                    <a:pt x="760" y="4955"/>
                  </a:cubicBezTo>
                  <a:cubicBezTo>
                    <a:pt x="760" y="4743"/>
                    <a:pt x="578" y="4560"/>
                    <a:pt x="365" y="4560"/>
                  </a:cubicBezTo>
                  <a:close/>
                  <a:moveTo>
                    <a:pt x="365" y="6080"/>
                  </a:moveTo>
                  <a:cubicBezTo>
                    <a:pt x="153" y="6080"/>
                    <a:pt x="1" y="6262"/>
                    <a:pt x="1" y="6475"/>
                  </a:cubicBezTo>
                  <a:cubicBezTo>
                    <a:pt x="1" y="6688"/>
                    <a:pt x="153" y="6840"/>
                    <a:pt x="365" y="6840"/>
                  </a:cubicBezTo>
                  <a:cubicBezTo>
                    <a:pt x="578" y="6840"/>
                    <a:pt x="760" y="6688"/>
                    <a:pt x="760" y="6475"/>
                  </a:cubicBezTo>
                  <a:cubicBezTo>
                    <a:pt x="760" y="6262"/>
                    <a:pt x="578" y="6080"/>
                    <a:pt x="365" y="6080"/>
                  </a:cubicBezTo>
                  <a:close/>
                  <a:moveTo>
                    <a:pt x="365" y="7600"/>
                  </a:moveTo>
                  <a:cubicBezTo>
                    <a:pt x="153" y="7600"/>
                    <a:pt x="1" y="7782"/>
                    <a:pt x="1" y="7995"/>
                  </a:cubicBezTo>
                  <a:cubicBezTo>
                    <a:pt x="1" y="8208"/>
                    <a:pt x="153" y="8360"/>
                    <a:pt x="365" y="8360"/>
                  </a:cubicBezTo>
                  <a:cubicBezTo>
                    <a:pt x="578" y="8360"/>
                    <a:pt x="760" y="8208"/>
                    <a:pt x="760" y="7995"/>
                  </a:cubicBezTo>
                  <a:cubicBezTo>
                    <a:pt x="760" y="7782"/>
                    <a:pt x="578" y="7600"/>
                    <a:pt x="365" y="7600"/>
                  </a:cubicBezTo>
                  <a:close/>
                  <a:moveTo>
                    <a:pt x="365" y="9120"/>
                  </a:moveTo>
                  <a:cubicBezTo>
                    <a:pt x="153" y="9120"/>
                    <a:pt x="1" y="9302"/>
                    <a:pt x="1" y="9515"/>
                  </a:cubicBezTo>
                  <a:cubicBezTo>
                    <a:pt x="1" y="9728"/>
                    <a:pt x="153" y="9880"/>
                    <a:pt x="365" y="9880"/>
                  </a:cubicBezTo>
                  <a:cubicBezTo>
                    <a:pt x="578" y="9880"/>
                    <a:pt x="760" y="9728"/>
                    <a:pt x="760" y="9515"/>
                  </a:cubicBezTo>
                  <a:cubicBezTo>
                    <a:pt x="760" y="9302"/>
                    <a:pt x="578" y="9120"/>
                    <a:pt x="365" y="9120"/>
                  </a:cubicBezTo>
                  <a:close/>
                  <a:moveTo>
                    <a:pt x="365" y="10639"/>
                  </a:moveTo>
                  <a:cubicBezTo>
                    <a:pt x="153" y="10639"/>
                    <a:pt x="1" y="10822"/>
                    <a:pt x="1" y="11035"/>
                  </a:cubicBezTo>
                  <a:cubicBezTo>
                    <a:pt x="1" y="11247"/>
                    <a:pt x="153" y="11399"/>
                    <a:pt x="365" y="11399"/>
                  </a:cubicBezTo>
                  <a:cubicBezTo>
                    <a:pt x="578" y="11399"/>
                    <a:pt x="760" y="11247"/>
                    <a:pt x="760" y="11035"/>
                  </a:cubicBezTo>
                  <a:cubicBezTo>
                    <a:pt x="760" y="10822"/>
                    <a:pt x="578" y="10639"/>
                    <a:pt x="365" y="10639"/>
                  </a:cubicBezTo>
                  <a:close/>
                  <a:moveTo>
                    <a:pt x="365" y="12159"/>
                  </a:moveTo>
                  <a:cubicBezTo>
                    <a:pt x="153" y="12159"/>
                    <a:pt x="1" y="12342"/>
                    <a:pt x="1" y="12554"/>
                  </a:cubicBezTo>
                  <a:cubicBezTo>
                    <a:pt x="1" y="12767"/>
                    <a:pt x="153" y="12919"/>
                    <a:pt x="365" y="12919"/>
                  </a:cubicBezTo>
                  <a:cubicBezTo>
                    <a:pt x="578" y="12919"/>
                    <a:pt x="760" y="12767"/>
                    <a:pt x="760" y="12554"/>
                  </a:cubicBezTo>
                  <a:cubicBezTo>
                    <a:pt x="760" y="12342"/>
                    <a:pt x="578" y="12159"/>
                    <a:pt x="365" y="121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48" name="Google Shape;248;p22"/>
          <p:cNvGrpSpPr/>
          <p:nvPr/>
        </p:nvGrpSpPr>
        <p:grpSpPr>
          <a:xfrm rot="-5400000" flipH="1">
            <a:off x="-853829" y="2671568"/>
            <a:ext cx="5129965" cy="2851899"/>
            <a:chOff x="3850457" y="539509"/>
            <a:chExt cx="4580326" cy="2552958"/>
          </a:xfrm>
        </p:grpSpPr>
        <p:sp>
          <p:nvSpPr>
            <p:cNvPr id="249" name="Google Shape;249;p22"/>
            <p:cNvSpPr/>
            <p:nvPr/>
          </p:nvSpPr>
          <p:spPr>
            <a:xfrm rot="5400000">
              <a:off x="7473229" y="1735375"/>
              <a:ext cx="1383444" cy="258308"/>
            </a:xfrm>
            <a:custGeom>
              <a:avLst/>
              <a:gdLst/>
              <a:ahLst/>
              <a:cxnLst/>
              <a:rect l="l" t="t" r="r" b="b"/>
              <a:pathLst>
                <a:path w="29880" h="5579" extrusionOk="0">
                  <a:moveTo>
                    <a:pt x="24961" y="1"/>
                  </a:moveTo>
                  <a:cubicBezTo>
                    <a:pt x="22564" y="1"/>
                    <a:pt x="20182" y="1023"/>
                    <a:pt x="18086" y="2083"/>
                  </a:cubicBezTo>
                  <a:lnTo>
                    <a:pt x="17478" y="2387"/>
                  </a:lnTo>
                  <a:cubicBezTo>
                    <a:pt x="15104" y="3603"/>
                    <a:pt x="12671" y="4820"/>
                    <a:pt x="10096" y="4820"/>
                  </a:cubicBezTo>
                  <a:cubicBezTo>
                    <a:pt x="10034" y="4820"/>
                    <a:pt x="9972" y="4820"/>
                    <a:pt x="9910" y="4818"/>
                  </a:cubicBezTo>
                  <a:cubicBezTo>
                    <a:pt x="8390" y="4788"/>
                    <a:pt x="6961" y="4362"/>
                    <a:pt x="5411" y="3967"/>
                  </a:cubicBezTo>
                  <a:cubicBezTo>
                    <a:pt x="3800" y="3511"/>
                    <a:pt x="2128" y="3055"/>
                    <a:pt x="365" y="3055"/>
                  </a:cubicBezTo>
                  <a:cubicBezTo>
                    <a:pt x="153" y="3055"/>
                    <a:pt x="1" y="3238"/>
                    <a:pt x="1" y="3450"/>
                  </a:cubicBezTo>
                  <a:cubicBezTo>
                    <a:pt x="1" y="3633"/>
                    <a:pt x="153" y="3815"/>
                    <a:pt x="365" y="3815"/>
                  </a:cubicBezTo>
                  <a:cubicBezTo>
                    <a:pt x="2037" y="3815"/>
                    <a:pt x="3648" y="4271"/>
                    <a:pt x="5229" y="4697"/>
                  </a:cubicBezTo>
                  <a:cubicBezTo>
                    <a:pt x="6718" y="5092"/>
                    <a:pt x="8299" y="5517"/>
                    <a:pt x="9910" y="5578"/>
                  </a:cubicBezTo>
                  <a:lnTo>
                    <a:pt x="10153" y="5578"/>
                  </a:lnTo>
                  <a:cubicBezTo>
                    <a:pt x="12888" y="5578"/>
                    <a:pt x="15381" y="4301"/>
                    <a:pt x="17813" y="3086"/>
                  </a:cubicBezTo>
                  <a:lnTo>
                    <a:pt x="18421" y="2751"/>
                  </a:lnTo>
                  <a:cubicBezTo>
                    <a:pt x="20506" y="1697"/>
                    <a:pt x="22705" y="774"/>
                    <a:pt x="24883" y="774"/>
                  </a:cubicBezTo>
                  <a:cubicBezTo>
                    <a:pt x="25467" y="774"/>
                    <a:pt x="26049" y="841"/>
                    <a:pt x="26627" y="988"/>
                  </a:cubicBezTo>
                  <a:cubicBezTo>
                    <a:pt x="27387" y="1171"/>
                    <a:pt x="27995" y="1475"/>
                    <a:pt x="28390" y="1900"/>
                  </a:cubicBezTo>
                  <a:cubicBezTo>
                    <a:pt x="28846" y="2387"/>
                    <a:pt x="29059" y="3025"/>
                    <a:pt x="28937" y="3572"/>
                  </a:cubicBezTo>
                  <a:cubicBezTo>
                    <a:pt x="28820" y="4130"/>
                    <a:pt x="28305" y="4546"/>
                    <a:pt x="27804" y="4546"/>
                  </a:cubicBezTo>
                  <a:cubicBezTo>
                    <a:pt x="27787" y="4546"/>
                    <a:pt x="27769" y="4546"/>
                    <a:pt x="27752" y="4545"/>
                  </a:cubicBezTo>
                  <a:cubicBezTo>
                    <a:pt x="27509" y="4514"/>
                    <a:pt x="27266" y="4362"/>
                    <a:pt x="27114" y="4119"/>
                  </a:cubicBezTo>
                  <a:cubicBezTo>
                    <a:pt x="26962" y="3906"/>
                    <a:pt x="26931" y="3663"/>
                    <a:pt x="27022" y="3481"/>
                  </a:cubicBezTo>
                  <a:cubicBezTo>
                    <a:pt x="27114" y="3268"/>
                    <a:pt x="27357" y="3146"/>
                    <a:pt x="27600" y="3146"/>
                  </a:cubicBezTo>
                  <a:cubicBezTo>
                    <a:pt x="27661" y="3146"/>
                    <a:pt x="27965" y="3146"/>
                    <a:pt x="28056" y="3359"/>
                  </a:cubicBezTo>
                  <a:cubicBezTo>
                    <a:pt x="28145" y="3493"/>
                    <a:pt x="28283" y="3577"/>
                    <a:pt x="28422" y="3577"/>
                  </a:cubicBezTo>
                  <a:cubicBezTo>
                    <a:pt x="28473" y="3577"/>
                    <a:pt x="28524" y="3566"/>
                    <a:pt x="28573" y="3542"/>
                  </a:cubicBezTo>
                  <a:cubicBezTo>
                    <a:pt x="28755" y="3450"/>
                    <a:pt x="28846" y="3207"/>
                    <a:pt x="28755" y="3025"/>
                  </a:cubicBezTo>
                  <a:cubicBezTo>
                    <a:pt x="28554" y="2623"/>
                    <a:pt x="28137" y="2384"/>
                    <a:pt x="27630" y="2384"/>
                  </a:cubicBezTo>
                  <a:cubicBezTo>
                    <a:pt x="27600" y="2384"/>
                    <a:pt x="27570" y="2385"/>
                    <a:pt x="27539" y="2387"/>
                  </a:cubicBezTo>
                  <a:cubicBezTo>
                    <a:pt x="26992" y="2417"/>
                    <a:pt x="26475" y="2721"/>
                    <a:pt x="26293" y="3207"/>
                  </a:cubicBezTo>
                  <a:cubicBezTo>
                    <a:pt x="26141" y="3633"/>
                    <a:pt x="26202" y="4089"/>
                    <a:pt x="26445" y="4514"/>
                  </a:cubicBezTo>
                  <a:cubicBezTo>
                    <a:pt x="26749" y="4970"/>
                    <a:pt x="27205" y="5274"/>
                    <a:pt x="27691" y="5304"/>
                  </a:cubicBezTo>
                  <a:cubicBezTo>
                    <a:pt x="27727" y="5307"/>
                    <a:pt x="27763" y="5308"/>
                    <a:pt x="27799" y="5308"/>
                  </a:cubicBezTo>
                  <a:cubicBezTo>
                    <a:pt x="28645" y="5308"/>
                    <a:pt x="29493" y="4628"/>
                    <a:pt x="29697" y="3724"/>
                  </a:cubicBezTo>
                  <a:cubicBezTo>
                    <a:pt x="29880" y="2934"/>
                    <a:pt x="29576" y="2022"/>
                    <a:pt x="28937" y="1353"/>
                  </a:cubicBezTo>
                  <a:cubicBezTo>
                    <a:pt x="28421" y="836"/>
                    <a:pt x="27722" y="472"/>
                    <a:pt x="26840" y="228"/>
                  </a:cubicBezTo>
                  <a:cubicBezTo>
                    <a:pt x="26216" y="71"/>
                    <a:pt x="25588" y="1"/>
                    <a:pt x="249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" name="Google Shape;250;p22"/>
            <p:cNvSpPr/>
            <p:nvPr/>
          </p:nvSpPr>
          <p:spPr>
            <a:xfrm rot="5400000">
              <a:off x="6969039" y="107485"/>
              <a:ext cx="285764" cy="1377795"/>
            </a:xfrm>
            <a:custGeom>
              <a:avLst/>
              <a:gdLst/>
              <a:ahLst/>
              <a:cxnLst/>
              <a:rect l="l" t="t" r="r" b="b"/>
              <a:pathLst>
                <a:path w="6172" h="29758" extrusionOk="0">
                  <a:moveTo>
                    <a:pt x="3952" y="0"/>
                  </a:moveTo>
                  <a:cubicBezTo>
                    <a:pt x="3739" y="0"/>
                    <a:pt x="3587" y="182"/>
                    <a:pt x="3587" y="395"/>
                  </a:cubicBezTo>
                  <a:cubicBezTo>
                    <a:pt x="3587" y="2158"/>
                    <a:pt x="4043" y="3830"/>
                    <a:pt x="4469" y="5441"/>
                  </a:cubicBezTo>
                  <a:cubicBezTo>
                    <a:pt x="4894" y="6961"/>
                    <a:pt x="5290" y="8420"/>
                    <a:pt x="5350" y="9939"/>
                  </a:cubicBezTo>
                  <a:cubicBezTo>
                    <a:pt x="5411" y="12584"/>
                    <a:pt x="4135" y="15076"/>
                    <a:pt x="2919" y="17478"/>
                  </a:cubicBezTo>
                  <a:lnTo>
                    <a:pt x="2615" y="18085"/>
                  </a:lnTo>
                  <a:cubicBezTo>
                    <a:pt x="1277" y="20730"/>
                    <a:pt x="1" y="23861"/>
                    <a:pt x="761" y="26839"/>
                  </a:cubicBezTo>
                  <a:cubicBezTo>
                    <a:pt x="1004" y="27751"/>
                    <a:pt x="1369" y="28450"/>
                    <a:pt x="1885" y="28967"/>
                  </a:cubicBezTo>
                  <a:cubicBezTo>
                    <a:pt x="2432" y="29484"/>
                    <a:pt x="3101" y="29757"/>
                    <a:pt x="3770" y="29757"/>
                  </a:cubicBezTo>
                  <a:cubicBezTo>
                    <a:pt x="3952" y="29757"/>
                    <a:pt x="4104" y="29727"/>
                    <a:pt x="4256" y="29727"/>
                  </a:cubicBezTo>
                  <a:cubicBezTo>
                    <a:pt x="5198" y="29514"/>
                    <a:pt x="5897" y="28633"/>
                    <a:pt x="5837" y="27721"/>
                  </a:cubicBezTo>
                  <a:cubicBezTo>
                    <a:pt x="5776" y="27235"/>
                    <a:pt x="5502" y="26779"/>
                    <a:pt x="5046" y="26475"/>
                  </a:cubicBezTo>
                  <a:cubicBezTo>
                    <a:pt x="4777" y="26321"/>
                    <a:pt x="4483" y="26240"/>
                    <a:pt x="4203" y="26240"/>
                  </a:cubicBezTo>
                  <a:cubicBezTo>
                    <a:pt x="4041" y="26240"/>
                    <a:pt x="3884" y="26267"/>
                    <a:pt x="3739" y="26323"/>
                  </a:cubicBezTo>
                  <a:cubicBezTo>
                    <a:pt x="3253" y="26505"/>
                    <a:pt x="2919" y="26991"/>
                    <a:pt x="2919" y="27569"/>
                  </a:cubicBezTo>
                  <a:cubicBezTo>
                    <a:pt x="2888" y="28116"/>
                    <a:pt x="3131" y="28572"/>
                    <a:pt x="3557" y="28785"/>
                  </a:cubicBezTo>
                  <a:cubicBezTo>
                    <a:pt x="3606" y="28809"/>
                    <a:pt x="3659" y="28820"/>
                    <a:pt x="3713" y="28820"/>
                  </a:cubicBezTo>
                  <a:cubicBezTo>
                    <a:pt x="3859" y="28820"/>
                    <a:pt x="4007" y="28736"/>
                    <a:pt x="4074" y="28602"/>
                  </a:cubicBezTo>
                  <a:cubicBezTo>
                    <a:pt x="4165" y="28420"/>
                    <a:pt x="4074" y="28177"/>
                    <a:pt x="3891" y="28086"/>
                  </a:cubicBezTo>
                  <a:cubicBezTo>
                    <a:pt x="3679" y="27994"/>
                    <a:pt x="3679" y="27690"/>
                    <a:pt x="3679" y="27599"/>
                  </a:cubicBezTo>
                  <a:cubicBezTo>
                    <a:pt x="3679" y="27387"/>
                    <a:pt x="3800" y="27113"/>
                    <a:pt x="4013" y="27022"/>
                  </a:cubicBezTo>
                  <a:cubicBezTo>
                    <a:pt x="4074" y="27002"/>
                    <a:pt x="4141" y="26991"/>
                    <a:pt x="4212" y="26991"/>
                  </a:cubicBezTo>
                  <a:cubicBezTo>
                    <a:pt x="4354" y="26991"/>
                    <a:pt x="4509" y="27032"/>
                    <a:pt x="4651" y="27113"/>
                  </a:cubicBezTo>
                  <a:cubicBezTo>
                    <a:pt x="4894" y="27295"/>
                    <a:pt x="5046" y="27539"/>
                    <a:pt x="5077" y="27782"/>
                  </a:cubicBezTo>
                  <a:cubicBezTo>
                    <a:pt x="5107" y="28298"/>
                    <a:pt x="4682" y="28846"/>
                    <a:pt x="4104" y="28967"/>
                  </a:cubicBezTo>
                  <a:cubicBezTo>
                    <a:pt x="4002" y="28990"/>
                    <a:pt x="3896" y="29001"/>
                    <a:pt x="3787" y="29001"/>
                  </a:cubicBezTo>
                  <a:cubicBezTo>
                    <a:pt x="3315" y="29001"/>
                    <a:pt x="2803" y="28791"/>
                    <a:pt x="2432" y="28420"/>
                  </a:cubicBezTo>
                  <a:cubicBezTo>
                    <a:pt x="2007" y="27994"/>
                    <a:pt x="1703" y="27417"/>
                    <a:pt x="1490" y="26657"/>
                  </a:cubicBezTo>
                  <a:cubicBezTo>
                    <a:pt x="791" y="23921"/>
                    <a:pt x="1946" y="21095"/>
                    <a:pt x="3283" y="18420"/>
                  </a:cubicBezTo>
                  <a:lnTo>
                    <a:pt x="3587" y="17842"/>
                  </a:lnTo>
                  <a:cubicBezTo>
                    <a:pt x="4864" y="15319"/>
                    <a:pt x="6171" y="12736"/>
                    <a:pt x="6110" y="9909"/>
                  </a:cubicBezTo>
                  <a:cubicBezTo>
                    <a:pt x="6049" y="8298"/>
                    <a:pt x="5624" y="6748"/>
                    <a:pt x="5229" y="5228"/>
                  </a:cubicBezTo>
                  <a:cubicBezTo>
                    <a:pt x="4773" y="3678"/>
                    <a:pt x="4347" y="2037"/>
                    <a:pt x="4347" y="395"/>
                  </a:cubicBezTo>
                  <a:cubicBezTo>
                    <a:pt x="4347" y="182"/>
                    <a:pt x="4165" y="0"/>
                    <a:pt x="3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" name="Google Shape;251;p22"/>
            <p:cNvSpPr/>
            <p:nvPr/>
          </p:nvSpPr>
          <p:spPr>
            <a:xfrm rot="5400000">
              <a:off x="6703073" y="887109"/>
              <a:ext cx="1515723" cy="1383444"/>
            </a:xfrm>
            <a:custGeom>
              <a:avLst/>
              <a:gdLst/>
              <a:ahLst/>
              <a:cxnLst/>
              <a:rect l="l" t="t" r="r" b="b"/>
              <a:pathLst>
                <a:path w="32737" h="29880" extrusionOk="0">
                  <a:moveTo>
                    <a:pt x="366" y="0"/>
                  </a:moveTo>
                  <a:cubicBezTo>
                    <a:pt x="153" y="0"/>
                    <a:pt x="1" y="183"/>
                    <a:pt x="1" y="395"/>
                  </a:cubicBezTo>
                  <a:lnTo>
                    <a:pt x="1" y="29484"/>
                  </a:lnTo>
                  <a:cubicBezTo>
                    <a:pt x="1" y="29697"/>
                    <a:pt x="153" y="29879"/>
                    <a:pt x="366" y="29879"/>
                  </a:cubicBezTo>
                  <a:cubicBezTo>
                    <a:pt x="578" y="29879"/>
                    <a:pt x="761" y="29697"/>
                    <a:pt x="761" y="29484"/>
                  </a:cubicBezTo>
                  <a:lnTo>
                    <a:pt x="761" y="760"/>
                  </a:lnTo>
                  <a:lnTo>
                    <a:pt x="32372" y="760"/>
                  </a:lnTo>
                  <a:cubicBezTo>
                    <a:pt x="32585" y="760"/>
                    <a:pt x="32737" y="578"/>
                    <a:pt x="32737" y="395"/>
                  </a:cubicBezTo>
                  <a:cubicBezTo>
                    <a:pt x="32737" y="183"/>
                    <a:pt x="32585" y="0"/>
                    <a:pt x="32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" name="Google Shape;252;p22"/>
            <p:cNvSpPr/>
            <p:nvPr/>
          </p:nvSpPr>
          <p:spPr>
            <a:xfrm rot="5400000">
              <a:off x="7472881" y="735128"/>
              <a:ext cx="764228" cy="764228"/>
            </a:xfrm>
            <a:custGeom>
              <a:avLst/>
              <a:gdLst/>
              <a:ahLst/>
              <a:cxnLst/>
              <a:rect l="l" t="t" r="r" b="b"/>
              <a:pathLst>
                <a:path w="16506" h="16506" extrusionOk="0">
                  <a:moveTo>
                    <a:pt x="6718" y="0"/>
                  </a:moveTo>
                  <a:cubicBezTo>
                    <a:pt x="6505" y="0"/>
                    <a:pt x="6323" y="152"/>
                    <a:pt x="6323" y="365"/>
                  </a:cubicBezTo>
                  <a:cubicBezTo>
                    <a:pt x="6323" y="3648"/>
                    <a:pt x="3679" y="6292"/>
                    <a:pt x="396" y="6292"/>
                  </a:cubicBezTo>
                  <a:cubicBezTo>
                    <a:pt x="183" y="6292"/>
                    <a:pt x="1" y="6475"/>
                    <a:pt x="1" y="6688"/>
                  </a:cubicBezTo>
                  <a:lnTo>
                    <a:pt x="1" y="16110"/>
                  </a:lnTo>
                  <a:cubicBezTo>
                    <a:pt x="1" y="16323"/>
                    <a:pt x="183" y="16505"/>
                    <a:pt x="396" y="16505"/>
                  </a:cubicBezTo>
                  <a:cubicBezTo>
                    <a:pt x="609" y="16505"/>
                    <a:pt x="761" y="16323"/>
                    <a:pt x="761" y="16110"/>
                  </a:cubicBezTo>
                  <a:lnTo>
                    <a:pt x="761" y="7052"/>
                  </a:lnTo>
                  <a:cubicBezTo>
                    <a:pt x="4165" y="6870"/>
                    <a:pt x="6870" y="4134"/>
                    <a:pt x="7083" y="760"/>
                  </a:cubicBezTo>
                  <a:lnTo>
                    <a:pt x="16141" y="760"/>
                  </a:lnTo>
                  <a:cubicBezTo>
                    <a:pt x="16354" y="760"/>
                    <a:pt x="16506" y="578"/>
                    <a:pt x="16506" y="365"/>
                  </a:cubicBezTo>
                  <a:cubicBezTo>
                    <a:pt x="16506" y="152"/>
                    <a:pt x="16354" y="0"/>
                    <a:pt x="16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" name="Google Shape;253;p22"/>
            <p:cNvSpPr/>
            <p:nvPr/>
          </p:nvSpPr>
          <p:spPr>
            <a:xfrm rot="5400000">
              <a:off x="7878539" y="2685328"/>
              <a:ext cx="620698" cy="193580"/>
            </a:xfrm>
            <a:custGeom>
              <a:avLst/>
              <a:gdLst/>
              <a:ahLst/>
              <a:cxnLst/>
              <a:rect l="l" t="t" r="r" b="b"/>
              <a:pathLst>
                <a:path w="13406" h="4181" extrusionOk="0">
                  <a:moveTo>
                    <a:pt x="11529" y="1"/>
                  </a:moveTo>
                  <a:cubicBezTo>
                    <a:pt x="11197" y="1"/>
                    <a:pt x="10866" y="119"/>
                    <a:pt x="10639" y="320"/>
                  </a:cubicBezTo>
                  <a:cubicBezTo>
                    <a:pt x="10335" y="563"/>
                    <a:pt x="10153" y="958"/>
                    <a:pt x="10092" y="1353"/>
                  </a:cubicBezTo>
                  <a:cubicBezTo>
                    <a:pt x="10062" y="1779"/>
                    <a:pt x="10184" y="2174"/>
                    <a:pt x="10427" y="2478"/>
                  </a:cubicBezTo>
                  <a:cubicBezTo>
                    <a:pt x="10498" y="2567"/>
                    <a:pt x="10610" y="2614"/>
                    <a:pt x="10727" y="2614"/>
                  </a:cubicBezTo>
                  <a:cubicBezTo>
                    <a:pt x="10811" y="2614"/>
                    <a:pt x="10898" y="2590"/>
                    <a:pt x="10974" y="2539"/>
                  </a:cubicBezTo>
                  <a:cubicBezTo>
                    <a:pt x="11126" y="2387"/>
                    <a:pt x="11156" y="2144"/>
                    <a:pt x="11004" y="1992"/>
                  </a:cubicBezTo>
                  <a:cubicBezTo>
                    <a:pt x="10883" y="1840"/>
                    <a:pt x="10852" y="1657"/>
                    <a:pt x="10852" y="1445"/>
                  </a:cubicBezTo>
                  <a:cubicBezTo>
                    <a:pt x="10883" y="1232"/>
                    <a:pt x="10974" y="1019"/>
                    <a:pt x="11095" y="898"/>
                  </a:cubicBezTo>
                  <a:cubicBezTo>
                    <a:pt x="11247" y="806"/>
                    <a:pt x="11460" y="746"/>
                    <a:pt x="11673" y="746"/>
                  </a:cubicBezTo>
                  <a:cubicBezTo>
                    <a:pt x="11886" y="776"/>
                    <a:pt x="12068" y="867"/>
                    <a:pt x="12190" y="1019"/>
                  </a:cubicBezTo>
                  <a:cubicBezTo>
                    <a:pt x="12524" y="1414"/>
                    <a:pt x="12342" y="2113"/>
                    <a:pt x="11977" y="2478"/>
                  </a:cubicBezTo>
                  <a:cubicBezTo>
                    <a:pt x="11491" y="2934"/>
                    <a:pt x="10791" y="3116"/>
                    <a:pt x="10214" y="3238"/>
                  </a:cubicBezTo>
                  <a:cubicBezTo>
                    <a:pt x="9571" y="3347"/>
                    <a:pt x="8914" y="3401"/>
                    <a:pt x="8251" y="3401"/>
                  </a:cubicBezTo>
                  <a:cubicBezTo>
                    <a:pt x="5593" y="3401"/>
                    <a:pt x="2853" y="2540"/>
                    <a:pt x="639" y="958"/>
                  </a:cubicBezTo>
                  <a:cubicBezTo>
                    <a:pt x="578" y="910"/>
                    <a:pt x="503" y="885"/>
                    <a:pt x="427" y="885"/>
                  </a:cubicBezTo>
                  <a:cubicBezTo>
                    <a:pt x="312" y="885"/>
                    <a:pt x="195" y="940"/>
                    <a:pt x="123" y="1049"/>
                  </a:cubicBezTo>
                  <a:cubicBezTo>
                    <a:pt x="1" y="1201"/>
                    <a:pt x="31" y="1445"/>
                    <a:pt x="214" y="1566"/>
                  </a:cubicBezTo>
                  <a:cubicBezTo>
                    <a:pt x="2554" y="3268"/>
                    <a:pt x="5351" y="4180"/>
                    <a:pt x="8147" y="4180"/>
                  </a:cubicBezTo>
                  <a:cubicBezTo>
                    <a:pt x="8876" y="4180"/>
                    <a:pt x="9606" y="4089"/>
                    <a:pt x="10335" y="3967"/>
                  </a:cubicBezTo>
                  <a:cubicBezTo>
                    <a:pt x="11035" y="3846"/>
                    <a:pt x="11886" y="3633"/>
                    <a:pt x="12494" y="3025"/>
                  </a:cubicBezTo>
                  <a:cubicBezTo>
                    <a:pt x="13132" y="2417"/>
                    <a:pt x="13405" y="1293"/>
                    <a:pt x="12767" y="533"/>
                  </a:cubicBezTo>
                  <a:cubicBezTo>
                    <a:pt x="12524" y="229"/>
                    <a:pt x="12159" y="46"/>
                    <a:pt x="11734" y="16"/>
                  </a:cubicBezTo>
                  <a:cubicBezTo>
                    <a:pt x="11666" y="6"/>
                    <a:pt x="11597" y="1"/>
                    <a:pt x="115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" name="Google Shape;254;p22"/>
            <p:cNvSpPr/>
            <p:nvPr/>
          </p:nvSpPr>
          <p:spPr>
            <a:xfrm rot="5400000">
              <a:off x="6089764" y="488557"/>
              <a:ext cx="213952" cy="605789"/>
            </a:xfrm>
            <a:custGeom>
              <a:avLst/>
              <a:gdLst/>
              <a:ahLst/>
              <a:cxnLst/>
              <a:rect l="l" t="t" r="r" b="b"/>
              <a:pathLst>
                <a:path w="4621" h="13084" extrusionOk="0">
                  <a:moveTo>
                    <a:pt x="1301" y="1"/>
                  </a:moveTo>
                  <a:cubicBezTo>
                    <a:pt x="1220" y="1"/>
                    <a:pt x="1137" y="25"/>
                    <a:pt x="1064" y="74"/>
                  </a:cubicBezTo>
                  <a:cubicBezTo>
                    <a:pt x="912" y="195"/>
                    <a:pt x="882" y="439"/>
                    <a:pt x="1003" y="621"/>
                  </a:cubicBezTo>
                  <a:cubicBezTo>
                    <a:pt x="2979" y="3387"/>
                    <a:pt x="3830" y="6943"/>
                    <a:pt x="3253" y="10165"/>
                  </a:cubicBezTo>
                  <a:cubicBezTo>
                    <a:pt x="3162" y="10743"/>
                    <a:pt x="2979" y="11472"/>
                    <a:pt x="2523" y="11928"/>
                  </a:cubicBezTo>
                  <a:cubicBezTo>
                    <a:pt x="2273" y="12159"/>
                    <a:pt x="1914" y="12317"/>
                    <a:pt x="1575" y="12317"/>
                  </a:cubicBezTo>
                  <a:cubicBezTo>
                    <a:pt x="1379" y="12317"/>
                    <a:pt x="1190" y="12264"/>
                    <a:pt x="1034" y="12141"/>
                  </a:cubicBezTo>
                  <a:cubicBezTo>
                    <a:pt x="912" y="12050"/>
                    <a:pt x="821" y="11837"/>
                    <a:pt x="791" y="11624"/>
                  </a:cubicBezTo>
                  <a:cubicBezTo>
                    <a:pt x="760" y="11411"/>
                    <a:pt x="821" y="11229"/>
                    <a:pt x="943" y="11077"/>
                  </a:cubicBezTo>
                  <a:cubicBezTo>
                    <a:pt x="1064" y="10925"/>
                    <a:pt x="1247" y="10834"/>
                    <a:pt x="1459" y="10834"/>
                  </a:cubicBezTo>
                  <a:cubicBezTo>
                    <a:pt x="1496" y="10829"/>
                    <a:pt x="1532" y="10826"/>
                    <a:pt x="1569" y="10826"/>
                  </a:cubicBezTo>
                  <a:cubicBezTo>
                    <a:pt x="1743" y="10826"/>
                    <a:pt x="1911" y="10885"/>
                    <a:pt x="2037" y="10986"/>
                  </a:cubicBezTo>
                  <a:cubicBezTo>
                    <a:pt x="2100" y="11037"/>
                    <a:pt x="2180" y="11061"/>
                    <a:pt x="2259" y="11061"/>
                  </a:cubicBezTo>
                  <a:cubicBezTo>
                    <a:pt x="2371" y="11061"/>
                    <a:pt x="2483" y="11014"/>
                    <a:pt x="2554" y="10925"/>
                  </a:cubicBezTo>
                  <a:cubicBezTo>
                    <a:pt x="2706" y="10773"/>
                    <a:pt x="2675" y="10530"/>
                    <a:pt x="2523" y="10378"/>
                  </a:cubicBezTo>
                  <a:cubicBezTo>
                    <a:pt x="2271" y="10176"/>
                    <a:pt x="1957" y="10058"/>
                    <a:pt x="1615" y="10058"/>
                  </a:cubicBezTo>
                  <a:cubicBezTo>
                    <a:pt x="1544" y="10058"/>
                    <a:pt x="1472" y="10064"/>
                    <a:pt x="1399" y="10074"/>
                  </a:cubicBezTo>
                  <a:cubicBezTo>
                    <a:pt x="1003" y="10104"/>
                    <a:pt x="608" y="10287"/>
                    <a:pt x="365" y="10591"/>
                  </a:cubicBezTo>
                  <a:cubicBezTo>
                    <a:pt x="122" y="10895"/>
                    <a:pt x="0" y="11290"/>
                    <a:pt x="31" y="11715"/>
                  </a:cubicBezTo>
                  <a:cubicBezTo>
                    <a:pt x="61" y="12110"/>
                    <a:pt x="274" y="12506"/>
                    <a:pt x="578" y="12749"/>
                  </a:cubicBezTo>
                  <a:cubicBezTo>
                    <a:pt x="851" y="12992"/>
                    <a:pt x="1216" y="13083"/>
                    <a:pt x="1581" y="13083"/>
                  </a:cubicBezTo>
                  <a:cubicBezTo>
                    <a:pt x="2128" y="13083"/>
                    <a:pt x="2675" y="12840"/>
                    <a:pt x="3070" y="12475"/>
                  </a:cubicBezTo>
                  <a:cubicBezTo>
                    <a:pt x="3678" y="11867"/>
                    <a:pt x="3891" y="10986"/>
                    <a:pt x="4013" y="10287"/>
                  </a:cubicBezTo>
                  <a:cubicBezTo>
                    <a:pt x="4621" y="6822"/>
                    <a:pt x="3739" y="3144"/>
                    <a:pt x="1611" y="165"/>
                  </a:cubicBezTo>
                  <a:cubicBezTo>
                    <a:pt x="1538" y="56"/>
                    <a:pt x="1422" y="1"/>
                    <a:pt x="13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" name="Google Shape;255;p22"/>
            <p:cNvSpPr/>
            <p:nvPr/>
          </p:nvSpPr>
          <p:spPr>
            <a:xfrm rot="5400000">
              <a:off x="8216368" y="1953435"/>
              <a:ext cx="168949" cy="259882"/>
            </a:xfrm>
            <a:custGeom>
              <a:avLst/>
              <a:gdLst/>
              <a:ahLst/>
              <a:cxnLst/>
              <a:rect l="l" t="t" r="r" b="b"/>
              <a:pathLst>
                <a:path w="3649" h="5613" extrusionOk="0">
                  <a:moveTo>
                    <a:pt x="2706" y="901"/>
                  </a:moveTo>
                  <a:lnTo>
                    <a:pt x="2706" y="901"/>
                  </a:lnTo>
                  <a:cubicBezTo>
                    <a:pt x="2828" y="1539"/>
                    <a:pt x="2706" y="2329"/>
                    <a:pt x="2341" y="3059"/>
                  </a:cubicBezTo>
                  <a:cubicBezTo>
                    <a:pt x="2007" y="3788"/>
                    <a:pt x="1490" y="4396"/>
                    <a:pt x="913" y="4700"/>
                  </a:cubicBezTo>
                  <a:cubicBezTo>
                    <a:pt x="822" y="4062"/>
                    <a:pt x="943" y="3302"/>
                    <a:pt x="1278" y="2542"/>
                  </a:cubicBezTo>
                  <a:cubicBezTo>
                    <a:pt x="1612" y="1813"/>
                    <a:pt x="2129" y="1235"/>
                    <a:pt x="2706" y="901"/>
                  </a:cubicBezTo>
                  <a:close/>
                  <a:moveTo>
                    <a:pt x="2960" y="1"/>
                  </a:moveTo>
                  <a:cubicBezTo>
                    <a:pt x="2917" y="1"/>
                    <a:pt x="2872" y="7"/>
                    <a:pt x="2828" y="19"/>
                  </a:cubicBezTo>
                  <a:cubicBezTo>
                    <a:pt x="1946" y="323"/>
                    <a:pt x="1095" y="1144"/>
                    <a:pt x="609" y="2238"/>
                  </a:cubicBezTo>
                  <a:cubicBezTo>
                    <a:pt x="92" y="3302"/>
                    <a:pt x="1" y="4487"/>
                    <a:pt x="335" y="5369"/>
                  </a:cubicBezTo>
                  <a:cubicBezTo>
                    <a:pt x="396" y="5521"/>
                    <a:pt x="518" y="5612"/>
                    <a:pt x="670" y="5612"/>
                  </a:cubicBezTo>
                  <a:cubicBezTo>
                    <a:pt x="730" y="5612"/>
                    <a:pt x="761" y="5612"/>
                    <a:pt x="791" y="5582"/>
                  </a:cubicBezTo>
                  <a:cubicBezTo>
                    <a:pt x="1703" y="5278"/>
                    <a:pt x="2554" y="4457"/>
                    <a:pt x="3041" y="3393"/>
                  </a:cubicBezTo>
                  <a:cubicBezTo>
                    <a:pt x="3557" y="2299"/>
                    <a:pt x="3648" y="1144"/>
                    <a:pt x="3314" y="232"/>
                  </a:cubicBezTo>
                  <a:cubicBezTo>
                    <a:pt x="3266" y="88"/>
                    <a:pt x="3123" y="1"/>
                    <a:pt x="29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" name="Google Shape;256;p22"/>
            <p:cNvSpPr/>
            <p:nvPr/>
          </p:nvSpPr>
          <p:spPr>
            <a:xfrm rot="5400000">
              <a:off x="7939537" y="2675028"/>
              <a:ext cx="218212" cy="202933"/>
            </a:xfrm>
            <a:custGeom>
              <a:avLst/>
              <a:gdLst/>
              <a:ahLst/>
              <a:cxnLst/>
              <a:rect l="l" t="t" r="r" b="b"/>
              <a:pathLst>
                <a:path w="4713" h="4383" extrusionOk="0">
                  <a:moveTo>
                    <a:pt x="822" y="796"/>
                  </a:moveTo>
                  <a:cubicBezTo>
                    <a:pt x="1460" y="857"/>
                    <a:pt x="2159" y="1222"/>
                    <a:pt x="2767" y="1769"/>
                  </a:cubicBezTo>
                  <a:cubicBezTo>
                    <a:pt x="3375" y="2316"/>
                    <a:pt x="3770" y="2985"/>
                    <a:pt x="3922" y="3623"/>
                  </a:cubicBezTo>
                  <a:cubicBezTo>
                    <a:pt x="3253" y="3532"/>
                    <a:pt x="2554" y="3198"/>
                    <a:pt x="1977" y="2650"/>
                  </a:cubicBezTo>
                  <a:cubicBezTo>
                    <a:pt x="1369" y="2103"/>
                    <a:pt x="943" y="1435"/>
                    <a:pt x="822" y="796"/>
                  </a:cubicBezTo>
                  <a:close/>
                  <a:moveTo>
                    <a:pt x="535" y="1"/>
                  </a:moveTo>
                  <a:cubicBezTo>
                    <a:pt x="478" y="1"/>
                    <a:pt x="422" y="2"/>
                    <a:pt x="366" y="6"/>
                  </a:cubicBezTo>
                  <a:cubicBezTo>
                    <a:pt x="153" y="36"/>
                    <a:pt x="1" y="188"/>
                    <a:pt x="1" y="401"/>
                  </a:cubicBezTo>
                  <a:cubicBezTo>
                    <a:pt x="31" y="1343"/>
                    <a:pt x="578" y="2407"/>
                    <a:pt x="1460" y="3198"/>
                  </a:cubicBezTo>
                  <a:cubicBezTo>
                    <a:pt x="2281" y="3957"/>
                    <a:pt x="3284" y="4383"/>
                    <a:pt x="4196" y="4383"/>
                  </a:cubicBezTo>
                  <a:lnTo>
                    <a:pt x="4378" y="4383"/>
                  </a:lnTo>
                  <a:cubicBezTo>
                    <a:pt x="4560" y="4383"/>
                    <a:pt x="4712" y="4201"/>
                    <a:pt x="4712" y="3988"/>
                  </a:cubicBezTo>
                  <a:cubicBezTo>
                    <a:pt x="4682" y="3046"/>
                    <a:pt x="4165" y="2012"/>
                    <a:pt x="3284" y="1191"/>
                  </a:cubicBezTo>
                  <a:cubicBezTo>
                    <a:pt x="2455" y="448"/>
                    <a:pt x="1437" y="1"/>
                    <a:pt x="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" name="Google Shape;257;p22"/>
            <p:cNvSpPr/>
            <p:nvPr/>
          </p:nvSpPr>
          <p:spPr>
            <a:xfrm rot="5400000">
              <a:off x="6760193" y="593564"/>
              <a:ext cx="264651" cy="156540"/>
            </a:xfrm>
            <a:custGeom>
              <a:avLst/>
              <a:gdLst/>
              <a:ahLst/>
              <a:cxnLst/>
              <a:rect l="l" t="t" r="r" b="b"/>
              <a:pathLst>
                <a:path w="5716" h="3381" extrusionOk="0">
                  <a:moveTo>
                    <a:pt x="4332" y="767"/>
                  </a:moveTo>
                  <a:cubicBezTo>
                    <a:pt x="4482" y="767"/>
                    <a:pt x="4629" y="777"/>
                    <a:pt x="4773" y="797"/>
                  </a:cubicBezTo>
                  <a:cubicBezTo>
                    <a:pt x="4438" y="1374"/>
                    <a:pt x="3861" y="1891"/>
                    <a:pt x="3101" y="2225"/>
                  </a:cubicBezTo>
                  <a:cubicBezTo>
                    <a:pt x="2554" y="2499"/>
                    <a:pt x="1990" y="2636"/>
                    <a:pt x="1472" y="2636"/>
                  </a:cubicBezTo>
                  <a:cubicBezTo>
                    <a:pt x="1300" y="2636"/>
                    <a:pt x="1133" y="2621"/>
                    <a:pt x="973" y="2590"/>
                  </a:cubicBezTo>
                  <a:cubicBezTo>
                    <a:pt x="1277" y="2013"/>
                    <a:pt x="1885" y="1496"/>
                    <a:pt x="2615" y="1162"/>
                  </a:cubicBezTo>
                  <a:cubicBezTo>
                    <a:pt x="3188" y="899"/>
                    <a:pt x="3780" y="767"/>
                    <a:pt x="4332" y="767"/>
                  </a:cubicBezTo>
                  <a:close/>
                  <a:moveTo>
                    <a:pt x="4302" y="0"/>
                  </a:moveTo>
                  <a:cubicBezTo>
                    <a:pt x="3658" y="0"/>
                    <a:pt x="2957" y="161"/>
                    <a:pt x="2280" y="462"/>
                  </a:cubicBezTo>
                  <a:cubicBezTo>
                    <a:pt x="1216" y="979"/>
                    <a:pt x="396" y="1830"/>
                    <a:pt x="92" y="2712"/>
                  </a:cubicBezTo>
                  <a:cubicBezTo>
                    <a:pt x="1" y="2894"/>
                    <a:pt x="122" y="3107"/>
                    <a:pt x="305" y="3198"/>
                  </a:cubicBezTo>
                  <a:cubicBezTo>
                    <a:pt x="639" y="3320"/>
                    <a:pt x="1034" y="3380"/>
                    <a:pt x="1460" y="3380"/>
                  </a:cubicBezTo>
                  <a:cubicBezTo>
                    <a:pt x="2098" y="3380"/>
                    <a:pt x="2767" y="3228"/>
                    <a:pt x="3435" y="2924"/>
                  </a:cubicBezTo>
                  <a:cubicBezTo>
                    <a:pt x="4499" y="2408"/>
                    <a:pt x="5350" y="1587"/>
                    <a:pt x="5654" y="675"/>
                  </a:cubicBezTo>
                  <a:cubicBezTo>
                    <a:pt x="5715" y="493"/>
                    <a:pt x="5624" y="280"/>
                    <a:pt x="5411" y="189"/>
                  </a:cubicBezTo>
                  <a:cubicBezTo>
                    <a:pt x="5075" y="61"/>
                    <a:pt x="4699" y="0"/>
                    <a:pt x="4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" name="Google Shape;258;p22"/>
            <p:cNvSpPr/>
            <p:nvPr/>
          </p:nvSpPr>
          <p:spPr>
            <a:xfrm rot="5400000">
              <a:off x="6094392" y="816039"/>
              <a:ext cx="208350" cy="218212"/>
            </a:xfrm>
            <a:custGeom>
              <a:avLst/>
              <a:gdLst/>
              <a:ahLst/>
              <a:cxnLst/>
              <a:rect l="l" t="t" r="r" b="b"/>
              <a:pathLst>
                <a:path w="4500" h="4713" extrusionOk="0">
                  <a:moveTo>
                    <a:pt x="821" y="822"/>
                  </a:moveTo>
                  <a:cubicBezTo>
                    <a:pt x="1460" y="943"/>
                    <a:pt x="2128" y="1369"/>
                    <a:pt x="2676" y="1977"/>
                  </a:cubicBezTo>
                  <a:cubicBezTo>
                    <a:pt x="3223" y="2554"/>
                    <a:pt x="3557" y="3253"/>
                    <a:pt x="3648" y="3922"/>
                  </a:cubicBezTo>
                  <a:cubicBezTo>
                    <a:pt x="3010" y="3770"/>
                    <a:pt x="2341" y="3375"/>
                    <a:pt x="1794" y="2767"/>
                  </a:cubicBezTo>
                  <a:cubicBezTo>
                    <a:pt x="1247" y="2159"/>
                    <a:pt x="913" y="1460"/>
                    <a:pt x="821" y="822"/>
                  </a:cubicBezTo>
                  <a:close/>
                  <a:moveTo>
                    <a:pt x="457" y="1"/>
                  </a:moveTo>
                  <a:cubicBezTo>
                    <a:pt x="244" y="1"/>
                    <a:pt x="62" y="153"/>
                    <a:pt x="62" y="366"/>
                  </a:cubicBezTo>
                  <a:cubicBezTo>
                    <a:pt x="1" y="1308"/>
                    <a:pt x="457" y="2402"/>
                    <a:pt x="1247" y="3284"/>
                  </a:cubicBezTo>
                  <a:cubicBezTo>
                    <a:pt x="2037" y="4165"/>
                    <a:pt x="3101" y="4682"/>
                    <a:pt x="4043" y="4712"/>
                  </a:cubicBezTo>
                  <a:cubicBezTo>
                    <a:pt x="4256" y="4712"/>
                    <a:pt x="4408" y="4560"/>
                    <a:pt x="4439" y="4347"/>
                  </a:cubicBezTo>
                  <a:cubicBezTo>
                    <a:pt x="4499" y="3405"/>
                    <a:pt x="4043" y="2341"/>
                    <a:pt x="3253" y="1460"/>
                  </a:cubicBezTo>
                  <a:cubicBezTo>
                    <a:pt x="2432" y="578"/>
                    <a:pt x="1399" y="31"/>
                    <a:pt x="4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" name="Google Shape;259;p22"/>
            <p:cNvSpPr/>
            <p:nvPr/>
          </p:nvSpPr>
          <p:spPr>
            <a:xfrm rot="5400000">
              <a:off x="4826416" y="-240841"/>
              <a:ext cx="35250" cy="1987167"/>
            </a:xfrm>
            <a:custGeom>
              <a:avLst/>
              <a:gdLst/>
              <a:ahLst/>
              <a:cxnLst/>
              <a:rect l="l" t="t" r="r" b="b"/>
              <a:pathLst>
                <a:path w="761" h="20944" extrusionOk="0">
                  <a:moveTo>
                    <a:pt x="396" y="1"/>
                  </a:moveTo>
                  <a:cubicBezTo>
                    <a:pt x="183" y="1"/>
                    <a:pt x="1" y="183"/>
                    <a:pt x="1" y="396"/>
                  </a:cubicBezTo>
                  <a:lnTo>
                    <a:pt x="1" y="20548"/>
                  </a:lnTo>
                  <a:cubicBezTo>
                    <a:pt x="1" y="20761"/>
                    <a:pt x="183" y="20943"/>
                    <a:pt x="396" y="20943"/>
                  </a:cubicBezTo>
                  <a:cubicBezTo>
                    <a:pt x="609" y="20943"/>
                    <a:pt x="761" y="20761"/>
                    <a:pt x="761" y="20548"/>
                  </a:cubicBezTo>
                  <a:lnTo>
                    <a:pt x="761" y="396"/>
                  </a:lnTo>
                  <a:cubicBezTo>
                    <a:pt x="761" y="183"/>
                    <a:pt x="609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" name="Google Shape;260;p22"/>
            <p:cNvSpPr/>
            <p:nvPr/>
          </p:nvSpPr>
          <p:spPr>
            <a:xfrm rot="5400000">
              <a:off x="5520914" y="542313"/>
              <a:ext cx="35234" cy="598196"/>
            </a:xfrm>
            <a:custGeom>
              <a:avLst/>
              <a:gdLst/>
              <a:ahLst/>
              <a:cxnLst/>
              <a:rect l="l" t="t" r="r" b="b"/>
              <a:pathLst>
                <a:path w="761" h="12920" extrusionOk="0">
                  <a:moveTo>
                    <a:pt x="365" y="1"/>
                  </a:moveTo>
                  <a:cubicBezTo>
                    <a:pt x="153" y="1"/>
                    <a:pt x="1" y="183"/>
                    <a:pt x="1" y="396"/>
                  </a:cubicBezTo>
                  <a:cubicBezTo>
                    <a:pt x="1" y="609"/>
                    <a:pt x="153" y="761"/>
                    <a:pt x="365" y="761"/>
                  </a:cubicBezTo>
                  <a:cubicBezTo>
                    <a:pt x="578" y="761"/>
                    <a:pt x="760" y="609"/>
                    <a:pt x="760" y="396"/>
                  </a:cubicBezTo>
                  <a:cubicBezTo>
                    <a:pt x="760" y="183"/>
                    <a:pt x="578" y="1"/>
                    <a:pt x="365" y="1"/>
                  </a:cubicBezTo>
                  <a:close/>
                  <a:moveTo>
                    <a:pt x="365" y="1521"/>
                  </a:moveTo>
                  <a:cubicBezTo>
                    <a:pt x="153" y="1521"/>
                    <a:pt x="1" y="1703"/>
                    <a:pt x="1" y="1916"/>
                  </a:cubicBezTo>
                  <a:cubicBezTo>
                    <a:pt x="1" y="2129"/>
                    <a:pt x="153" y="2281"/>
                    <a:pt x="365" y="2281"/>
                  </a:cubicBezTo>
                  <a:cubicBezTo>
                    <a:pt x="578" y="2281"/>
                    <a:pt x="760" y="2129"/>
                    <a:pt x="760" y="1916"/>
                  </a:cubicBezTo>
                  <a:cubicBezTo>
                    <a:pt x="760" y="1703"/>
                    <a:pt x="578" y="1521"/>
                    <a:pt x="365" y="1521"/>
                  </a:cubicBezTo>
                  <a:close/>
                  <a:moveTo>
                    <a:pt x="365" y="3040"/>
                  </a:moveTo>
                  <a:cubicBezTo>
                    <a:pt x="153" y="3040"/>
                    <a:pt x="1" y="3223"/>
                    <a:pt x="1" y="3436"/>
                  </a:cubicBezTo>
                  <a:cubicBezTo>
                    <a:pt x="1" y="3648"/>
                    <a:pt x="153" y="3800"/>
                    <a:pt x="365" y="3800"/>
                  </a:cubicBezTo>
                  <a:cubicBezTo>
                    <a:pt x="578" y="3800"/>
                    <a:pt x="760" y="3648"/>
                    <a:pt x="760" y="3436"/>
                  </a:cubicBezTo>
                  <a:cubicBezTo>
                    <a:pt x="760" y="3223"/>
                    <a:pt x="578" y="3040"/>
                    <a:pt x="365" y="3040"/>
                  </a:cubicBezTo>
                  <a:close/>
                  <a:moveTo>
                    <a:pt x="365" y="4560"/>
                  </a:moveTo>
                  <a:cubicBezTo>
                    <a:pt x="153" y="4560"/>
                    <a:pt x="1" y="4743"/>
                    <a:pt x="1" y="4955"/>
                  </a:cubicBezTo>
                  <a:cubicBezTo>
                    <a:pt x="1" y="5168"/>
                    <a:pt x="153" y="5320"/>
                    <a:pt x="365" y="5320"/>
                  </a:cubicBezTo>
                  <a:cubicBezTo>
                    <a:pt x="578" y="5320"/>
                    <a:pt x="760" y="5168"/>
                    <a:pt x="760" y="4955"/>
                  </a:cubicBezTo>
                  <a:cubicBezTo>
                    <a:pt x="760" y="4743"/>
                    <a:pt x="578" y="4560"/>
                    <a:pt x="365" y="4560"/>
                  </a:cubicBezTo>
                  <a:close/>
                  <a:moveTo>
                    <a:pt x="365" y="6080"/>
                  </a:moveTo>
                  <a:cubicBezTo>
                    <a:pt x="153" y="6080"/>
                    <a:pt x="1" y="6262"/>
                    <a:pt x="1" y="6475"/>
                  </a:cubicBezTo>
                  <a:cubicBezTo>
                    <a:pt x="1" y="6688"/>
                    <a:pt x="153" y="6840"/>
                    <a:pt x="365" y="6840"/>
                  </a:cubicBezTo>
                  <a:cubicBezTo>
                    <a:pt x="578" y="6840"/>
                    <a:pt x="760" y="6688"/>
                    <a:pt x="760" y="6475"/>
                  </a:cubicBezTo>
                  <a:cubicBezTo>
                    <a:pt x="760" y="6262"/>
                    <a:pt x="578" y="6080"/>
                    <a:pt x="365" y="6080"/>
                  </a:cubicBezTo>
                  <a:close/>
                  <a:moveTo>
                    <a:pt x="365" y="7600"/>
                  </a:moveTo>
                  <a:cubicBezTo>
                    <a:pt x="153" y="7600"/>
                    <a:pt x="1" y="7782"/>
                    <a:pt x="1" y="7995"/>
                  </a:cubicBezTo>
                  <a:cubicBezTo>
                    <a:pt x="1" y="8208"/>
                    <a:pt x="153" y="8360"/>
                    <a:pt x="365" y="8360"/>
                  </a:cubicBezTo>
                  <a:cubicBezTo>
                    <a:pt x="578" y="8360"/>
                    <a:pt x="760" y="8208"/>
                    <a:pt x="760" y="7995"/>
                  </a:cubicBezTo>
                  <a:cubicBezTo>
                    <a:pt x="760" y="7782"/>
                    <a:pt x="578" y="7600"/>
                    <a:pt x="365" y="7600"/>
                  </a:cubicBezTo>
                  <a:close/>
                  <a:moveTo>
                    <a:pt x="365" y="9120"/>
                  </a:moveTo>
                  <a:cubicBezTo>
                    <a:pt x="153" y="9120"/>
                    <a:pt x="1" y="9302"/>
                    <a:pt x="1" y="9515"/>
                  </a:cubicBezTo>
                  <a:cubicBezTo>
                    <a:pt x="1" y="9728"/>
                    <a:pt x="153" y="9880"/>
                    <a:pt x="365" y="9880"/>
                  </a:cubicBezTo>
                  <a:cubicBezTo>
                    <a:pt x="578" y="9880"/>
                    <a:pt x="760" y="9728"/>
                    <a:pt x="760" y="9515"/>
                  </a:cubicBezTo>
                  <a:cubicBezTo>
                    <a:pt x="760" y="9302"/>
                    <a:pt x="578" y="9120"/>
                    <a:pt x="365" y="9120"/>
                  </a:cubicBezTo>
                  <a:close/>
                  <a:moveTo>
                    <a:pt x="365" y="10639"/>
                  </a:moveTo>
                  <a:cubicBezTo>
                    <a:pt x="153" y="10639"/>
                    <a:pt x="1" y="10822"/>
                    <a:pt x="1" y="11035"/>
                  </a:cubicBezTo>
                  <a:cubicBezTo>
                    <a:pt x="1" y="11247"/>
                    <a:pt x="153" y="11399"/>
                    <a:pt x="365" y="11399"/>
                  </a:cubicBezTo>
                  <a:cubicBezTo>
                    <a:pt x="578" y="11399"/>
                    <a:pt x="760" y="11247"/>
                    <a:pt x="760" y="11035"/>
                  </a:cubicBezTo>
                  <a:cubicBezTo>
                    <a:pt x="760" y="10822"/>
                    <a:pt x="578" y="10639"/>
                    <a:pt x="365" y="10639"/>
                  </a:cubicBezTo>
                  <a:close/>
                  <a:moveTo>
                    <a:pt x="365" y="12159"/>
                  </a:moveTo>
                  <a:cubicBezTo>
                    <a:pt x="153" y="12159"/>
                    <a:pt x="1" y="12342"/>
                    <a:pt x="1" y="12554"/>
                  </a:cubicBezTo>
                  <a:cubicBezTo>
                    <a:pt x="1" y="12767"/>
                    <a:pt x="153" y="12919"/>
                    <a:pt x="365" y="12919"/>
                  </a:cubicBezTo>
                  <a:cubicBezTo>
                    <a:pt x="578" y="12919"/>
                    <a:pt x="760" y="12767"/>
                    <a:pt x="760" y="12554"/>
                  </a:cubicBezTo>
                  <a:cubicBezTo>
                    <a:pt x="760" y="12342"/>
                    <a:pt x="578" y="12159"/>
                    <a:pt x="365" y="121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738925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9162510" y="-49333"/>
            <a:ext cx="3039074" cy="2565607"/>
          </a:xfrm>
          <a:custGeom>
            <a:avLst/>
            <a:gdLst/>
            <a:ahLst/>
            <a:cxnLst/>
            <a:rect l="l" t="t" r="r" b="b"/>
            <a:pathLst>
              <a:path w="43748" h="36841" extrusionOk="0">
                <a:moveTo>
                  <a:pt x="1869" y="0"/>
                </a:moveTo>
                <a:lnTo>
                  <a:pt x="1869" y="0"/>
                </a:lnTo>
                <a:cubicBezTo>
                  <a:pt x="1" y="6344"/>
                  <a:pt x="4782" y="14122"/>
                  <a:pt x="10963" y="16473"/>
                </a:cubicBezTo>
                <a:cubicBezTo>
                  <a:pt x="14927" y="17980"/>
                  <a:pt x="19523" y="17564"/>
                  <a:pt x="23238" y="19609"/>
                </a:cubicBezTo>
                <a:cubicBezTo>
                  <a:pt x="27169" y="21774"/>
                  <a:pt x="29208" y="26151"/>
                  <a:pt x="31723" y="29868"/>
                </a:cubicBezTo>
                <a:cubicBezTo>
                  <a:pt x="33975" y="33201"/>
                  <a:pt x="38334" y="36840"/>
                  <a:pt x="42365" y="36840"/>
                </a:cubicBezTo>
                <a:cubicBezTo>
                  <a:pt x="42832" y="36840"/>
                  <a:pt x="43293" y="36792"/>
                  <a:pt x="43747" y="36688"/>
                </a:cubicBezTo>
                <a:lnTo>
                  <a:pt x="43747" y="371"/>
                </a:lnTo>
                <a:lnTo>
                  <a:pt x="18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" name="Google Shape;10;p2"/>
          <p:cNvSpPr/>
          <p:nvPr/>
        </p:nvSpPr>
        <p:spPr>
          <a:xfrm>
            <a:off x="1" y="-49333"/>
            <a:ext cx="5669716" cy="3726951"/>
          </a:xfrm>
          <a:custGeom>
            <a:avLst/>
            <a:gdLst/>
            <a:ahLst/>
            <a:cxnLst/>
            <a:rect l="l" t="t" r="r" b="b"/>
            <a:pathLst>
              <a:path w="47897" h="31406" extrusionOk="0">
                <a:moveTo>
                  <a:pt x="47897" y="0"/>
                </a:moveTo>
                <a:lnTo>
                  <a:pt x="1" y="244"/>
                </a:lnTo>
                <a:lnTo>
                  <a:pt x="1" y="31405"/>
                </a:lnTo>
                <a:cubicBezTo>
                  <a:pt x="3742" y="31122"/>
                  <a:pt x="8421" y="27653"/>
                  <a:pt x="10405" y="24467"/>
                </a:cubicBezTo>
                <a:cubicBezTo>
                  <a:pt x="12390" y="21281"/>
                  <a:pt x="13980" y="17701"/>
                  <a:pt x="16916" y="15363"/>
                </a:cubicBezTo>
                <a:cubicBezTo>
                  <a:pt x="19861" y="13016"/>
                  <a:pt x="23748" y="12262"/>
                  <a:pt x="27493" y="11863"/>
                </a:cubicBezTo>
                <a:cubicBezTo>
                  <a:pt x="31237" y="11463"/>
                  <a:pt x="35082" y="11329"/>
                  <a:pt x="38588" y="9957"/>
                </a:cubicBezTo>
                <a:cubicBezTo>
                  <a:pt x="42095" y="8584"/>
                  <a:pt x="47534" y="3747"/>
                  <a:pt x="4789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>
              <a:solidFill>
                <a:schemeClr val="accent3"/>
              </a:solidFill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-22610" y="5307701"/>
            <a:ext cx="4661066" cy="1668401"/>
          </a:xfrm>
          <a:custGeom>
            <a:avLst/>
            <a:gdLst/>
            <a:ahLst/>
            <a:cxnLst/>
            <a:rect l="l" t="t" r="r" b="b"/>
            <a:pathLst>
              <a:path w="83849" h="29939" extrusionOk="0">
                <a:moveTo>
                  <a:pt x="1969" y="1"/>
                </a:moveTo>
                <a:cubicBezTo>
                  <a:pt x="1378" y="1"/>
                  <a:pt x="791" y="19"/>
                  <a:pt x="209" y="56"/>
                </a:cubicBezTo>
                <a:lnTo>
                  <a:pt x="1" y="29938"/>
                </a:lnTo>
                <a:lnTo>
                  <a:pt x="83849" y="29471"/>
                </a:lnTo>
                <a:cubicBezTo>
                  <a:pt x="79605" y="24167"/>
                  <a:pt x="70957" y="21938"/>
                  <a:pt x="63965" y="21938"/>
                </a:cubicBezTo>
                <a:cubicBezTo>
                  <a:pt x="63574" y="21938"/>
                  <a:pt x="63188" y="21945"/>
                  <a:pt x="62808" y="21959"/>
                </a:cubicBezTo>
                <a:cubicBezTo>
                  <a:pt x="59582" y="22076"/>
                  <a:pt x="56283" y="22353"/>
                  <a:pt x="53034" y="22353"/>
                </a:cubicBezTo>
                <a:cubicBezTo>
                  <a:pt x="49064" y="22353"/>
                  <a:pt x="45168" y="21940"/>
                  <a:pt x="41572" y="20320"/>
                </a:cubicBezTo>
                <a:cubicBezTo>
                  <a:pt x="36564" y="18064"/>
                  <a:pt x="32840" y="13758"/>
                  <a:pt x="28588" y="10282"/>
                </a:cubicBezTo>
                <a:cubicBezTo>
                  <a:pt x="21487" y="4478"/>
                  <a:pt x="11257" y="1"/>
                  <a:pt x="19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10157684" y="0"/>
            <a:ext cx="2043871" cy="1668357"/>
          </a:xfrm>
          <a:custGeom>
            <a:avLst/>
            <a:gdLst/>
            <a:ahLst/>
            <a:cxnLst/>
            <a:rect l="l" t="t" r="r" b="b"/>
            <a:pathLst>
              <a:path w="42515" h="34618" extrusionOk="0">
                <a:moveTo>
                  <a:pt x="1026" y="1"/>
                </a:moveTo>
                <a:lnTo>
                  <a:pt x="1026" y="1"/>
                </a:lnTo>
                <a:cubicBezTo>
                  <a:pt x="0" y="5472"/>
                  <a:pt x="5454" y="13408"/>
                  <a:pt x="10762" y="15085"/>
                </a:cubicBezTo>
                <a:cubicBezTo>
                  <a:pt x="15830" y="16686"/>
                  <a:pt x="21947" y="14809"/>
                  <a:pt x="26257" y="17922"/>
                </a:cubicBezTo>
                <a:cubicBezTo>
                  <a:pt x="29199" y="20048"/>
                  <a:pt x="30292" y="23826"/>
                  <a:pt x="31756" y="27147"/>
                </a:cubicBezTo>
                <a:cubicBezTo>
                  <a:pt x="33210" y="30442"/>
                  <a:pt x="35792" y="34403"/>
                  <a:pt x="39375" y="34403"/>
                </a:cubicBezTo>
                <a:cubicBezTo>
                  <a:pt x="39404" y="34403"/>
                  <a:pt x="39434" y="34402"/>
                  <a:pt x="39463" y="34402"/>
                </a:cubicBezTo>
                <a:lnTo>
                  <a:pt x="42180" y="34618"/>
                </a:lnTo>
                <a:lnTo>
                  <a:pt x="42514" y="77"/>
                </a:lnTo>
                <a:lnTo>
                  <a:pt x="10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3" name="Google Shape;13;p2"/>
          <p:cNvGrpSpPr/>
          <p:nvPr/>
        </p:nvGrpSpPr>
        <p:grpSpPr>
          <a:xfrm>
            <a:off x="269714" y="240395"/>
            <a:ext cx="1357821" cy="1273711"/>
            <a:chOff x="3145550" y="2696550"/>
            <a:chExt cx="446975" cy="418250"/>
          </a:xfrm>
        </p:grpSpPr>
        <p:sp>
          <p:nvSpPr>
            <p:cNvPr id="14" name="Google Shape;14;p2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10633999" y="98791"/>
            <a:ext cx="1158450" cy="488740"/>
            <a:chOff x="1958550" y="3085300"/>
            <a:chExt cx="579425" cy="243850"/>
          </a:xfrm>
        </p:grpSpPr>
        <p:sp>
          <p:nvSpPr>
            <p:cNvPr id="22" name="Google Shape;22;p2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147851" y="5653989"/>
            <a:ext cx="1299448" cy="1058312"/>
            <a:chOff x="2763250" y="3099175"/>
            <a:chExt cx="568025" cy="461500"/>
          </a:xfrm>
        </p:grpSpPr>
        <p:sp>
          <p:nvSpPr>
            <p:cNvPr id="29" name="Google Shape;29;p2"/>
            <p:cNvSpPr/>
            <p:nvPr/>
          </p:nvSpPr>
          <p:spPr>
            <a:xfrm>
              <a:off x="2954500" y="3099175"/>
              <a:ext cx="92250" cy="83100"/>
            </a:xfrm>
            <a:custGeom>
              <a:avLst/>
              <a:gdLst/>
              <a:ahLst/>
              <a:cxnLst/>
              <a:rect l="l" t="t" r="r" b="b"/>
              <a:pathLst>
                <a:path w="3690" h="3324" extrusionOk="0">
                  <a:moveTo>
                    <a:pt x="428" y="1"/>
                  </a:moveTo>
                  <a:cubicBezTo>
                    <a:pt x="363" y="1"/>
                    <a:pt x="298" y="17"/>
                    <a:pt x="240" y="52"/>
                  </a:cubicBezTo>
                  <a:cubicBezTo>
                    <a:pt x="62" y="157"/>
                    <a:pt x="1" y="386"/>
                    <a:pt x="106" y="564"/>
                  </a:cubicBezTo>
                  <a:cubicBezTo>
                    <a:pt x="642" y="1432"/>
                    <a:pt x="1374" y="2140"/>
                    <a:pt x="2180" y="2753"/>
                  </a:cubicBezTo>
                  <a:cubicBezTo>
                    <a:pt x="2451" y="2952"/>
                    <a:pt x="2734" y="3139"/>
                    <a:pt x="3051" y="3285"/>
                  </a:cubicBezTo>
                  <a:cubicBezTo>
                    <a:pt x="3105" y="3310"/>
                    <a:pt x="3165" y="3323"/>
                    <a:pt x="3225" y="3323"/>
                  </a:cubicBezTo>
                  <a:cubicBezTo>
                    <a:pt x="3295" y="3323"/>
                    <a:pt x="3366" y="3306"/>
                    <a:pt x="3430" y="3268"/>
                  </a:cubicBezTo>
                  <a:cubicBezTo>
                    <a:pt x="3625" y="3155"/>
                    <a:pt x="3690" y="2904"/>
                    <a:pt x="3576" y="2710"/>
                  </a:cubicBezTo>
                  <a:cubicBezTo>
                    <a:pt x="2838" y="1571"/>
                    <a:pt x="1787" y="660"/>
                    <a:pt x="587" y="35"/>
                  </a:cubicBezTo>
                  <a:cubicBezTo>
                    <a:pt x="537" y="13"/>
                    <a:pt x="483" y="1"/>
                    <a:pt x="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994475" y="3240700"/>
              <a:ext cx="51325" cy="42900"/>
            </a:xfrm>
            <a:custGeom>
              <a:avLst/>
              <a:gdLst/>
              <a:ahLst/>
              <a:cxnLst/>
              <a:rect l="l" t="t" r="r" b="b"/>
              <a:pathLst>
                <a:path w="2053" h="1716" extrusionOk="0">
                  <a:moveTo>
                    <a:pt x="476" y="1"/>
                  </a:moveTo>
                  <a:cubicBezTo>
                    <a:pt x="221" y="1"/>
                    <a:pt x="1" y="243"/>
                    <a:pt x="54" y="506"/>
                  </a:cubicBezTo>
                  <a:cubicBezTo>
                    <a:pt x="207" y="1171"/>
                    <a:pt x="821" y="1710"/>
                    <a:pt x="1512" y="1716"/>
                  </a:cubicBezTo>
                  <a:cubicBezTo>
                    <a:pt x="1828" y="1710"/>
                    <a:pt x="2052" y="1365"/>
                    <a:pt x="1926" y="1073"/>
                  </a:cubicBezTo>
                  <a:cubicBezTo>
                    <a:pt x="1861" y="906"/>
                    <a:pt x="1766" y="772"/>
                    <a:pt x="1670" y="660"/>
                  </a:cubicBezTo>
                  <a:cubicBezTo>
                    <a:pt x="1370" y="332"/>
                    <a:pt x="1016" y="103"/>
                    <a:pt x="569" y="12"/>
                  </a:cubicBezTo>
                  <a:cubicBezTo>
                    <a:pt x="538" y="4"/>
                    <a:pt x="506" y="1"/>
                    <a:pt x="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095200" y="3223075"/>
              <a:ext cx="82225" cy="54400"/>
            </a:xfrm>
            <a:custGeom>
              <a:avLst/>
              <a:gdLst/>
              <a:ahLst/>
              <a:cxnLst/>
              <a:rect l="l" t="t" r="r" b="b"/>
              <a:pathLst>
                <a:path w="3289" h="2176" extrusionOk="0">
                  <a:moveTo>
                    <a:pt x="481" y="0"/>
                  </a:moveTo>
                  <a:cubicBezTo>
                    <a:pt x="223" y="0"/>
                    <a:pt x="0" y="290"/>
                    <a:pt x="128" y="548"/>
                  </a:cubicBezTo>
                  <a:cubicBezTo>
                    <a:pt x="243" y="803"/>
                    <a:pt x="412" y="1016"/>
                    <a:pt x="596" y="1211"/>
                  </a:cubicBezTo>
                  <a:cubicBezTo>
                    <a:pt x="1152" y="1766"/>
                    <a:pt x="1899" y="2175"/>
                    <a:pt x="2701" y="2175"/>
                  </a:cubicBezTo>
                  <a:cubicBezTo>
                    <a:pt x="2717" y="2175"/>
                    <a:pt x="2734" y="2175"/>
                    <a:pt x="2750" y="2175"/>
                  </a:cubicBezTo>
                  <a:cubicBezTo>
                    <a:pt x="3106" y="2169"/>
                    <a:pt x="3289" y="1690"/>
                    <a:pt x="3018" y="1451"/>
                  </a:cubicBezTo>
                  <a:cubicBezTo>
                    <a:pt x="2832" y="1273"/>
                    <a:pt x="2635" y="1132"/>
                    <a:pt x="2443" y="1002"/>
                  </a:cubicBezTo>
                  <a:cubicBezTo>
                    <a:pt x="1853" y="623"/>
                    <a:pt x="1281" y="279"/>
                    <a:pt x="616" y="28"/>
                  </a:cubicBezTo>
                  <a:cubicBezTo>
                    <a:pt x="571" y="9"/>
                    <a:pt x="525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154350" y="3354600"/>
              <a:ext cx="87275" cy="49425"/>
            </a:xfrm>
            <a:custGeom>
              <a:avLst/>
              <a:gdLst/>
              <a:ahLst/>
              <a:cxnLst/>
              <a:rect l="l" t="t" r="r" b="b"/>
              <a:pathLst>
                <a:path w="3491" h="1977" extrusionOk="0">
                  <a:moveTo>
                    <a:pt x="962" y="1"/>
                  </a:moveTo>
                  <a:cubicBezTo>
                    <a:pt x="892" y="1"/>
                    <a:pt x="820" y="19"/>
                    <a:pt x="756" y="57"/>
                  </a:cubicBezTo>
                  <a:cubicBezTo>
                    <a:pt x="1" y="620"/>
                    <a:pt x="1810" y="1721"/>
                    <a:pt x="2302" y="1844"/>
                  </a:cubicBezTo>
                  <a:cubicBezTo>
                    <a:pt x="2491" y="1893"/>
                    <a:pt x="2722" y="1976"/>
                    <a:pt x="2939" y="1976"/>
                  </a:cubicBezTo>
                  <a:cubicBezTo>
                    <a:pt x="3062" y="1976"/>
                    <a:pt x="3180" y="1950"/>
                    <a:pt x="3285" y="1874"/>
                  </a:cubicBezTo>
                  <a:cubicBezTo>
                    <a:pt x="3467" y="1723"/>
                    <a:pt x="3490" y="1454"/>
                    <a:pt x="3339" y="1272"/>
                  </a:cubicBezTo>
                  <a:cubicBezTo>
                    <a:pt x="3184" y="1084"/>
                    <a:pt x="3007" y="940"/>
                    <a:pt x="2829" y="807"/>
                  </a:cubicBezTo>
                  <a:cubicBezTo>
                    <a:pt x="2279" y="424"/>
                    <a:pt x="1693" y="125"/>
                    <a:pt x="1021" y="5"/>
                  </a:cubicBezTo>
                  <a:cubicBezTo>
                    <a:pt x="1002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763250" y="3164300"/>
              <a:ext cx="73225" cy="51400"/>
            </a:xfrm>
            <a:custGeom>
              <a:avLst/>
              <a:gdLst/>
              <a:ahLst/>
              <a:cxnLst/>
              <a:rect l="l" t="t" r="r" b="b"/>
              <a:pathLst>
                <a:path w="2929" h="2056" extrusionOk="0">
                  <a:moveTo>
                    <a:pt x="949" y="1"/>
                  </a:moveTo>
                  <a:cubicBezTo>
                    <a:pt x="906" y="1"/>
                    <a:pt x="863" y="7"/>
                    <a:pt x="821" y="20"/>
                  </a:cubicBezTo>
                  <a:cubicBezTo>
                    <a:pt x="1" y="387"/>
                    <a:pt x="1195" y="1573"/>
                    <a:pt x="1629" y="1819"/>
                  </a:cubicBezTo>
                  <a:cubicBezTo>
                    <a:pt x="1807" y="1917"/>
                    <a:pt x="2033" y="2056"/>
                    <a:pt x="2261" y="2056"/>
                  </a:cubicBezTo>
                  <a:cubicBezTo>
                    <a:pt x="2308" y="2056"/>
                    <a:pt x="2355" y="2050"/>
                    <a:pt x="2402" y="2036"/>
                  </a:cubicBezTo>
                  <a:cubicBezTo>
                    <a:pt x="2928" y="1842"/>
                    <a:pt x="2657" y="1259"/>
                    <a:pt x="2411" y="958"/>
                  </a:cubicBezTo>
                  <a:cubicBezTo>
                    <a:pt x="2055" y="510"/>
                    <a:pt x="1600" y="154"/>
                    <a:pt x="1034" y="10"/>
                  </a:cubicBezTo>
                  <a:cubicBezTo>
                    <a:pt x="1007" y="4"/>
                    <a:pt x="978" y="1"/>
                    <a:pt x="9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939350" y="3373550"/>
              <a:ext cx="89275" cy="61250"/>
            </a:xfrm>
            <a:custGeom>
              <a:avLst/>
              <a:gdLst/>
              <a:ahLst/>
              <a:cxnLst/>
              <a:rect l="l" t="t" r="r" b="b"/>
              <a:pathLst>
                <a:path w="3571" h="2450" extrusionOk="0">
                  <a:moveTo>
                    <a:pt x="994" y="1"/>
                  </a:moveTo>
                  <a:cubicBezTo>
                    <a:pt x="941" y="1"/>
                    <a:pt x="887" y="12"/>
                    <a:pt x="835" y="36"/>
                  </a:cubicBezTo>
                  <a:cubicBezTo>
                    <a:pt x="0" y="488"/>
                    <a:pt x="1805" y="1972"/>
                    <a:pt x="2271" y="2171"/>
                  </a:cubicBezTo>
                  <a:cubicBezTo>
                    <a:pt x="2503" y="2271"/>
                    <a:pt x="2789" y="2449"/>
                    <a:pt x="3062" y="2449"/>
                  </a:cubicBezTo>
                  <a:cubicBezTo>
                    <a:pt x="3151" y="2449"/>
                    <a:pt x="3238" y="2431"/>
                    <a:pt x="3321" y="2385"/>
                  </a:cubicBezTo>
                  <a:cubicBezTo>
                    <a:pt x="3517" y="2257"/>
                    <a:pt x="3571" y="1995"/>
                    <a:pt x="3443" y="1802"/>
                  </a:cubicBezTo>
                  <a:cubicBezTo>
                    <a:pt x="3298" y="1580"/>
                    <a:pt x="3128" y="1399"/>
                    <a:pt x="2953" y="1227"/>
                  </a:cubicBezTo>
                  <a:cubicBezTo>
                    <a:pt x="2412" y="727"/>
                    <a:pt x="1827" y="296"/>
                    <a:pt x="1129" y="26"/>
                  </a:cubicBezTo>
                  <a:cubicBezTo>
                    <a:pt x="1086" y="9"/>
                    <a:pt x="1040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240125" y="3507025"/>
              <a:ext cx="91150" cy="53650"/>
            </a:xfrm>
            <a:custGeom>
              <a:avLst/>
              <a:gdLst/>
              <a:ahLst/>
              <a:cxnLst/>
              <a:rect l="l" t="t" r="r" b="b"/>
              <a:pathLst>
                <a:path w="3646" h="2146" extrusionOk="0">
                  <a:moveTo>
                    <a:pt x="847" y="1"/>
                  </a:moveTo>
                  <a:cubicBezTo>
                    <a:pt x="778" y="1"/>
                    <a:pt x="708" y="18"/>
                    <a:pt x="646" y="56"/>
                  </a:cubicBezTo>
                  <a:cubicBezTo>
                    <a:pt x="0" y="526"/>
                    <a:pt x="1294" y="1415"/>
                    <a:pt x="1677" y="1655"/>
                  </a:cubicBezTo>
                  <a:cubicBezTo>
                    <a:pt x="2135" y="1923"/>
                    <a:pt x="2628" y="2122"/>
                    <a:pt x="3170" y="2145"/>
                  </a:cubicBezTo>
                  <a:cubicBezTo>
                    <a:pt x="3174" y="2145"/>
                    <a:pt x="3178" y="2145"/>
                    <a:pt x="3182" y="2145"/>
                  </a:cubicBezTo>
                  <a:cubicBezTo>
                    <a:pt x="3284" y="2145"/>
                    <a:pt x="3387" y="2108"/>
                    <a:pt x="3468" y="2032"/>
                  </a:cubicBezTo>
                  <a:cubicBezTo>
                    <a:pt x="3640" y="1872"/>
                    <a:pt x="3645" y="1601"/>
                    <a:pt x="3482" y="1431"/>
                  </a:cubicBezTo>
                  <a:cubicBezTo>
                    <a:pt x="2766" y="742"/>
                    <a:pt x="1893" y="280"/>
                    <a:pt x="938" y="11"/>
                  </a:cubicBezTo>
                  <a:cubicBezTo>
                    <a:pt x="908" y="4"/>
                    <a:pt x="878" y="1"/>
                    <a:pt x="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ctrTitle"/>
          </p:nvPr>
        </p:nvSpPr>
        <p:spPr>
          <a:xfrm>
            <a:off x="2344386" y="1717033"/>
            <a:ext cx="7473066" cy="25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768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subTitle" idx="1"/>
          </p:nvPr>
        </p:nvSpPr>
        <p:spPr>
          <a:xfrm>
            <a:off x="2344386" y="4562233"/>
            <a:ext cx="7473066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94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-255932" y="-135869"/>
            <a:ext cx="3976671" cy="2253067"/>
          </a:xfrm>
          <a:custGeom>
            <a:avLst/>
            <a:gdLst/>
            <a:ahLst/>
            <a:cxnLst/>
            <a:rect l="l" t="t" r="r" b="b"/>
            <a:pathLst>
              <a:path w="119596" h="67592" extrusionOk="0">
                <a:moveTo>
                  <a:pt x="0" y="59433"/>
                </a:moveTo>
                <a:cubicBezTo>
                  <a:pt x="6244" y="61931"/>
                  <a:pt x="11966" y="66387"/>
                  <a:pt x="18650" y="67130"/>
                </a:cubicBezTo>
                <a:cubicBezTo>
                  <a:pt x="34254" y="68864"/>
                  <a:pt x="52315" y="65504"/>
                  <a:pt x="64238" y="55289"/>
                </a:cubicBezTo>
                <a:cubicBezTo>
                  <a:pt x="78417" y="43141"/>
                  <a:pt x="76066" y="18844"/>
                  <a:pt x="88217" y="4668"/>
                </a:cubicBezTo>
                <a:cubicBezTo>
                  <a:pt x="95061" y="-3316"/>
                  <a:pt x="109080" y="1412"/>
                  <a:pt x="119596" y="1412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Google Shape;39;p2"/>
          <p:cNvSpPr/>
          <p:nvPr/>
        </p:nvSpPr>
        <p:spPr>
          <a:xfrm>
            <a:off x="10346699" y="-98667"/>
            <a:ext cx="2065577" cy="1608400"/>
          </a:xfrm>
          <a:custGeom>
            <a:avLst/>
            <a:gdLst/>
            <a:ahLst/>
            <a:cxnLst/>
            <a:rect l="l" t="t" r="r" b="b"/>
            <a:pathLst>
              <a:path w="62121" h="48252" extrusionOk="0">
                <a:moveTo>
                  <a:pt x="7060" y="0"/>
                </a:moveTo>
                <a:cubicBezTo>
                  <a:pt x="4010" y="9150"/>
                  <a:pt x="-4760" y="23749"/>
                  <a:pt x="3508" y="28715"/>
                </a:cubicBezTo>
                <a:cubicBezTo>
                  <a:pt x="12354" y="34029"/>
                  <a:pt x="24055" y="30692"/>
                  <a:pt x="34295" y="31971"/>
                </a:cubicBezTo>
                <a:cubicBezTo>
                  <a:pt x="44958" y="33303"/>
                  <a:pt x="58723" y="38057"/>
                  <a:pt x="62121" y="48252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11670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/>
          <p:nvPr/>
        </p:nvSpPr>
        <p:spPr>
          <a:xfrm rot="5400000">
            <a:off x="-1546392" y="1475403"/>
            <a:ext cx="4675700" cy="1665368"/>
          </a:xfrm>
          <a:custGeom>
            <a:avLst/>
            <a:gdLst/>
            <a:ahLst/>
            <a:cxnLst/>
            <a:rect l="l" t="t" r="r" b="b"/>
            <a:pathLst>
              <a:path w="83849" h="29939" extrusionOk="0">
                <a:moveTo>
                  <a:pt x="1969" y="1"/>
                </a:moveTo>
                <a:cubicBezTo>
                  <a:pt x="1378" y="1"/>
                  <a:pt x="791" y="19"/>
                  <a:pt x="209" y="56"/>
                </a:cubicBezTo>
                <a:lnTo>
                  <a:pt x="1" y="29938"/>
                </a:lnTo>
                <a:lnTo>
                  <a:pt x="83849" y="29471"/>
                </a:lnTo>
                <a:cubicBezTo>
                  <a:pt x="79605" y="24167"/>
                  <a:pt x="70957" y="21938"/>
                  <a:pt x="63965" y="21938"/>
                </a:cubicBezTo>
                <a:cubicBezTo>
                  <a:pt x="63574" y="21938"/>
                  <a:pt x="63188" y="21945"/>
                  <a:pt x="62808" y="21959"/>
                </a:cubicBezTo>
                <a:cubicBezTo>
                  <a:pt x="59582" y="22076"/>
                  <a:pt x="56283" y="22353"/>
                  <a:pt x="53034" y="22353"/>
                </a:cubicBezTo>
                <a:cubicBezTo>
                  <a:pt x="49064" y="22353"/>
                  <a:pt x="45168" y="21940"/>
                  <a:pt x="41572" y="20320"/>
                </a:cubicBezTo>
                <a:cubicBezTo>
                  <a:pt x="36564" y="18064"/>
                  <a:pt x="32840" y="13758"/>
                  <a:pt x="28588" y="10282"/>
                </a:cubicBezTo>
                <a:cubicBezTo>
                  <a:pt x="21487" y="4478"/>
                  <a:pt x="11257" y="1"/>
                  <a:pt x="19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" name="Google Shape;42;p3"/>
          <p:cNvSpPr/>
          <p:nvPr/>
        </p:nvSpPr>
        <p:spPr>
          <a:xfrm>
            <a:off x="9363578" y="-122867"/>
            <a:ext cx="2798295" cy="6065616"/>
          </a:xfrm>
          <a:custGeom>
            <a:avLst/>
            <a:gdLst/>
            <a:ahLst/>
            <a:cxnLst/>
            <a:rect l="l" t="t" r="r" b="b"/>
            <a:pathLst>
              <a:path w="30712" h="66407" extrusionOk="0">
                <a:moveTo>
                  <a:pt x="1" y="0"/>
                </a:moveTo>
                <a:lnTo>
                  <a:pt x="1" y="0"/>
                </a:lnTo>
                <a:cubicBezTo>
                  <a:pt x="6629" y="5401"/>
                  <a:pt x="10846" y="13654"/>
                  <a:pt x="11344" y="22189"/>
                </a:cubicBezTo>
                <a:cubicBezTo>
                  <a:pt x="11650" y="27451"/>
                  <a:pt x="10611" y="32717"/>
                  <a:pt x="10855" y="37983"/>
                </a:cubicBezTo>
                <a:cubicBezTo>
                  <a:pt x="11419" y="50163"/>
                  <a:pt x="19469" y="61687"/>
                  <a:pt x="30711" y="66407"/>
                </a:cubicBezTo>
                <a:lnTo>
                  <a:pt x="30711" y="551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3" name="Google Shape;43;p3"/>
          <p:cNvSpPr/>
          <p:nvPr/>
        </p:nvSpPr>
        <p:spPr>
          <a:xfrm>
            <a:off x="-39372" y="-122857"/>
            <a:ext cx="6729969" cy="1481185"/>
          </a:xfrm>
          <a:custGeom>
            <a:avLst/>
            <a:gdLst/>
            <a:ahLst/>
            <a:cxnLst/>
            <a:rect l="l" t="t" r="r" b="b"/>
            <a:pathLst>
              <a:path w="93289" h="20481" extrusionOk="0">
                <a:moveTo>
                  <a:pt x="1" y="0"/>
                </a:moveTo>
                <a:cubicBezTo>
                  <a:pt x="1100" y="3168"/>
                  <a:pt x="5654" y="7687"/>
                  <a:pt x="9433" y="8346"/>
                </a:cubicBezTo>
                <a:cubicBezTo>
                  <a:pt x="10872" y="8596"/>
                  <a:pt x="12329" y="8686"/>
                  <a:pt x="13795" y="8686"/>
                </a:cubicBezTo>
                <a:cubicBezTo>
                  <a:pt x="16177" y="8686"/>
                  <a:pt x="18581" y="8450"/>
                  <a:pt x="20962" y="8291"/>
                </a:cubicBezTo>
                <a:cubicBezTo>
                  <a:pt x="22141" y="8212"/>
                  <a:pt x="23338" y="8155"/>
                  <a:pt x="24531" y="8155"/>
                </a:cubicBezTo>
                <a:cubicBezTo>
                  <a:pt x="27228" y="8155"/>
                  <a:pt x="29906" y="8447"/>
                  <a:pt x="32318" y="9436"/>
                </a:cubicBezTo>
                <a:cubicBezTo>
                  <a:pt x="35660" y="10808"/>
                  <a:pt x="38102" y="13356"/>
                  <a:pt x="40991" y="15346"/>
                </a:cubicBezTo>
                <a:cubicBezTo>
                  <a:pt x="46129" y="18884"/>
                  <a:pt x="52599" y="20480"/>
                  <a:pt x="59199" y="20480"/>
                </a:cubicBezTo>
                <a:cubicBezTo>
                  <a:pt x="65230" y="20480"/>
                  <a:pt x="71369" y="19148"/>
                  <a:pt x="76701" y="16746"/>
                </a:cubicBezTo>
                <a:cubicBezTo>
                  <a:pt x="83409" y="13724"/>
                  <a:pt x="90682" y="6701"/>
                  <a:pt x="93288" y="604"/>
                </a:cubicBez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4" name="Google Shape;44;p3"/>
          <p:cNvSpPr/>
          <p:nvPr/>
        </p:nvSpPr>
        <p:spPr>
          <a:xfrm>
            <a:off x="5431862" y="4964123"/>
            <a:ext cx="6730027" cy="1995492"/>
          </a:xfrm>
          <a:custGeom>
            <a:avLst/>
            <a:gdLst/>
            <a:ahLst/>
            <a:cxnLst/>
            <a:rect l="l" t="t" r="r" b="b"/>
            <a:pathLst>
              <a:path w="61642" h="18232" extrusionOk="0">
                <a:moveTo>
                  <a:pt x="58862" y="0"/>
                </a:moveTo>
                <a:cubicBezTo>
                  <a:pt x="56536" y="0"/>
                  <a:pt x="54082" y="1302"/>
                  <a:pt x="52305" y="2952"/>
                </a:cubicBezTo>
                <a:cubicBezTo>
                  <a:pt x="49787" y="5291"/>
                  <a:pt x="47875" y="8333"/>
                  <a:pt x="44937" y="10113"/>
                </a:cubicBezTo>
                <a:cubicBezTo>
                  <a:pt x="42681" y="11480"/>
                  <a:pt x="40035" y="11962"/>
                  <a:pt x="37371" y="11962"/>
                </a:cubicBezTo>
                <a:cubicBezTo>
                  <a:pt x="36321" y="11962"/>
                  <a:pt x="35269" y="11887"/>
                  <a:pt x="34237" y="11762"/>
                </a:cubicBezTo>
                <a:cubicBezTo>
                  <a:pt x="30586" y="11317"/>
                  <a:pt x="27016" y="10301"/>
                  <a:pt x="23351" y="9991"/>
                </a:cubicBezTo>
                <a:cubicBezTo>
                  <a:pt x="22724" y="9938"/>
                  <a:pt x="22086" y="9912"/>
                  <a:pt x="21437" y="9912"/>
                </a:cubicBezTo>
                <a:cubicBezTo>
                  <a:pt x="13988" y="9912"/>
                  <a:pt x="5317" y="13333"/>
                  <a:pt x="1" y="18232"/>
                </a:cubicBezTo>
                <a:lnTo>
                  <a:pt x="61641" y="18000"/>
                </a:lnTo>
                <a:lnTo>
                  <a:pt x="61641" y="745"/>
                </a:lnTo>
                <a:cubicBezTo>
                  <a:pt x="60776" y="226"/>
                  <a:pt x="59830" y="0"/>
                  <a:pt x="5886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5" name="Google Shape;45;p3"/>
          <p:cNvGrpSpPr/>
          <p:nvPr/>
        </p:nvGrpSpPr>
        <p:grpSpPr>
          <a:xfrm rot="-1996778">
            <a:off x="10258485" y="5873312"/>
            <a:ext cx="1826061" cy="770445"/>
            <a:chOff x="1958550" y="3085300"/>
            <a:chExt cx="579425" cy="243850"/>
          </a:xfrm>
        </p:grpSpPr>
        <p:sp>
          <p:nvSpPr>
            <p:cNvPr id="46" name="Google Shape;46;p3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3"/>
          <p:cNvSpPr/>
          <p:nvPr/>
        </p:nvSpPr>
        <p:spPr>
          <a:xfrm>
            <a:off x="5659864" y="6460961"/>
            <a:ext cx="5443267" cy="633867"/>
          </a:xfrm>
          <a:custGeom>
            <a:avLst/>
            <a:gdLst/>
            <a:ahLst/>
            <a:cxnLst/>
            <a:rect l="l" t="t" r="r" b="b"/>
            <a:pathLst>
              <a:path w="163703" h="19016" extrusionOk="0">
                <a:moveTo>
                  <a:pt x="163703" y="19016"/>
                </a:moveTo>
                <a:cubicBezTo>
                  <a:pt x="134567" y="9304"/>
                  <a:pt x="104127" y="662"/>
                  <a:pt x="73415" y="662"/>
                </a:cubicBezTo>
                <a:cubicBezTo>
                  <a:pt x="65027" y="662"/>
                  <a:pt x="56425" y="-928"/>
                  <a:pt x="48252" y="958"/>
                </a:cubicBezTo>
                <a:cubicBezTo>
                  <a:pt x="36940" y="3568"/>
                  <a:pt x="25615" y="6999"/>
                  <a:pt x="15393" y="12503"/>
                </a:cubicBezTo>
                <a:cubicBezTo>
                  <a:pt x="10612" y="15077"/>
                  <a:pt x="5430" y="17832"/>
                  <a:pt x="0" y="17832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53" name="Google Shape;53;p3"/>
          <p:cNvGrpSpPr/>
          <p:nvPr/>
        </p:nvGrpSpPr>
        <p:grpSpPr>
          <a:xfrm>
            <a:off x="10650857" y="477257"/>
            <a:ext cx="1041312" cy="976809"/>
            <a:chOff x="3145550" y="2696550"/>
            <a:chExt cx="446975" cy="418250"/>
          </a:xfrm>
        </p:grpSpPr>
        <p:sp>
          <p:nvSpPr>
            <p:cNvPr id="54" name="Google Shape;54;p3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1" name="Google Shape;61;p3"/>
          <p:cNvGrpSpPr/>
          <p:nvPr/>
        </p:nvGrpSpPr>
        <p:grpSpPr>
          <a:xfrm rot="-248609">
            <a:off x="2444134" y="42157"/>
            <a:ext cx="1199307" cy="976811"/>
            <a:chOff x="2763250" y="3099175"/>
            <a:chExt cx="568025" cy="461500"/>
          </a:xfrm>
        </p:grpSpPr>
        <p:sp>
          <p:nvSpPr>
            <p:cNvPr id="62" name="Google Shape;62;p3"/>
            <p:cNvSpPr/>
            <p:nvPr/>
          </p:nvSpPr>
          <p:spPr>
            <a:xfrm>
              <a:off x="2954500" y="3099175"/>
              <a:ext cx="92250" cy="83100"/>
            </a:xfrm>
            <a:custGeom>
              <a:avLst/>
              <a:gdLst/>
              <a:ahLst/>
              <a:cxnLst/>
              <a:rect l="l" t="t" r="r" b="b"/>
              <a:pathLst>
                <a:path w="3690" h="3324" extrusionOk="0">
                  <a:moveTo>
                    <a:pt x="428" y="1"/>
                  </a:moveTo>
                  <a:cubicBezTo>
                    <a:pt x="363" y="1"/>
                    <a:pt x="298" y="17"/>
                    <a:pt x="240" y="52"/>
                  </a:cubicBezTo>
                  <a:cubicBezTo>
                    <a:pt x="62" y="157"/>
                    <a:pt x="1" y="386"/>
                    <a:pt x="106" y="564"/>
                  </a:cubicBezTo>
                  <a:cubicBezTo>
                    <a:pt x="642" y="1432"/>
                    <a:pt x="1374" y="2140"/>
                    <a:pt x="2180" y="2753"/>
                  </a:cubicBezTo>
                  <a:cubicBezTo>
                    <a:pt x="2451" y="2952"/>
                    <a:pt x="2734" y="3139"/>
                    <a:pt x="3051" y="3285"/>
                  </a:cubicBezTo>
                  <a:cubicBezTo>
                    <a:pt x="3105" y="3310"/>
                    <a:pt x="3165" y="3323"/>
                    <a:pt x="3225" y="3323"/>
                  </a:cubicBezTo>
                  <a:cubicBezTo>
                    <a:pt x="3295" y="3323"/>
                    <a:pt x="3366" y="3306"/>
                    <a:pt x="3430" y="3268"/>
                  </a:cubicBezTo>
                  <a:cubicBezTo>
                    <a:pt x="3625" y="3155"/>
                    <a:pt x="3690" y="2904"/>
                    <a:pt x="3576" y="2710"/>
                  </a:cubicBezTo>
                  <a:cubicBezTo>
                    <a:pt x="2838" y="1571"/>
                    <a:pt x="1787" y="660"/>
                    <a:pt x="587" y="35"/>
                  </a:cubicBezTo>
                  <a:cubicBezTo>
                    <a:pt x="537" y="13"/>
                    <a:pt x="483" y="1"/>
                    <a:pt x="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994475" y="3240700"/>
              <a:ext cx="51325" cy="42900"/>
            </a:xfrm>
            <a:custGeom>
              <a:avLst/>
              <a:gdLst/>
              <a:ahLst/>
              <a:cxnLst/>
              <a:rect l="l" t="t" r="r" b="b"/>
              <a:pathLst>
                <a:path w="2053" h="1716" extrusionOk="0">
                  <a:moveTo>
                    <a:pt x="476" y="1"/>
                  </a:moveTo>
                  <a:cubicBezTo>
                    <a:pt x="221" y="1"/>
                    <a:pt x="1" y="243"/>
                    <a:pt x="54" y="506"/>
                  </a:cubicBezTo>
                  <a:cubicBezTo>
                    <a:pt x="207" y="1171"/>
                    <a:pt x="821" y="1710"/>
                    <a:pt x="1512" y="1716"/>
                  </a:cubicBezTo>
                  <a:cubicBezTo>
                    <a:pt x="1828" y="1710"/>
                    <a:pt x="2052" y="1365"/>
                    <a:pt x="1926" y="1073"/>
                  </a:cubicBezTo>
                  <a:cubicBezTo>
                    <a:pt x="1861" y="906"/>
                    <a:pt x="1766" y="772"/>
                    <a:pt x="1670" y="660"/>
                  </a:cubicBezTo>
                  <a:cubicBezTo>
                    <a:pt x="1370" y="332"/>
                    <a:pt x="1016" y="103"/>
                    <a:pt x="569" y="12"/>
                  </a:cubicBezTo>
                  <a:cubicBezTo>
                    <a:pt x="538" y="4"/>
                    <a:pt x="506" y="1"/>
                    <a:pt x="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3095200" y="3223075"/>
              <a:ext cx="82225" cy="54400"/>
            </a:xfrm>
            <a:custGeom>
              <a:avLst/>
              <a:gdLst/>
              <a:ahLst/>
              <a:cxnLst/>
              <a:rect l="l" t="t" r="r" b="b"/>
              <a:pathLst>
                <a:path w="3289" h="2176" extrusionOk="0">
                  <a:moveTo>
                    <a:pt x="481" y="0"/>
                  </a:moveTo>
                  <a:cubicBezTo>
                    <a:pt x="223" y="0"/>
                    <a:pt x="0" y="290"/>
                    <a:pt x="128" y="548"/>
                  </a:cubicBezTo>
                  <a:cubicBezTo>
                    <a:pt x="243" y="803"/>
                    <a:pt x="412" y="1016"/>
                    <a:pt x="596" y="1211"/>
                  </a:cubicBezTo>
                  <a:cubicBezTo>
                    <a:pt x="1152" y="1766"/>
                    <a:pt x="1899" y="2175"/>
                    <a:pt x="2701" y="2175"/>
                  </a:cubicBezTo>
                  <a:cubicBezTo>
                    <a:pt x="2717" y="2175"/>
                    <a:pt x="2734" y="2175"/>
                    <a:pt x="2750" y="2175"/>
                  </a:cubicBezTo>
                  <a:cubicBezTo>
                    <a:pt x="3106" y="2169"/>
                    <a:pt x="3289" y="1690"/>
                    <a:pt x="3018" y="1451"/>
                  </a:cubicBezTo>
                  <a:cubicBezTo>
                    <a:pt x="2832" y="1273"/>
                    <a:pt x="2635" y="1132"/>
                    <a:pt x="2443" y="1002"/>
                  </a:cubicBezTo>
                  <a:cubicBezTo>
                    <a:pt x="1853" y="623"/>
                    <a:pt x="1281" y="279"/>
                    <a:pt x="616" y="28"/>
                  </a:cubicBezTo>
                  <a:cubicBezTo>
                    <a:pt x="571" y="9"/>
                    <a:pt x="525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3154350" y="3354600"/>
              <a:ext cx="87275" cy="49425"/>
            </a:xfrm>
            <a:custGeom>
              <a:avLst/>
              <a:gdLst/>
              <a:ahLst/>
              <a:cxnLst/>
              <a:rect l="l" t="t" r="r" b="b"/>
              <a:pathLst>
                <a:path w="3491" h="1977" extrusionOk="0">
                  <a:moveTo>
                    <a:pt x="962" y="1"/>
                  </a:moveTo>
                  <a:cubicBezTo>
                    <a:pt x="892" y="1"/>
                    <a:pt x="820" y="19"/>
                    <a:pt x="756" y="57"/>
                  </a:cubicBezTo>
                  <a:cubicBezTo>
                    <a:pt x="1" y="620"/>
                    <a:pt x="1810" y="1721"/>
                    <a:pt x="2302" y="1844"/>
                  </a:cubicBezTo>
                  <a:cubicBezTo>
                    <a:pt x="2491" y="1893"/>
                    <a:pt x="2722" y="1976"/>
                    <a:pt x="2939" y="1976"/>
                  </a:cubicBezTo>
                  <a:cubicBezTo>
                    <a:pt x="3062" y="1976"/>
                    <a:pt x="3180" y="1950"/>
                    <a:pt x="3285" y="1874"/>
                  </a:cubicBezTo>
                  <a:cubicBezTo>
                    <a:pt x="3467" y="1723"/>
                    <a:pt x="3490" y="1454"/>
                    <a:pt x="3339" y="1272"/>
                  </a:cubicBezTo>
                  <a:cubicBezTo>
                    <a:pt x="3184" y="1084"/>
                    <a:pt x="3007" y="940"/>
                    <a:pt x="2829" y="807"/>
                  </a:cubicBezTo>
                  <a:cubicBezTo>
                    <a:pt x="2279" y="424"/>
                    <a:pt x="1693" y="125"/>
                    <a:pt x="1021" y="5"/>
                  </a:cubicBezTo>
                  <a:cubicBezTo>
                    <a:pt x="1002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763250" y="3164300"/>
              <a:ext cx="73225" cy="51400"/>
            </a:xfrm>
            <a:custGeom>
              <a:avLst/>
              <a:gdLst/>
              <a:ahLst/>
              <a:cxnLst/>
              <a:rect l="l" t="t" r="r" b="b"/>
              <a:pathLst>
                <a:path w="2929" h="2056" extrusionOk="0">
                  <a:moveTo>
                    <a:pt x="949" y="1"/>
                  </a:moveTo>
                  <a:cubicBezTo>
                    <a:pt x="906" y="1"/>
                    <a:pt x="863" y="7"/>
                    <a:pt x="821" y="20"/>
                  </a:cubicBezTo>
                  <a:cubicBezTo>
                    <a:pt x="1" y="387"/>
                    <a:pt x="1195" y="1573"/>
                    <a:pt x="1629" y="1819"/>
                  </a:cubicBezTo>
                  <a:cubicBezTo>
                    <a:pt x="1807" y="1917"/>
                    <a:pt x="2033" y="2056"/>
                    <a:pt x="2261" y="2056"/>
                  </a:cubicBezTo>
                  <a:cubicBezTo>
                    <a:pt x="2308" y="2056"/>
                    <a:pt x="2355" y="2050"/>
                    <a:pt x="2402" y="2036"/>
                  </a:cubicBezTo>
                  <a:cubicBezTo>
                    <a:pt x="2928" y="1842"/>
                    <a:pt x="2657" y="1259"/>
                    <a:pt x="2411" y="958"/>
                  </a:cubicBezTo>
                  <a:cubicBezTo>
                    <a:pt x="2055" y="510"/>
                    <a:pt x="1600" y="154"/>
                    <a:pt x="1034" y="10"/>
                  </a:cubicBezTo>
                  <a:cubicBezTo>
                    <a:pt x="1007" y="4"/>
                    <a:pt x="978" y="1"/>
                    <a:pt x="9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939350" y="3373550"/>
              <a:ext cx="89275" cy="61250"/>
            </a:xfrm>
            <a:custGeom>
              <a:avLst/>
              <a:gdLst/>
              <a:ahLst/>
              <a:cxnLst/>
              <a:rect l="l" t="t" r="r" b="b"/>
              <a:pathLst>
                <a:path w="3571" h="2450" extrusionOk="0">
                  <a:moveTo>
                    <a:pt x="994" y="1"/>
                  </a:moveTo>
                  <a:cubicBezTo>
                    <a:pt x="941" y="1"/>
                    <a:pt x="887" y="12"/>
                    <a:pt x="835" y="36"/>
                  </a:cubicBezTo>
                  <a:cubicBezTo>
                    <a:pt x="0" y="488"/>
                    <a:pt x="1805" y="1972"/>
                    <a:pt x="2271" y="2171"/>
                  </a:cubicBezTo>
                  <a:cubicBezTo>
                    <a:pt x="2503" y="2271"/>
                    <a:pt x="2789" y="2449"/>
                    <a:pt x="3062" y="2449"/>
                  </a:cubicBezTo>
                  <a:cubicBezTo>
                    <a:pt x="3151" y="2449"/>
                    <a:pt x="3238" y="2431"/>
                    <a:pt x="3321" y="2385"/>
                  </a:cubicBezTo>
                  <a:cubicBezTo>
                    <a:pt x="3517" y="2257"/>
                    <a:pt x="3571" y="1995"/>
                    <a:pt x="3443" y="1802"/>
                  </a:cubicBezTo>
                  <a:cubicBezTo>
                    <a:pt x="3298" y="1580"/>
                    <a:pt x="3128" y="1399"/>
                    <a:pt x="2953" y="1227"/>
                  </a:cubicBezTo>
                  <a:cubicBezTo>
                    <a:pt x="2412" y="727"/>
                    <a:pt x="1827" y="296"/>
                    <a:pt x="1129" y="26"/>
                  </a:cubicBezTo>
                  <a:cubicBezTo>
                    <a:pt x="1086" y="9"/>
                    <a:pt x="1040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3240125" y="3507025"/>
              <a:ext cx="91150" cy="53650"/>
            </a:xfrm>
            <a:custGeom>
              <a:avLst/>
              <a:gdLst/>
              <a:ahLst/>
              <a:cxnLst/>
              <a:rect l="l" t="t" r="r" b="b"/>
              <a:pathLst>
                <a:path w="3646" h="2146" extrusionOk="0">
                  <a:moveTo>
                    <a:pt x="847" y="1"/>
                  </a:moveTo>
                  <a:cubicBezTo>
                    <a:pt x="778" y="1"/>
                    <a:pt x="708" y="18"/>
                    <a:pt x="646" y="56"/>
                  </a:cubicBezTo>
                  <a:cubicBezTo>
                    <a:pt x="0" y="526"/>
                    <a:pt x="1294" y="1415"/>
                    <a:pt x="1677" y="1655"/>
                  </a:cubicBezTo>
                  <a:cubicBezTo>
                    <a:pt x="2135" y="1923"/>
                    <a:pt x="2628" y="2122"/>
                    <a:pt x="3170" y="2145"/>
                  </a:cubicBezTo>
                  <a:cubicBezTo>
                    <a:pt x="3174" y="2145"/>
                    <a:pt x="3178" y="2145"/>
                    <a:pt x="3182" y="2145"/>
                  </a:cubicBezTo>
                  <a:cubicBezTo>
                    <a:pt x="3284" y="2145"/>
                    <a:pt x="3387" y="2108"/>
                    <a:pt x="3468" y="2032"/>
                  </a:cubicBezTo>
                  <a:cubicBezTo>
                    <a:pt x="3640" y="1872"/>
                    <a:pt x="3645" y="1601"/>
                    <a:pt x="3482" y="1431"/>
                  </a:cubicBezTo>
                  <a:cubicBezTo>
                    <a:pt x="2766" y="742"/>
                    <a:pt x="1893" y="280"/>
                    <a:pt x="938" y="11"/>
                  </a:cubicBezTo>
                  <a:cubicBezTo>
                    <a:pt x="908" y="4"/>
                    <a:pt x="878" y="1"/>
                    <a:pt x="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9" name="Google Shape;69;p3"/>
          <p:cNvSpPr txBox="1">
            <a:spLocks noGrp="1"/>
          </p:cNvSpPr>
          <p:nvPr>
            <p:ph type="title"/>
          </p:nvPr>
        </p:nvSpPr>
        <p:spPr>
          <a:xfrm>
            <a:off x="2867090" y="2565033"/>
            <a:ext cx="6427659" cy="23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5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70" name="Google Shape;70;p3"/>
          <p:cNvSpPr txBox="1">
            <a:spLocks noGrp="1"/>
          </p:cNvSpPr>
          <p:nvPr>
            <p:ph type="title" idx="2" hasCustomPrompt="1"/>
          </p:nvPr>
        </p:nvSpPr>
        <p:spPr>
          <a:xfrm>
            <a:off x="5364562" y="1196467"/>
            <a:ext cx="1427260" cy="126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" name="Google Shape;71;p3"/>
          <p:cNvSpPr txBox="1">
            <a:spLocks noGrp="1"/>
          </p:cNvSpPr>
          <p:nvPr>
            <p:ph type="subTitle" idx="1"/>
          </p:nvPr>
        </p:nvSpPr>
        <p:spPr>
          <a:xfrm>
            <a:off x="2867090" y="5136067"/>
            <a:ext cx="6427659" cy="5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737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625" y="720000"/>
            <a:ext cx="10246588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625" y="1649444"/>
            <a:ext cx="10246588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●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○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■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●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○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■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●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○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Raleway"/>
              <a:buChar char="■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  <p:sldLayoutId id="2147483681" r:id="rId3"/>
    <p:sldLayoutId id="2147483711" r:id="rId4"/>
    <p:sldLayoutId id="2147483713" r:id="rId5"/>
    <p:sldLayoutId id="2147483714" r:id="rId6"/>
    <p:sldLayoutId id="214748371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4599" y="719333"/>
            <a:ext cx="10252573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Short Stack"/>
              <a:buNone/>
              <a:defRPr sz="3500" b="1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●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○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■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●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○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■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●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○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Quicksand"/>
              <a:buChar char="■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89733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  <p:sldLayoutId id="2147483766" r:id="rId20"/>
    <p:sldLayoutId id="2147483767" r:id="rId21"/>
    <p:sldLayoutId id="2147483768" r:id="rId22"/>
    <p:sldLayoutId id="2147483769" r:id="rId23"/>
    <p:sldLayoutId id="2147483770" r:id="rId24"/>
    <p:sldLayoutId id="2147483771" r:id="rId25"/>
    <p:sldLayoutId id="2147483773" r:id="rId26"/>
    <p:sldLayoutId id="2147483776" r:id="rId27"/>
    <p:sldLayoutId id="2147483777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slide" Target="slide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slide" Target="slide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slide" Target="slide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5.gif"/><Relationship Id="rId7" Type="http://schemas.openxmlformats.org/officeDocument/2006/relationships/image" Target="../media/image8.png"/><Relationship Id="rId12" Type="http://schemas.openxmlformats.org/officeDocument/2006/relationships/slide" Target="slide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0.xm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slide" Target="slide12.xml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166215" y="290379"/>
            <a:ext cx="9778018" cy="162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86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TRƯỜNG</a:t>
            </a:r>
            <a:r>
              <a:rPr kumimoji="0" lang="en-US" sz="278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786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TIỂU</a:t>
            </a:r>
            <a:r>
              <a:rPr kumimoji="0" lang="en-US" sz="278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786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HỌC</a:t>
            </a:r>
            <a:r>
              <a:rPr kumimoji="0" lang="en-US" sz="278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786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QUANG</a:t>
            </a:r>
            <a:r>
              <a:rPr kumimoji="0" lang="en-US" sz="278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786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TRUNG</a:t>
            </a:r>
            <a:endParaRPr kumimoji="0" lang="en-US" sz="2786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Sách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kết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nối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tri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thức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cuộc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sống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–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Lớp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4</a:t>
            </a: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Năm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học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2024-2025</a:t>
            </a: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kumimoji="0" lang="en-US" sz="23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119131" y="2762468"/>
            <a:ext cx="12429989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MÔN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TIẾNG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VIỆT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b="1" kern="1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kern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kern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kern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kern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kern="1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600" b="1" kern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kern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kern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357531" y="5161610"/>
            <a:ext cx="5459287" cy="58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84" b="1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Giáo viên: </a:t>
            </a:r>
            <a:r>
              <a:rPr lang="en-US" sz="3184" b="1" i="1" kern="1200" dirty="0" err="1" smtClean="0">
                <a:solidFill>
                  <a:srgbClr val="3333CC"/>
                </a:solidFill>
                <a:latin typeface="Times New Roman" pitchFamily="18" charset="0"/>
              </a:rPr>
              <a:t>Lê</a:t>
            </a:r>
            <a:r>
              <a:rPr lang="en-US" sz="3184" b="1" i="1" kern="1200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184" b="1" i="1" kern="1200" dirty="0" err="1" smtClean="0">
                <a:solidFill>
                  <a:srgbClr val="3333CC"/>
                </a:solidFill>
                <a:latin typeface="Times New Roman" pitchFamily="18" charset="0"/>
              </a:rPr>
              <a:t>Thị</a:t>
            </a:r>
            <a:r>
              <a:rPr lang="en-US" sz="3184" b="1" i="1" kern="1200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184" b="1" i="1" kern="1200" dirty="0" err="1" smtClean="0">
                <a:solidFill>
                  <a:srgbClr val="3333CC"/>
                </a:solidFill>
                <a:latin typeface="Times New Roman" pitchFamily="18" charset="0"/>
              </a:rPr>
              <a:t>Hường</a:t>
            </a:r>
            <a:endParaRPr kumimoji="0" lang="en-US" sz="3184" b="1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035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77CD34-3FD2-3770-771C-A27C7267A5E8}"/>
              </a:ext>
            </a:extLst>
          </p:cNvPr>
          <p:cNvSpPr txBox="1"/>
          <p:nvPr/>
        </p:nvSpPr>
        <p:spPr>
          <a:xfrm>
            <a:off x="556171" y="460585"/>
            <a:ext cx="107389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800"/>
              </a:spcAft>
            </a:pPr>
            <a:r>
              <a:rPr lang="en-US" sz="3600" b="1"/>
              <a:t>3. Dựa vào tranh, lựa chọn từ ngữ để hoàn thành câu. Giải thích lí do lựa chọn.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B55615-4622-4998-2488-626DBB368AB8}"/>
              </a:ext>
            </a:extLst>
          </p:cNvPr>
          <p:cNvGrpSpPr/>
          <p:nvPr/>
        </p:nvGrpSpPr>
        <p:grpSpPr>
          <a:xfrm>
            <a:off x="1013371" y="2130155"/>
            <a:ext cx="10738989" cy="817300"/>
            <a:chOff x="556171" y="2031288"/>
            <a:chExt cx="10738989" cy="8173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7347014-2A39-8DDC-F7CC-25EBC3CCB301}"/>
                </a:ext>
              </a:extLst>
            </p:cNvPr>
            <p:cNvSpPr txBox="1"/>
            <p:nvPr/>
          </p:nvSpPr>
          <p:spPr>
            <a:xfrm>
              <a:off x="556171" y="2031288"/>
              <a:ext cx="1073898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ts val="1200"/>
                </a:spcBef>
                <a:spcAft>
                  <a:spcPts val="1800"/>
                </a:spcAft>
              </a:pPr>
              <a:r>
                <a:rPr lang="en-US" sz="4400"/>
                <a:t>a. Đàm chim én         giữa trời xanh.</a:t>
              </a:r>
            </a:p>
          </p:txBody>
        </p:sp>
        <p:pic>
          <p:nvPicPr>
            <p:cNvPr id="5" name="Picture 2" descr="Flower - Free nature icons">
              <a:extLst>
                <a:ext uri="{FF2B5EF4-FFF2-40B4-BE49-F238E27FC236}">
                  <a16:creationId xmlns:a16="http://schemas.microsoft.com/office/drawing/2014/main" id="{BC4E495D-DBA0-E764-191F-C9B403FDBB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0359" y="2094108"/>
              <a:ext cx="803360" cy="754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7BA0E53-C735-3109-3950-21E9D6C884A3}"/>
              </a:ext>
            </a:extLst>
          </p:cNvPr>
          <p:cNvSpPr/>
          <p:nvPr/>
        </p:nvSpPr>
        <p:spPr>
          <a:xfrm>
            <a:off x="3916158" y="4006311"/>
            <a:ext cx="2896193" cy="1192696"/>
          </a:xfrm>
          <a:custGeom>
            <a:avLst/>
            <a:gdLst>
              <a:gd name="connsiteX0" fmla="*/ 0 w 2896193"/>
              <a:gd name="connsiteY0" fmla="*/ 198787 h 1192696"/>
              <a:gd name="connsiteX1" fmla="*/ 198787 w 2896193"/>
              <a:gd name="connsiteY1" fmla="*/ 0 h 1192696"/>
              <a:gd name="connsiteX2" fmla="*/ 698511 w 2896193"/>
              <a:gd name="connsiteY2" fmla="*/ 0 h 1192696"/>
              <a:gd name="connsiteX3" fmla="*/ 1173248 w 2896193"/>
              <a:gd name="connsiteY3" fmla="*/ 0 h 1192696"/>
              <a:gd name="connsiteX4" fmla="*/ 1623000 w 2896193"/>
              <a:gd name="connsiteY4" fmla="*/ 0 h 1192696"/>
              <a:gd name="connsiteX5" fmla="*/ 2097737 w 2896193"/>
              <a:gd name="connsiteY5" fmla="*/ 0 h 1192696"/>
              <a:gd name="connsiteX6" fmla="*/ 2697406 w 2896193"/>
              <a:gd name="connsiteY6" fmla="*/ 0 h 1192696"/>
              <a:gd name="connsiteX7" fmla="*/ 2896193 w 2896193"/>
              <a:gd name="connsiteY7" fmla="*/ 198787 h 1192696"/>
              <a:gd name="connsiteX8" fmla="*/ 2896193 w 2896193"/>
              <a:gd name="connsiteY8" fmla="*/ 580446 h 1192696"/>
              <a:gd name="connsiteX9" fmla="*/ 2896193 w 2896193"/>
              <a:gd name="connsiteY9" fmla="*/ 993909 h 1192696"/>
              <a:gd name="connsiteX10" fmla="*/ 2697406 w 2896193"/>
              <a:gd name="connsiteY10" fmla="*/ 1192696 h 1192696"/>
              <a:gd name="connsiteX11" fmla="*/ 2272641 w 2896193"/>
              <a:gd name="connsiteY11" fmla="*/ 1192696 h 1192696"/>
              <a:gd name="connsiteX12" fmla="*/ 1847876 w 2896193"/>
              <a:gd name="connsiteY12" fmla="*/ 1192696 h 1192696"/>
              <a:gd name="connsiteX13" fmla="*/ 1323166 w 2896193"/>
              <a:gd name="connsiteY13" fmla="*/ 1192696 h 1192696"/>
              <a:gd name="connsiteX14" fmla="*/ 823442 w 2896193"/>
              <a:gd name="connsiteY14" fmla="*/ 1192696 h 1192696"/>
              <a:gd name="connsiteX15" fmla="*/ 198787 w 2896193"/>
              <a:gd name="connsiteY15" fmla="*/ 1192696 h 1192696"/>
              <a:gd name="connsiteX16" fmla="*/ 0 w 2896193"/>
              <a:gd name="connsiteY16" fmla="*/ 993909 h 1192696"/>
              <a:gd name="connsiteX17" fmla="*/ 0 w 2896193"/>
              <a:gd name="connsiteY17" fmla="*/ 580446 h 1192696"/>
              <a:gd name="connsiteX18" fmla="*/ 0 w 2896193"/>
              <a:gd name="connsiteY18" fmla="*/ 198787 h 1192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96193" h="1192696" fill="none" extrusionOk="0">
                <a:moveTo>
                  <a:pt x="0" y="198787"/>
                </a:moveTo>
                <a:cubicBezTo>
                  <a:pt x="11972" y="85985"/>
                  <a:pt x="82408" y="1805"/>
                  <a:pt x="198787" y="0"/>
                </a:cubicBezTo>
                <a:cubicBezTo>
                  <a:pt x="423401" y="-51083"/>
                  <a:pt x="452755" y="9899"/>
                  <a:pt x="698511" y="0"/>
                </a:cubicBezTo>
                <a:cubicBezTo>
                  <a:pt x="944267" y="-9899"/>
                  <a:pt x="1072423" y="46774"/>
                  <a:pt x="1173248" y="0"/>
                </a:cubicBezTo>
                <a:cubicBezTo>
                  <a:pt x="1274073" y="-46774"/>
                  <a:pt x="1532287" y="31595"/>
                  <a:pt x="1623000" y="0"/>
                </a:cubicBezTo>
                <a:cubicBezTo>
                  <a:pt x="1713713" y="-31595"/>
                  <a:pt x="1872271" y="8123"/>
                  <a:pt x="2097737" y="0"/>
                </a:cubicBezTo>
                <a:cubicBezTo>
                  <a:pt x="2323203" y="-8123"/>
                  <a:pt x="2576332" y="25334"/>
                  <a:pt x="2697406" y="0"/>
                </a:cubicBezTo>
                <a:cubicBezTo>
                  <a:pt x="2790421" y="21951"/>
                  <a:pt x="2912090" y="79924"/>
                  <a:pt x="2896193" y="198787"/>
                </a:cubicBezTo>
                <a:cubicBezTo>
                  <a:pt x="2922605" y="309158"/>
                  <a:pt x="2853446" y="433391"/>
                  <a:pt x="2896193" y="580446"/>
                </a:cubicBezTo>
                <a:cubicBezTo>
                  <a:pt x="2938940" y="727501"/>
                  <a:pt x="2883574" y="817673"/>
                  <a:pt x="2896193" y="993909"/>
                </a:cubicBezTo>
                <a:cubicBezTo>
                  <a:pt x="2884568" y="1108709"/>
                  <a:pt x="2806168" y="1179415"/>
                  <a:pt x="2697406" y="1192696"/>
                </a:cubicBezTo>
                <a:cubicBezTo>
                  <a:pt x="2562760" y="1225351"/>
                  <a:pt x="2384911" y="1180597"/>
                  <a:pt x="2272641" y="1192696"/>
                </a:cubicBezTo>
                <a:cubicBezTo>
                  <a:pt x="2160371" y="1204795"/>
                  <a:pt x="1956315" y="1143135"/>
                  <a:pt x="1847876" y="1192696"/>
                </a:cubicBezTo>
                <a:cubicBezTo>
                  <a:pt x="1739437" y="1242257"/>
                  <a:pt x="1516397" y="1156102"/>
                  <a:pt x="1323166" y="1192696"/>
                </a:cubicBezTo>
                <a:cubicBezTo>
                  <a:pt x="1129935" y="1229290"/>
                  <a:pt x="932559" y="1140999"/>
                  <a:pt x="823442" y="1192696"/>
                </a:cubicBezTo>
                <a:cubicBezTo>
                  <a:pt x="714325" y="1244393"/>
                  <a:pt x="369932" y="1132191"/>
                  <a:pt x="198787" y="1192696"/>
                </a:cubicBezTo>
                <a:cubicBezTo>
                  <a:pt x="116140" y="1183259"/>
                  <a:pt x="2740" y="1124104"/>
                  <a:pt x="0" y="993909"/>
                </a:cubicBezTo>
                <a:cubicBezTo>
                  <a:pt x="-33987" y="885559"/>
                  <a:pt x="46309" y="736151"/>
                  <a:pt x="0" y="580446"/>
                </a:cubicBezTo>
                <a:cubicBezTo>
                  <a:pt x="-46309" y="424741"/>
                  <a:pt x="19780" y="378061"/>
                  <a:pt x="0" y="198787"/>
                </a:cubicBezTo>
                <a:close/>
              </a:path>
              <a:path w="2896193" h="1192696" stroke="0" extrusionOk="0">
                <a:moveTo>
                  <a:pt x="0" y="198787"/>
                </a:moveTo>
                <a:cubicBezTo>
                  <a:pt x="23972" y="89341"/>
                  <a:pt x="83341" y="4958"/>
                  <a:pt x="198787" y="0"/>
                </a:cubicBezTo>
                <a:cubicBezTo>
                  <a:pt x="361519" y="-43567"/>
                  <a:pt x="517583" y="12973"/>
                  <a:pt x="723497" y="0"/>
                </a:cubicBezTo>
                <a:cubicBezTo>
                  <a:pt x="929411" y="-12973"/>
                  <a:pt x="975796" y="19800"/>
                  <a:pt x="1173248" y="0"/>
                </a:cubicBezTo>
                <a:cubicBezTo>
                  <a:pt x="1370700" y="-19800"/>
                  <a:pt x="1457705" y="10805"/>
                  <a:pt x="1598014" y="0"/>
                </a:cubicBezTo>
                <a:cubicBezTo>
                  <a:pt x="1738323" y="-10805"/>
                  <a:pt x="1861129" y="5749"/>
                  <a:pt x="2097737" y="0"/>
                </a:cubicBezTo>
                <a:cubicBezTo>
                  <a:pt x="2334345" y="-5749"/>
                  <a:pt x="2503734" y="69080"/>
                  <a:pt x="2697406" y="0"/>
                </a:cubicBezTo>
                <a:cubicBezTo>
                  <a:pt x="2820412" y="13626"/>
                  <a:pt x="2897299" y="68395"/>
                  <a:pt x="2896193" y="198787"/>
                </a:cubicBezTo>
                <a:cubicBezTo>
                  <a:pt x="2934465" y="288262"/>
                  <a:pt x="2887931" y="496739"/>
                  <a:pt x="2896193" y="580446"/>
                </a:cubicBezTo>
                <a:cubicBezTo>
                  <a:pt x="2904455" y="664153"/>
                  <a:pt x="2880541" y="805993"/>
                  <a:pt x="2896193" y="993909"/>
                </a:cubicBezTo>
                <a:cubicBezTo>
                  <a:pt x="2922344" y="1084195"/>
                  <a:pt x="2802745" y="1209225"/>
                  <a:pt x="2697406" y="1192696"/>
                </a:cubicBezTo>
                <a:cubicBezTo>
                  <a:pt x="2548880" y="1217986"/>
                  <a:pt x="2456519" y="1172037"/>
                  <a:pt x="2272641" y="1192696"/>
                </a:cubicBezTo>
                <a:cubicBezTo>
                  <a:pt x="2088763" y="1213355"/>
                  <a:pt x="1964725" y="1176396"/>
                  <a:pt x="1772917" y="1192696"/>
                </a:cubicBezTo>
                <a:cubicBezTo>
                  <a:pt x="1581109" y="1208996"/>
                  <a:pt x="1428396" y="1140790"/>
                  <a:pt x="1223221" y="1192696"/>
                </a:cubicBezTo>
                <a:cubicBezTo>
                  <a:pt x="1018046" y="1244602"/>
                  <a:pt x="915575" y="1191179"/>
                  <a:pt x="748483" y="1192696"/>
                </a:cubicBezTo>
                <a:cubicBezTo>
                  <a:pt x="581391" y="1194213"/>
                  <a:pt x="404905" y="1173458"/>
                  <a:pt x="198787" y="1192696"/>
                </a:cubicBezTo>
                <a:cubicBezTo>
                  <a:pt x="77689" y="1189897"/>
                  <a:pt x="-3358" y="1101194"/>
                  <a:pt x="0" y="993909"/>
                </a:cubicBezTo>
                <a:cubicBezTo>
                  <a:pt x="-28707" y="801357"/>
                  <a:pt x="22648" y="716318"/>
                  <a:pt x="0" y="596348"/>
                </a:cubicBezTo>
                <a:cubicBezTo>
                  <a:pt x="-22648" y="476378"/>
                  <a:pt x="11291" y="395030"/>
                  <a:pt x="0" y="198787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122030640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0000"/>
                </a:solidFill>
              </a:rPr>
              <a:t>B. lượn</a:t>
            </a:r>
          </a:p>
        </p:txBody>
      </p:sp>
      <p:sp>
        <p:nvSpPr>
          <p:cNvPr id="13" name="a">
            <a:extLst>
              <a:ext uri="{FF2B5EF4-FFF2-40B4-BE49-F238E27FC236}">
                <a16:creationId xmlns:a16="http://schemas.microsoft.com/office/drawing/2014/main" id="{A7F379D6-87A6-0ADE-761D-FDCF57B13545}"/>
              </a:ext>
            </a:extLst>
          </p:cNvPr>
          <p:cNvSpPr/>
          <p:nvPr/>
        </p:nvSpPr>
        <p:spPr>
          <a:xfrm>
            <a:off x="556171" y="4006311"/>
            <a:ext cx="2896193" cy="1192696"/>
          </a:xfrm>
          <a:custGeom>
            <a:avLst/>
            <a:gdLst>
              <a:gd name="connsiteX0" fmla="*/ 0 w 2896193"/>
              <a:gd name="connsiteY0" fmla="*/ 198787 h 1192696"/>
              <a:gd name="connsiteX1" fmla="*/ 198787 w 2896193"/>
              <a:gd name="connsiteY1" fmla="*/ 0 h 1192696"/>
              <a:gd name="connsiteX2" fmla="*/ 698511 w 2896193"/>
              <a:gd name="connsiteY2" fmla="*/ 0 h 1192696"/>
              <a:gd name="connsiteX3" fmla="*/ 1173248 w 2896193"/>
              <a:gd name="connsiteY3" fmla="*/ 0 h 1192696"/>
              <a:gd name="connsiteX4" fmla="*/ 1623000 w 2896193"/>
              <a:gd name="connsiteY4" fmla="*/ 0 h 1192696"/>
              <a:gd name="connsiteX5" fmla="*/ 2097737 w 2896193"/>
              <a:gd name="connsiteY5" fmla="*/ 0 h 1192696"/>
              <a:gd name="connsiteX6" fmla="*/ 2697406 w 2896193"/>
              <a:gd name="connsiteY6" fmla="*/ 0 h 1192696"/>
              <a:gd name="connsiteX7" fmla="*/ 2896193 w 2896193"/>
              <a:gd name="connsiteY7" fmla="*/ 198787 h 1192696"/>
              <a:gd name="connsiteX8" fmla="*/ 2896193 w 2896193"/>
              <a:gd name="connsiteY8" fmla="*/ 580446 h 1192696"/>
              <a:gd name="connsiteX9" fmla="*/ 2896193 w 2896193"/>
              <a:gd name="connsiteY9" fmla="*/ 993909 h 1192696"/>
              <a:gd name="connsiteX10" fmla="*/ 2697406 w 2896193"/>
              <a:gd name="connsiteY10" fmla="*/ 1192696 h 1192696"/>
              <a:gd name="connsiteX11" fmla="*/ 2272641 w 2896193"/>
              <a:gd name="connsiteY11" fmla="*/ 1192696 h 1192696"/>
              <a:gd name="connsiteX12" fmla="*/ 1847876 w 2896193"/>
              <a:gd name="connsiteY12" fmla="*/ 1192696 h 1192696"/>
              <a:gd name="connsiteX13" fmla="*/ 1323166 w 2896193"/>
              <a:gd name="connsiteY13" fmla="*/ 1192696 h 1192696"/>
              <a:gd name="connsiteX14" fmla="*/ 823442 w 2896193"/>
              <a:gd name="connsiteY14" fmla="*/ 1192696 h 1192696"/>
              <a:gd name="connsiteX15" fmla="*/ 198787 w 2896193"/>
              <a:gd name="connsiteY15" fmla="*/ 1192696 h 1192696"/>
              <a:gd name="connsiteX16" fmla="*/ 0 w 2896193"/>
              <a:gd name="connsiteY16" fmla="*/ 993909 h 1192696"/>
              <a:gd name="connsiteX17" fmla="*/ 0 w 2896193"/>
              <a:gd name="connsiteY17" fmla="*/ 580446 h 1192696"/>
              <a:gd name="connsiteX18" fmla="*/ 0 w 2896193"/>
              <a:gd name="connsiteY18" fmla="*/ 198787 h 1192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96193" h="1192696" fill="none" extrusionOk="0">
                <a:moveTo>
                  <a:pt x="0" y="198787"/>
                </a:moveTo>
                <a:cubicBezTo>
                  <a:pt x="11972" y="85985"/>
                  <a:pt x="82408" y="1805"/>
                  <a:pt x="198787" y="0"/>
                </a:cubicBezTo>
                <a:cubicBezTo>
                  <a:pt x="423401" y="-51083"/>
                  <a:pt x="452755" y="9899"/>
                  <a:pt x="698511" y="0"/>
                </a:cubicBezTo>
                <a:cubicBezTo>
                  <a:pt x="944267" y="-9899"/>
                  <a:pt x="1072423" y="46774"/>
                  <a:pt x="1173248" y="0"/>
                </a:cubicBezTo>
                <a:cubicBezTo>
                  <a:pt x="1274073" y="-46774"/>
                  <a:pt x="1532287" y="31595"/>
                  <a:pt x="1623000" y="0"/>
                </a:cubicBezTo>
                <a:cubicBezTo>
                  <a:pt x="1713713" y="-31595"/>
                  <a:pt x="1872271" y="8123"/>
                  <a:pt x="2097737" y="0"/>
                </a:cubicBezTo>
                <a:cubicBezTo>
                  <a:pt x="2323203" y="-8123"/>
                  <a:pt x="2576332" y="25334"/>
                  <a:pt x="2697406" y="0"/>
                </a:cubicBezTo>
                <a:cubicBezTo>
                  <a:pt x="2790421" y="21951"/>
                  <a:pt x="2912090" y="79924"/>
                  <a:pt x="2896193" y="198787"/>
                </a:cubicBezTo>
                <a:cubicBezTo>
                  <a:pt x="2922605" y="309158"/>
                  <a:pt x="2853446" y="433391"/>
                  <a:pt x="2896193" y="580446"/>
                </a:cubicBezTo>
                <a:cubicBezTo>
                  <a:pt x="2938940" y="727501"/>
                  <a:pt x="2883574" y="817673"/>
                  <a:pt x="2896193" y="993909"/>
                </a:cubicBezTo>
                <a:cubicBezTo>
                  <a:pt x="2884568" y="1108709"/>
                  <a:pt x="2806168" y="1179415"/>
                  <a:pt x="2697406" y="1192696"/>
                </a:cubicBezTo>
                <a:cubicBezTo>
                  <a:pt x="2562760" y="1225351"/>
                  <a:pt x="2384911" y="1180597"/>
                  <a:pt x="2272641" y="1192696"/>
                </a:cubicBezTo>
                <a:cubicBezTo>
                  <a:pt x="2160371" y="1204795"/>
                  <a:pt x="1956315" y="1143135"/>
                  <a:pt x="1847876" y="1192696"/>
                </a:cubicBezTo>
                <a:cubicBezTo>
                  <a:pt x="1739437" y="1242257"/>
                  <a:pt x="1516397" y="1156102"/>
                  <a:pt x="1323166" y="1192696"/>
                </a:cubicBezTo>
                <a:cubicBezTo>
                  <a:pt x="1129935" y="1229290"/>
                  <a:pt x="932559" y="1140999"/>
                  <a:pt x="823442" y="1192696"/>
                </a:cubicBezTo>
                <a:cubicBezTo>
                  <a:pt x="714325" y="1244393"/>
                  <a:pt x="369932" y="1132191"/>
                  <a:pt x="198787" y="1192696"/>
                </a:cubicBezTo>
                <a:cubicBezTo>
                  <a:pt x="116140" y="1183259"/>
                  <a:pt x="2740" y="1124104"/>
                  <a:pt x="0" y="993909"/>
                </a:cubicBezTo>
                <a:cubicBezTo>
                  <a:pt x="-33987" y="885559"/>
                  <a:pt x="46309" y="736151"/>
                  <a:pt x="0" y="580446"/>
                </a:cubicBezTo>
                <a:cubicBezTo>
                  <a:pt x="-46309" y="424741"/>
                  <a:pt x="19780" y="378061"/>
                  <a:pt x="0" y="198787"/>
                </a:cubicBezTo>
                <a:close/>
              </a:path>
              <a:path w="2896193" h="1192696" stroke="0" extrusionOk="0">
                <a:moveTo>
                  <a:pt x="0" y="198787"/>
                </a:moveTo>
                <a:cubicBezTo>
                  <a:pt x="23972" y="89341"/>
                  <a:pt x="83341" y="4958"/>
                  <a:pt x="198787" y="0"/>
                </a:cubicBezTo>
                <a:cubicBezTo>
                  <a:pt x="361519" y="-43567"/>
                  <a:pt x="517583" y="12973"/>
                  <a:pt x="723497" y="0"/>
                </a:cubicBezTo>
                <a:cubicBezTo>
                  <a:pt x="929411" y="-12973"/>
                  <a:pt x="975796" y="19800"/>
                  <a:pt x="1173248" y="0"/>
                </a:cubicBezTo>
                <a:cubicBezTo>
                  <a:pt x="1370700" y="-19800"/>
                  <a:pt x="1457705" y="10805"/>
                  <a:pt x="1598014" y="0"/>
                </a:cubicBezTo>
                <a:cubicBezTo>
                  <a:pt x="1738323" y="-10805"/>
                  <a:pt x="1861129" y="5749"/>
                  <a:pt x="2097737" y="0"/>
                </a:cubicBezTo>
                <a:cubicBezTo>
                  <a:pt x="2334345" y="-5749"/>
                  <a:pt x="2503734" y="69080"/>
                  <a:pt x="2697406" y="0"/>
                </a:cubicBezTo>
                <a:cubicBezTo>
                  <a:pt x="2820412" y="13626"/>
                  <a:pt x="2897299" y="68395"/>
                  <a:pt x="2896193" y="198787"/>
                </a:cubicBezTo>
                <a:cubicBezTo>
                  <a:pt x="2934465" y="288262"/>
                  <a:pt x="2887931" y="496739"/>
                  <a:pt x="2896193" y="580446"/>
                </a:cubicBezTo>
                <a:cubicBezTo>
                  <a:pt x="2904455" y="664153"/>
                  <a:pt x="2880541" y="805993"/>
                  <a:pt x="2896193" y="993909"/>
                </a:cubicBezTo>
                <a:cubicBezTo>
                  <a:pt x="2922344" y="1084195"/>
                  <a:pt x="2802745" y="1209225"/>
                  <a:pt x="2697406" y="1192696"/>
                </a:cubicBezTo>
                <a:cubicBezTo>
                  <a:pt x="2548880" y="1217986"/>
                  <a:pt x="2456519" y="1172037"/>
                  <a:pt x="2272641" y="1192696"/>
                </a:cubicBezTo>
                <a:cubicBezTo>
                  <a:pt x="2088763" y="1213355"/>
                  <a:pt x="1964725" y="1176396"/>
                  <a:pt x="1772917" y="1192696"/>
                </a:cubicBezTo>
                <a:cubicBezTo>
                  <a:pt x="1581109" y="1208996"/>
                  <a:pt x="1428396" y="1140790"/>
                  <a:pt x="1223221" y="1192696"/>
                </a:cubicBezTo>
                <a:cubicBezTo>
                  <a:pt x="1018046" y="1244602"/>
                  <a:pt x="915575" y="1191179"/>
                  <a:pt x="748483" y="1192696"/>
                </a:cubicBezTo>
                <a:cubicBezTo>
                  <a:pt x="581391" y="1194213"/>
                  <a:pt x="404905" y="1173458"/>
                  <a:pt x="198787" y="1192696"/>
                </a:cubicBezTo>
                <a:cubicBezTo>
                  <a:pt x="77689" y="1189897"/>
                  <a:pt x="-3358" y="1101194"/>
                  <a:pt x="0" y="993909"/>
                </a:cubicBezTo>
                <a:cubicBezTo>
                  <a:pt x="-28707" y="801357"/>
                  <a:pt x="22648" y="716318"/>
                  <a:pt x="0" y="596348"/>
                </a:cubicBezTo>
                <a:cubicBezTo>
                  <a:pt x="-22648" y="476378"/>
                  <a:pt x="11291" y="395030"/>
                  <a:pt x="0" y="198787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122030640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0000"/>
                </a:solidFill>
              </a:rPr>
              <a:t>A. bay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6A0B096-BC3A-59CD-3AF2-EB236D56650A}"/>
              </a:ext>
            </a:extLst>
          </p:cNvPr>
          <p:cNvSpPr/>
          <p:nvPr/>
        </p:nvSpPr>
        <p:spPr>
          <a:xfrm>
            <a:off x="7276146" y="4006311"/>
            <a:ext cx="4158864" cy="1192696"/>
          </a:xfrm>
          <a:custGeom>
            <a:avLst/>
            <a:gdLst>
              <a:gd name="connsiteX0" fmla="*/ 0 w 4158864"/>
              <a:gd name="connsiteY0" fmla="*/ 198787 h 1192696"/>
              <a:gd name="connsiteX1" fmla="*/ 198787 w 4158864"/>
              <a:gd name="connsiteY1" fmla="*/ 0 h 1192696"/>
              <a:gd name="connsiteX2" fmla="*/ 811340 w 4158864"/>
              <a:gd name="connsiteY2" fmla="*/ 0 h 1192696"/>
              <a:gd name="connsiteX3" fmla="*/ 1423893 w 4158864"/>
              <a:gd name="connsiteY3" fmla="*/ 0 h 1192696"/>
              <a:gd name="connsiteX4" fmla="*/ 1885994 w 4158864"/>
              <a:gd name="connsiteY4" fmla="*/ 0 h 1192696"/>
              <a:gd name="connsiteX5" fmla="*/ 2498547 w 4158864"/>
              <a:gd name="connsiteY5" fmla="*/ 0 h 1192696"/>
              <a:gd name="connsiteX6" fmla="*/ 2998261 w 4158864"/>
              <a:gd name="connsiteY6" fmla="*/ 0 h 1192696"/>
              <a:gd name="connsiteX7" fmla="*/ 3422750 w 4158864"/>
              <a:gd name="connsiteY7" fmla="*/ 0 h 1192696"/>
              <a:gd name="connsiteX8" fmla="*/ 3960077 w 4158864"/>
              <a:gd name="connsiteY8" fmla="*/ 0 h 1192696"/>
              <a:gd name="connsiteX9" fmla="*/ 4158864 w 4158864"/>
              <a:gd name="connsiteY9" fmla="*/ 198787 h 1192696"/>
              <a:gd name="connsiteX10" fmla="*/ 4158864 w 4158864"/>
              <a:gd name="connsiteY10" fmla="*/ 604299 h 1192696"/>
              <a:gd name="connsiteX11" fmla="*/ 4158864 w 4158864"/>
              <a:gd name="connsiteY11" fmla="*/ 993909 h 1192696"/>
              <a:gd name="connsiteX12" fmla="*/ 3960077 w 4158864"/>
              <a:gd name="connsiteY12" fmla="*/ 1192696 h 1192696"/>
              <a:gd name="connsiteX13" fmla="*/ 3460363 w 4158864"/>
              <a:gd name="connsiteY13" fmla="*/ 1192696 h 1192696"/>
              <a:gd name="connsiteX14" fmla="*/ 3035874 w 4158864"/>
              <a:gd name="connsiteY14" fmla="*/ 1192696 h 1192696"/>
              <a:gd name="connsiteX15" fmla="*/ 2611386 w 4158864"/>
              <a:gd name="connsiteY15" fmla="*/ 1192696 h 1192696"/>
              <a:gd name="connsiteX16" fmla="*/ 2074059 w 4158864"/>
              <a:gd name="connsiteY16" fmla="*/ 1192696 h 1192696"/>
              <a:gd name="connsiteX17" fmla="*/ 1574344 w 4158864"/>
              <a:gd name="connsiteY17" fmla="*/ 1192696 h 1192696"/>
              <a:gd name="connsiteX18" fmla="*/ 1112243 w 4158864"/>
              <a:gd name="connsiteY18" fmla="*/ 1192696 h 1192696"/>
              <a:gd name="connsiteX19" fmla="*/ 198787 w 4158864"/>
              <a:gd name="connsiteY19" fmla="*/ 1192696 h 1192696"/>
              <a:gd name="connsiteX20" fmla="*/ 0 w 4158864"/>
              <a:gd name="connsiteY20" fmla="*/ 993909 h 1192696"/>
              <a:gd name="connsiteX21" fmla="*/ 0 w 4158864"/>
              <a:gd name="connsiteY21" fmla="*/ 596348 h 1192696"/>
              <a:gd name="connsiteX22" fmla="*/ 0 w 4158864"/>
              <a:gd name="connsiteY22" fmla="*/ 198787 h 1192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58864" h="1192696" fill="none" extrusionOk="0">
                <a:moveTo>
                  <a:pt x="0" y="198787"/>
                </a:moveTo>
                <a:cubicBezTo>
                  <a:pt x="-9049" y="114385"/>
                  <a:pt x="66268" y="-21079"/>
                  <a:pt x="198787" y="0"/>
                </a:cubicBezTo>
                <a:cubicBezTo>
                  <a:pt x="323026" y="-43860"/>
                  <a:pt x="516687" y="52606"/>
                  <a:pt x="811340" y="0"/>
                </a:cubicBezTo>
                <a:cubicBezTo>
                  <a:pt x="1105993" y="-52606"/>
                  <a:pt x="1158270" y="62338"/>
                  <a:pt x="1423893" y="0"/>
                </a:cubicBezTo>
                <a:cubicBezTo>
                  <a:pt x="1689516" y="-62338"/>
                  <a:pt x="1690802" y="36178"/>
                  <a:pt x="1885994" y="0"/>
                </a:cubicBezTo>
                <a:cubicBezTo>
                  <a:pt x="2081186" y="-36178"/>
                  <a:pt x="2348694" y="51837"/>
                  <a:pt x="2498547" y="0"/>
                </a:cubicBezTo>
                <a:cubicBezTo>
                  <a:pt x="2648400" y="-51837"/>
                  <a:pt x="2892059" y="8015"/>
                  <a:pt x="2998261" y="0"/>
                </a:cubicBezTo>
                <a:cubicBezTo>
                  <a:pt x="3104463" y="-8015"/>
                  <a:pt x="3298565" y="47094"/>
                  <a:pt x="3422750" y="0"/>
                </a:cubicBezTo>
                <a:cubicBezTo>
                  <a:pt x="3546935" y="-47094"/>
                  <a:pt x="3720094" y="38750"/>
                  <a:pt x="3960077" y="0"/>
                </a:cubicBezTo>
                <a:cubicBezTo>
                  <a:pt x="4074711" y="-14607"/>
                  <a:pt x="4174853" y="86757"/>
                  <a:pt x="4158864" y="198787"/>
                </a:cubicBezTo>
                <a:cubicBezTo>
                  <a:pt x="4174271" y="305271"/>
                  <a:pt x="4115449" y="427947"/>
                  <a:pt x="4158864" y="604299"/>
                </a:cubicBezTo>
                <a:cubicBezTo>
                  <a:pt x="4202279" y="780651"/>
                  <a:pt x="4114406" y="887040"/>
                  <a:pt x="4158864" y="993909"/>
                </a:cubicBezTo>
                <a:cubicBezTo>
                  <a:pt x="4173192" y="1108178"/>
                  <a:pt x="4069942" y="1205567"/>
                  <a:pt x="3960077" y="1192696"/>
                </a:cubicBezTo>
                <a:cubicBezTo>
                  <a:pt x="3835605" y="1251398"/>
                  <a:pt x="3664940" y="1187815"/>
                  <a:pt x="3460363" y="1192696"/>
                </a:cubicBezTo>
                <a:cubicBezTo>
                  <a:pt x="3255786" y="1197577"/>
                  <a:pt x="3138237" y="1159741"/>
                  <a:pt x="3035874" y="1192696"/>
                </a:cubicBezTo>
                <a:cubicBezTo>
                  <a:pt x="2933511" y="1225651"/>
                  <a:pt x="2796092" y="1172396"/>
                  <a:pt x="2611386" y="1192696"/>
                </a:cubicBezTo>
                <a:cubicBezTo>
                  <a:pt x="2426680" y="1212996"/>
                  <a:pt x="2183437" y="1144458"/>
                  <a:pt x="2074059" y="1192696"/>
                </a:cubicBezTo>
                <a:cubicBezTo>
                  <a:pt x="1964681" y="1240934"/>
                  <a:pt x="1719676" y="1176982"/>
                  <a:pt x="1574344" y="1192696"/>
                </a:cubicBezTo>
                <a:cubicBezTo>
                  <a:pt x="1429013" y="1208410"/>
                  <a:pt x="1340924" y="1191252"/>
                  <a:pt x="1112243" y="1192696"/>
                </a:cubicBezTo>
                <a:cubicBezTo>
                  <a:pt x="883562" y="1194140"/>
                  <a:pt x="394691" y="1175073"/>
                  <a:pt x="198787" y="1192696"/>
                </a:cubicBezTo>
                <a:cubicBezTo>
                  <a:pt x="87466" y="1201672"/>
                  <a:pt x="32028" y="1102519"/>
                  <a:pt x="0" y="993909"/>
                </a:cubicBezTo>
                <a:cubicBezTo>
                  <a:pt x="-34766" y="821849"/>
                  <a:pt x="42027" y="749454"/>
                  <a:pt x="0" y="596348"/>
                </a:cubicBezTo>
                <a:cubicBezTo>
                  <a:pt x="-42027" y="443242"/>
                  <a:pt x="34739" y="304879"/>
                  <a:pt x="0" y="198787"/>
                </a:cubicBezTo>
                <a:close/>
              </a:path>
              <a:path w="4158864" h="1192696" stroke="0" extrusionOk="0">
                <a:moveTo>
                  <a:pt x="0" y="198787"/>
                </a:moveTo>
                <a:cubicBezTo>
                  <a:pt x="23972" y="89341"/>
                  <a:pt x="83341" y="4958"/>
                  <a:pt x="198787" y="0"/>
                </a:cubicBezTo>
                <a:cubicBezTo>
                  <a:pt x="420246" y="-43499"/>
                  <a:pt x="622111" y="65407"/>
                  <a:pt x="773727" y="0"/>
                </a:cubicBezTo>
                <a:cubicBezTo>
                  <a:pt x="925343" y="-65407"/>
                  <a:pt x="1086826" y="22026"/>
                  <a:pt x="1235828" y="0"/>
                </a:cubicBezTo>
                <a:cubicBezTo>
                  <a:pt x="1384830" y="-22026"/>
                  <a:pt x="1565280" y="27199"/>
                  <a:pt x="1660317" y="0"/>
                </a:cubicBezTo>
                <a:cubicBezTo>
                  <a:pt x="1755354" y="-27199"/>
                  <a:pt x="2077436" y="47255"/>
                  <a:pt x="2197644" y="0"/>
                </a:cubicBezTo>
                <a:cubicBezTo>
                  <a:pt x="2317852" y="-47255"/>
                  <a:pt x="2534870" y="34065"/>
                  <a:pt x="2697358" y="0"/>
                </a:cubicBezTo>
                <a:cubicBezTo>
                  <a:pt x="2859846" y="-34065"/>
                  <a:pt x="2988905" y="32713"/>
                  <a:pt x="3159460" y="0"/>
                </a:cubicBezTo>
                <a:cubicBezTo>
                  <a:pt x="3330015" y="-32713"/>
                  <a:pt x="3639703" y="52398"/>
                  <a:pt x="3960077" y="0"/>
                </a:cubicBezTo>
                <a:cubicBezTo>
                  <a:pt x="4075053" y="-4151"/>
                  <a:pt x="4150831" y="83799"/>
                  <a:pt x="4158864" y="198787"/>
                </a:cubicBezTo>
                <a:cubicBezTo>
                  <a:pt x="4166996" y="357389"/>
                  <a:pt x="4112908" y="425516"/>
                  <a:pt x="4158864" y="588397"/>
                </a:cubicBezTo>
                <a:cubicBezTo>
                  <a:pt x="4204820" y="751278"/>
                  <a:pt x="4125057" y="907614"/>
                  <a:pt x="4158864" y="993909"/>
                </a:cubicBezTo>
                <a:cubicBezTo>
                  <a:pt x="4134061" y="1100612"/>
                  <a:pt x="4046987" y="1179376"/>
                  <a:pt x="3960077" y="1192696"/>
                </a:cubicBezTo>
                <a:cubicBezTo>
                  <a:pt x="3836418" y="1259694"/>
                  <a:pt x="3527126" y="1167612"/>
                  <a:pt x="3385137" y="1192696"/>
                </a:cubicBezTo>
                <a:cubicBezTo>
                  <a:pt x="3243148" y="1217780"/>
                  <a:pt x="3042243" y="1148020"/>
                  <a:pt x="2885423" y="1192696"/>
                </a:cubicBezTo>
                <a:cubicBezTo>
                  <a:pt x="2728603" y="1237372"/>
                  <a:pt x="2567999" y="1158570"/>
                  <a:pt x="2348096" y="1192696"/>
                </a:cubicBezTo>
                <a:cubicBezTo>
                  <a:pt x="2128193" y="1226822"/>
                  <a:pt x="1867968" y="1145951"/>
                  <a:pt x="1735543" y="1192696"/>
                </a:cubicBezTo>
                <a:cubicBezTo>
                  <a:pt x="1603118" y="1239441"/>
                  <a:pt x="1317078" y="1160922"/>
                  <a:pt x="1160603" y="1192696"/>
                </a:cubicBezTo>
                <a:cubicBezTo>
                  <a:pt x="1004128" y="1224470"/>
                  <a:pt x="431167" y="1110101"/>
                  <a:pt x="198787" y="1192696"/>
                </a:cubicBezTo>
                <a:cubicBezTo>
                  <a:pt x="60045" y="1204775"/>
                  <a:pt x="-3660" y="1102561"/>
                  <a:pt x="0" y="993909"/>
                </a:cubicBezTo>
                <a:cubicBezTo>
                  <a:pt x="-44467" y="812099"/>
                  <a:pt x="17464" y="754853"/>
                  <a:pt x="0" y="604299"/>
                </a:cubicBezTo>
                <a:cubicBezTo>
                  <a:pt x="-17464" y="453745"/>
                  <a:pt x="37186" y="326328"/>
                  <a:pt x="0" y="198787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122030640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0000"/>
                </a:solidFill>
              </a:rPr>
              <a:t>C. chao liệng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6070C7D3-D7A4-7F06-6B4C-0653531A2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367" y="3275364"/>
            <a:ext cx="1461894" cy="146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61D1C195-66E9-A8D5-931A-7ADAC3463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355" y="3275364"/>
            <a:ext cx="1461894" cy="146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054F0F23-9312-A148-7E01-E9E557042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953" y="3166034"/>
            <a:ext cx="1461894" cy="146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0E4D5988-255A-165F-FB56-F0106CE89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203" y="3166034"/>
            <a:ext cx="1461894" cy="146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5C97582B-57B1-F9E7-12DB-37AD6BF92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093" y="3166034"/>
            <a:ext cx="1461894" cy="146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4AED352-2C61-4B6E-A77F-4E45C2314904}"/>
              </a:ext>
            </a:extLst>
          </p:cNvPr>
          <p:cNvSpPr txBox="1"/>
          <p:nvPr/>
        </p:nvSpPr>
        <p:spPr>
          <a:xfrm>
            <a:off x="943807" y="2140449"/>
            <a:ext cx="11499984" cy="769441"/>
          </a:xfrm>
          <a:prstGeom prst="rect">
            <a:avLst/>
          </a:prstGeom>
          <a:solidFill>
            <a:srgbClr val="FFEDDE"/>
          </a:solidFill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800"/>
              </a:spcAft>
            </a:pPr>
            <a:r>
              <a:rPr lang="en-US" sz="4400"/>
              <a:t>a. Đàm chim én </a:t>
            </a:r>
            <a:r>
              <a:rPr lang="en-US" sz="4400" b="1">
                <a:solidFill>
                  <a:srgbClr val="C00000"/>
                </a:solidFill>
              </a:rPr>
              <a:t>chao liệng </a:t>
            </a:r>
            <a:r>
              <a:rPr lang="en-US" sz="4400"/>
              <a:t>giữa trời xanh.</a:t>
            </a:r>
          </a:p>
        </p:txBody>
      </p:sp>
      <p:pic>
        <p:nvPicPr>
          <p:cNvPr id="7" name="Picture 2" descr="Gift Cartoon Icons PNG &amp; SVG Design For T-Shirts">
            <a:hlinkClick r:id="rId7" action="ppaction://hlinksldjump"/>
            <a:extLst>
              <a:ext uri="{FF2B5EF4-FFF2-40B4-BE49-F238E27FC236}">
                <a16:creationId xmlns:a16="http://schemas.microsoft.com/office/drawing/2014/main" id="{58BE069F-9A7C-B57E-ED84-9B603BD14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306" y="3719"/>
            <a:ext cx="1137532" cy="113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52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77CD34-3FD2-3770-771C-A27C7267A5E8}"/>
              </a:ext>
            </a:extLst>
          </p:cNvPr>
          <p:cNvSpPr txBox="1"/>
          <p:nvPr/>
        </p:nvSpPr>
        <p:spPr>
          <a:xfrm>
            <a:off x="556171" y="460585"/>
            <a:ext cx="107389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800"/>
              </a:spcAft>
            </a:pPr>
            <a:r>
              <a:rPr lang="en-US" sz="3600" b="1"/>
              <a:t>3. Dựa vào tranh, lựa chọn từ ngữ để hoàn thành câu. Giải thích lí do lựa chọn.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B55615-4622-4998-2488-626DBB368AB8}"/>
              </a:ext>
            </a:extLst>
          </p:cNvPr>
          <p:cNvGrpSpPr/>
          <p:nvPr/>
        </p:nvGrpSpPr>
        <p:grpSpPr>
          <a:xfrm>
            <a:off x="1013371" y="2130155"/>
            <a:ext cx="10738989" cy="1446550"/>
            <a:chOff x="556171" y="2031288"/>
            <a:chExt cx="10738989" cy="144655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7347014-2A39-8DDC-F7CC-25EBC3CCB301}"/>
                </a:ext>
              </a:extLst>
            </p:cNvPr>
            <p:cNvSpPr txBox="1"/>
            <p:nvPr/>
          </p:nvSpPr>
          <p:spPr>
            <a:xfrm>
              <a:off x="556171" y="2031288"/>
              <a:ext cx="10738989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ts val="1200"/>
                </a:spcBef>
                <a:spcAft>
                  <a:spcPts val="1800"/>
                </a:spcAft>
              </a:pPr>
              <a:r>
                <a:rPr lang="en-US" sz="4400"/>
                <a:t>b. Vè sầu          trên những cành phượng vĩ để chào đón mùa hè.</a:t>
              </a:r>
            </a:p>
          </p:txBody>
        </p:sp>
        <p:pic>
          <p:nvPicPr>
            <p:cNvPr id="5" name="Picture 2" descr="Flower - Free nature icons">
              <a:extLst>
                <a:ext uri="{FF2B5EF4-FFF2-40B4-BE49-F238E27FC236}">
                  <a16:creationId xmlns:a16="http://schemas.microsoft.com/office/drawing/2014/main" id="{BC4E495D-DBA0-E764-191F-C9B403FDBB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7663" y="2031288"/>
              <a:ext cx="803360" cy="754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7BA0E53-C735-3109-3950-21E9D6C884A3}"/>
              </a:ext>
            </a:extLst>
          </p:cNvPr>
          <p:cNvSpPr/>
          <p:nvPr/>
        </p:nvSpPr>
        <p:spPr>
          <a:xfrm>
            <a:off x="8050696" y="4849421"/>
            <a:ext cx="3340811" cy="1192696"/>
          </a:xfrm>
          <a:custGeom>
            <a:avLst/>
            <a:gdLst>
              <a:gd name="connsiteX0" fmla="*/ 0 w 3340811"/>
              <a:gd name="connsiteY0" fmla="*/ 198787 h 1192696"/>
              <a:gd name="connsiteX1" fmla="*/ 198787 w 3340811"/>
              <a:gd name="connsiteY1" fmla="*/ 0 h 1192696"/>
              <a:gd name="connsiteX2" fmla="*/ 787434 w 3340811"/>
              <a:gd name="connsiteY2" fmla="*/ 0 h 1192696"/>
              <a:gd name="connsiteX3" fmla="*/ 1346649 w 3340811"/>
              <a:gd name="connsiteY3" fmla="*/ 0 h 1192696"/>
              <a:gd name="connsiteX4" fmla="*/ 1876432 w 3340811"/>
              <a:gd name="connsiteY4" fmla="*/ 0 h 1192696"/>
              <a:gd name="connsiteX5" fmla="*/ 2435647 w 3340811"/>
              <a:gd name="connsiteY5" fmla="*/ 0 h 1192696"/>
              <a:gd name="connsiteX6" fmla="*/ 3142024 w 3340811"/>
              <a:gd name="connsiteY6" fmla="*/ 0 h 1192696"/>
              <a:gd name="connsiteX7" fmla="*/ 3340811 w 3340811"/>
              <a:gd name="connsiteY7" fmla="*/ 198787 h 1192696"/>
              <a:gd name="connsiteX8" fmla="*/ 3340811 w 3340811"/>
              <a:gd name="connsiteY8" fmla="*/ 580446 h 1192696"/>
              <a:gd name="connsiteX9" fmla="*/ 3340811 w 3340811"/>
              <a:gd name="connsiteY9" fmla="*/ 993909 h 1192696"/>
              <a:gd name="connsiteX10" fmla="*/ 3142024 w 3340811"/>
              <a:gd name="connsiteY10" fmla="*/ 1192696 h 1192696"/>
              <a:gd name="connsiteX11" fmla="*/ 2641674 w 3340811"/>
              <a:gd name="connsiteY11" fmla="*/ 1192696 h 1192696"/>
              <a:gd name="connsiteX12" fmla="*/ 2141323 w 3340811"/>
              <a:gd name="connsiteY12" fmla="*/ 1192696 h 1192696"/>
              <a:gd name="connsiteX13" fmla="*/ 1523244 w 3340811"/>
              <a:gd name="connsiteY13" fmla="*/ 1192696 h 1192696"/>
              <a:gd name="connsiteX14" fmla="*/ 934596 w 3340811"/>
              <a:gd name="connsiteY14" fmla="*/ 1192696 h 1192696"/>
              <a:gd name="connsiteX15" fmla="*/ 198787 w 3340811"/>
              <a:gd name="connsiteY15" fmla="*/ 1192696 h 1192696"/>
              <a:gd name="connsiteX16" fmla="*/ 0 w 3340811"/>
              <a:gd name="connsiteY16" fmla="*/ 993909 h 1192696"/>
              <a:gd name="connsiteX17" fmla="*/ 0 w 3340811"/>
              <a:gd name="connsiteY17" fmla="*/ 580446 h 1192696"/>
              <a:gd name="connsiteX18" fmla="*/ 0 w 3340811"/>
              <a:gd name="connsiteY18" fmla="*/ 198787 h 1192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40811" h="1192696" fill="none" extrusionOk="0">
                <a:moveTo>
                  <a:pt x="0" y="198787"/>
                </a:moveTo>
                <a:cubicBezTo>
                  <a:pt x="11972" y="85985"/>
                  <a:pt x="82408" y="1805"/>
                  <a:pt x="198787" y="0"/>
                </a:cubicBezTo>
                <a:cubicBezTo>
                  <a:pt x="373694" y="-50346"/>
                  <a:pt x="592505" y="55474"/>
                  <a:pt x="787434" y="0"/>
                </a:cubicBezTo>
                <a:cubicBezTo>
                  <a:pt x="982363" y="-55474"/>
                  <a:pt x="1106347" y="21069"/>
                  <a:pt x="1346649" y="0"/>
                </a:cubicBezTo>
                <a:cubicBezTo>
                  <a:pt x="1586952" y="-21069"/>
                  <a:pt x="1733627" y="61835"/>
                  <a:pt x="1876432" y="0"/>
                </a:cubicBezTo>
                <a:cubicBezTo>
                  <a:pt x="2019237" y="-61835"/>
                  <a:pt x="2245359" y="56018"/>
                  <a:pt x="2435647" y="0"/>
                </a:cubicBezTo>
                <a:cubicBezTo>
                  <a:pt x="2625936" y="-56018"/>
                  <a:pt x="2994669" y="64667"/>
                  <a:pt x="3142024" y="0"/>
                </a:cubicBezTo>
                <a:cubicBezTo>
                  <a:pt x="3235039" y="21951"/>
                  <a:pt x="3356708" y="79924"/>
                  <a:pt x="3340811" y="198787"/>
                </a:cubicBezTo>
                <a:cubicBezTo>
                  <a:pt x="3367223" y="309158"/>
                  <a:pt x="3298064" y="433391"/>
                  <a:pt x="3340811" y="580446"/>
                </a:cubicBezTo>
                <a:cubicBezTo>
                  <a:pt x="3383558" y="727501"/>
                  <a:pt x="3328192" y="817673"/>
                  <a:pt x="3340811" y="993909"/>
                </a:cubicBezTo>
                <a:cubicBezTo>
                  <a:pt x="3329186" y="1108709"/>
                  <a:pt x="3250786" y="1179415"/>
                  <a:pt x="3142024" y="1192696"/>
                </a:cubicBezTo>
                <a:cubicBezTo>
                  <a:pt x="2971745" y="1251847"/>
                  <a:pt x="2890371" y="1192208"/>
                  <a:pt x="2641674" y="1192696"/>
                </a:cubicBezTo>
                <a:cubicBezTo>
                  <a:pt x="2392977" y="1193184"/>
                  <a:pt x="2292453" y="1140655"/>
                  <a:pt x="2141323" y="1192696"/>
                </a:cubicBezTo>
                <a:cubicBezTo>
                  <a:pt x="1990193" y="1244737"/>
                  <a:pt x="1730623" y="1167283"/>
                  <a:pt x="1523244" y="1192696"/>
                </a:cubicBezTo>
                <a:cubicBezTo>
                  <a:pt x="1315865" y="1218109"/>
                  <a:pt x="1173635" y="1172232"/>
                  <a:pt x="934596" y="1192696"/>
                </a:cubicBezTo>
                <a:cubicBezTo>
                  <a:pt x="695557" y="1213160"/>
                  <a:pt x="474047" y="1186272"/>
                  <a:pt x="198787" y="1192696"/>
                </a:cubicBezTo>
                <a:cubicBezTo>
                  <a:pt x="116140" y="1183259"/>
                  <a:pt x="2740" y="1124104"/>
                  <a:pt x="0" y="993909"/>
                </a:cubicBezTo>
                <a:cubicBezTo>
                  <a:pt x="-33987" y="885559"/>
                  <a:pt x="46309" y="736151"/>
                  <a:pt x="0" y="580446"/>
                </a:cubicBezTo>
                <a:cubicBezTo>
                  <a:pt x="-46309" y="424741"/>
                  <a:pt x="19780" y="378061"/>
                  <a:pt x="0" y="198787"/>
                </a:cubicBezTo>
                <a:close/>
              </a:path>
              <a:path w="3340811" h="1192696" stroke="0" extrusionOk="0">
                <a:moveTo>
                  <a:pt x="0" y="198787"/>
                </a:moveTo>
                <a:cubicBezTo>
                  <a:pt x="23972" y="89341"/>
                  <a:pt x="83341" y="4958"/>
                  <a:pt x="198787" y="0"/>
                </a:cubicBezTo>
                <a:cubicBezTo>
                  <a:pt x="348693" y="-27810"/>
                  <a:pt x="605803" y="67414"/>
                  <a:pt x="816867" y="0"/>
                </a:cubicBezTo>
                <a:cubicBezTo>
                  <a:pt x="1027931" y="-67414"/>
                  <a:pt x="1134708" y="32461"/>
                  <a:pt x="1346649" y="0"/>
                </a:cubicBezTo>
                <a:cubicBezTo>
                  <a:pt x="1558590" y="-32461"/>
                  <a:pt x="1741089" y="14365"/>
                  <a:pt x="1847000" y="0"/>
                </a:cubicBezTo>
                <a:cubicBezTo>
                  <a:pt x="1952911" y="-14365"/>
                  <a:pt x="2202068" y="7867"/>
                  <a:pt x="2435647" y="0"/>
                </a:cubicBezTo>
                <a:cubicBezTo>
                  <a:pt x="2669226" y="-7867"/>
                  <a:pt x="2992891" y="63505"/>
                  <a:pt x="3142024" y="0"/>
                </a:cubicBezTo>
                <a:cubicBezTo>
                  <a:pt x="3265030" y="13626"/>
                  <a:pt x="3341917" y="68395"/>
                  <a:pt x="3340811" y="198787"/>
                </a:cubicBezTo>
                <a:cubicBezTo>
                  <a:pt x="3379083" y="288262"/>
                  <a:pt x="3332549" y="496739"/>
                  <a:pt x="3340811" y="580446"/>
                </a:cubicBezTo>
                <a:cubicBezTo>
                  <a:pt x="3349073" y="664153"/>
                  <a:pt x="3325159" y="805993"/>
                  <a:pt x="3340811" y="993909"/>
                </a:cubicBezTo>
                <a:cubicBezTo>
                  <a:pt x="3366962" y="1084195"/>
                  <a:pt x="3247363" y="1209225"/>
                  <a:pt x="3142024" y="1192696"/>
                </a:cubicBezTo>
                <a:cubicBezTo>
                  <a:pt x="2974738" y="1218528"/>
                  <a:pt x="2813548" y="1143328"/>
                  <a:pt x="2641674" y="1192696"/>
                </a:cubicBezTo>
                <a:cubicBezTo>
                  <a:pt x="2469800" y="1242064"/>
                  <a:pt x="2183533" y="1122714"/>
                  <a:pt x="2053026" y="1192696"/>
                </a:cubicBezTo>
                <a:cubicBezTo>
                  <a:pt x="1922519" y="1262678"/>
                  <a:pt x="1547533" y="1190272"/>
                  <a:pt x="1405514" y="1192696"/>
                </a:cubicBezTo>
                <a:cubicBezTo>
                  <a:pt x="1263495" y="1195120"/>
                  <a:pt x="1038648" y="1175070"/>
                  <a:pt x="846299" y="1192696"/>
                </a:cubicBezTo>
                <a:cubicBezTo>
                  <a:pt x="653951" y="1210322"/>
                  <a:pt x="437554" y="1130079"/>
                  <a:pt x="198787" y="1192696"/>
                </a:cubicBezTo>
                <a:cubicBezTo>
                  <a:pt x="77689" y="1189897"/>
                  <a:pt x="-3358" y="1101194"/>
                  <a:pt x="0" y="993909"/>
                </a:cubicBezTo>
                <a:cubicBezTo>
                  <a:pt x="-28707" y="801357"/>
                  <a:pt x="22648" y="716318"/>
                  <a:pt x="0" y="596348"/>
                </a:cubicBezTo>
                <a:cubicBezTo>
                  <a:pt x="-22648" y="476378"/>
                  <a:pt x="11291" y="395030"/>
                  <a:pt x="0" y="198787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122030640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0000"/>
                </a:solidFill>
              </a:rPr>
              <a:t>C. kêu ran</a:t>
            </a:r>
          </a:p>
        </p:txBody>
      </p:sp>
      <p:sp>
        <p:nvSpPr>
          <p:cNvPr id="13" name="a">
            <a:extLst>
              <a:ext uri="{FF2B5EF4-FFF2-40B4-BE49-F238E27FC236}">
                <a16:creationId xmlns:a16="http://schemas.microsoft.com/office/drawing/2014/main" id="{A7F379D6-87A6-0ADE-761D-FDCF57B13545}"/>
              </a:ext>
            </a:extLst>
          </p:cNvPr>
          <p:cNvSpPr/>
          <p:nvPr/>
        </p:nvSpPr>
        <p:spPr>
          <a:xfrm>
            <a:off x="552231" y="4849421"/>
            <a:ext cx="2896193" cy="1192696"/>
          </a:xfrm>
          <a:custGeom>
            <a:avLst/>
            <a:gdLst>
              <a:gd name="connsiteX0" fmla="*/ 0 w 2896193"/>
              <a:gd name="connsiteY0" fmla="*/ 198787 h 1192696"/>
              <a:gd name="connsiteX1" fmla="*/ 198787 w 2896193"/>
              <a:gd name="connsiteY1" fmla="*/ 0 h 1192696"/>
              <a:gd name="connsiteX2" fmla="*/ 698511 w 2896193"/>
              <a:gd name="connsiteY2" fmla="*/ 0 h 1192696"/>
              <a:gd name="connsiteX3" fmla="*/ 1173248 w 2896193"/>
              <a:gd name="connsiteY3" fmla="*/ 0 h 1192696"/>
              <a:gd name="connsiteX4" fmla="*/ 1623000 w 2896193"/>
              <a:gd name="connsiteY4" fmla="*/ 0 h 1192696"/>
              <a:gd name="connsiteX5" fmla="*/ 2097737 w 2896193"/>
              <a:gd name="connsiteY5" fmla="*/ 0 h 1192696"/>
              <a:gd name="connsiteX6" fmla="*/ 2697406 w 2896193"/>
              <a:gd name="connsiteY6" fmla="*/ 0 h 1192696"/>
              <a:gd name="connsiteX7" fmla="*/ 2896193 w 2896193"/>
              <a:gd name="connsiteY7" fmla="*/ 198787 h 1192696"/>
              <a:gd name="connsiteX8" fmla="*/ 2896193 w 2896193"/>
              <a:gd name="connsiteY8" fmla="*/ 580446 h 1192696"/>
              <a:gd name="connsiteX9" fmla="*/ 2896193 w 2896193"/>
              <a:gd name="connsiteY9" fmla="*/ 993909 h 1192696"/>
              <a:gd name="connsiteX10" fmla="*/ 2697406 w 2896193"/>
              <a:gd name="connsiteY10" fmla="*/ 1192696 h 1192696"/>
              <a:gd name="connsiteX11" fmla="*/ 2272641 w 2896193"/>
              <a:gd name="connsiteY11" fmla="*/ 1192696 h 1192696"/>
              <a:gd name="connsiteX12" fmla="*/ 1847876 w 2896193"/>
              <a:gd name="connsiteY12" fmla="*/ 1192696 h 1192696"/>
              <a:gd name="connsiteX13" fmla="*/ 1323166 w 2896193"/>
              <a:gd name="connsiteY13" fmla="*/ 1192696 h 1192696"/>
              <a:gd name="connsiteX14" fmla="*/ 823442 w 2896193"/>
              <a:gd name="connsiteY14" fmla="*/ 1192696 h 1192696"/>
              <a:gd name="connsiteX15" fmla="*/ 198787 w 2896193"/>
              <a:gd name="connsiteY15" fmla="*/ 1192696 h 1192696"/>
              <a:gd name="connsiteX16" fmla="*/ 0 w 2896193"/>
              <a:gd name="connsiteY16" fmla="*/ 993909 h 1192696"/>
              <a:gd name="connsiteX17" fmla="*/ 0 w 2896193"/>
              <a:gd name="connsiteY17" fmla="*/ 580446 h 1192696"/>
              <a:gd name="connsiteX18" fmla="*/ 0 w 2896193"/>
              <a:gd name="connsiteY18" fmla="*/ 198787 h 1192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96193" h="1192696" fill="none" extrusionOk="0">
                <a:moveTo>
                  <a:pt x="0" y="198787"/>
                </a:moveTo>
                <a:cubicBezTo>
                  <a:pt x="11972" y="85985"/>
                  <a:pt x="82408" y="1805"/>
                  <a:pt x="198787" y="0"/>
                </a:cubicBezTo>
                <a:cubicBezTo>
                  <a:pt x="423401" y="-51083"/>
                  <a:pt x="452755" y="9899"/>
                  <a:pt x="698511" y="0"/>
                </a:cubicBezTo>
                <a:cubicBezTo>
                  <a:pt x="944267" y="-9899"/>
                  <a:pt x="1072423" y="46774"/>
                  <a:pt x="1173248" y="0"/>
                </a:cubicBezTo>
                <a:cubicBezTo>
                  <a:pt x="1274073" y="-46774"/>
                  <a:pt x="1532287" y="31595"/>
                  <a:pt x="1623000" y="0"/>
                </a:cubicBezTo>
                <a:cubicBezTo>
                  <a:pt x="1713713" y="-31595"/>
                  <a:pt x="1872271" y="8123"/>
                  <a:pt x="2097737" y="0"/>
                </a:cubicBezTo>
                <a:cubicBezTo>
                  <a:pt x="2323203" y="-8123"/>
                  <a:pt x="2576332" y="25334"/>
                  <a:pt x="2697406" y="0"/>
                </a:cubicBezTo>
                <a:cubicBezTo>
                  <a:pt x="2790421" y="21951"/>
                  <a:pt x="2912090" y="79924"/>
                  <a:pt x="2896193" y="198787"/>
                </a:cubicBezTo>
                <a:cubicBezTo>
                  <a:pt x="2922605" y="309158"/>
                  <a:pt x="2853446" y="433391"/>
                  <a:pt x="2896193" y="580446"/>
                </a:cubicBezTo>
                <a:cubicBezTo>
                  <a:pt x="2938940" y="727501"/>
                  <a:pt x="2883574" y="817673"/>
                  <a:pt x="2896193" y="993909"/>
                </a:cubicBezTo>
                <a:cubicBezTo>
                  <a:pt x="2884568" y="1108709"/>
                  <a:pt x="2806168" y="1179415"/>
                  <a:pt x="2697406" y="1192696"/>
                </a:cubicBezTo>
                <a:cubicBezTo>
                  <a:pt x="2562760" y="1225351"/>
                  <a:pt x="2384911" y="1180597"/>
                  <a:pt x="2272641" y="1192696"/>
                </a:cubicBezTo>
                <a:cubicBezTo>
                  <a:pt x="2160371" y="1204795"/>
                  <a:pt x="1956315" y="1143135"/>
                  <a:pt x="1847876" y="1192696"/>
                </a:cubicBezTo>
                <a:cubicBezTo>
                  <a:pt x="1739437" y="1242257"/>
                  <a:pt x="1516397" y="1156102"/>
                  <a:pt x="1323166" y="1192696"/>
                </a:cubicBezTo>
                <a:cubicBezTo>
                  <a:pt x="1129935" y="1229290"/>
                  <a:pt x="932559" y="1140999"/>
                  <a:pt x="823442" y="1192696"/>
                </a:cubicBezTo>
                <a:cubicBezTo>
                  <a:pt x="714325" y="1244393"/>
                  <a:pt x="369932" y="1132191"/>
                  <a:pt x="198787" y="1192696"/>
                </a:cubicBezTo>
                <a:cubicBezTo>
                  <a:pt x="116140" y="1183259"/>
                  <a:pt x="2740" y="1124104"/>
                  <a:pt x="0" y="993909"/>
                </a:cubicBezTo>
                <a:cubicBezTo>
                  <a:pt x="-33987" y="885559"/>
                  <a:pt x="46309" y="736151"/>
                  <a:pt x="0" y="580446"/>
                </a:cubicBezTo>
                <a:cubicBezTo>
                  <a:pt x="-46309" y="424741"/>
                  <a:pt x="19780" y="378061"/>
                  <a:pt x="0" y="198787"/>
                </a:cubicBezTo>
                <a:close/>
              </a:path>
              <a:path w="2896193" h="1192696" stroke="0" extrusionOk="0">
                <a:moveTo>
                  <a:pt x="0" y="198787"/>
                </a:moveTo>
                <a:cubicBezTo>
                  <a:pt x="23972" y="89341"/>
                  <a:pt x="83341" y="4958"/>
                  <a:pt x="198787" y="0"/>
                </a:cubicBezTo>
                <a:cubicBezTo>
                  <a:pt x="361519" y="-43567"/>
                  <a:pt x="517583" y="12973"/>
                  <a:pt x="723497" y="0"/>
                </a:cubicBezTo>
                <a:cubicBezTo>
                  <a:pt x="929411" y="-12973"/>
                  <a:pt x="975796" y="19800"/>
                  <a:pt x="1173248" y="0"/>
                </a:cubicBezTo>
                <a:cubicBezTo>
                  <a:pt x="1370700" y="-19800"/>
                  <a:pt x="1457705" y="10805"/>
                  <a:pt x="1598014" y="0"/>
                </a:cubicBezTo>
                <a:cubicBezTo>
                  <a:pt x="1738323" y="-10805"/>
                  <a:pt x="1861129" y="5749"/>
                  <a:pt x="2097737" y="0"/>
                </a:cubicBezTo>
                <a:cubicBezTo>
                  <a:pt x="2334345" y="-5749"/>
                  <a:pt x="2503734" y="69080"/>
                  <a:pt x="2697406" y="0"/>
                </a:cubicBezTo>
                <a:cubicBezTo>
                  <a:pt x="2820412" y="13626"/>
                  <a:pt x="2897299" y="68395"/>
                  <a:pt x="2896193" y="198787"/>
                </a:cubicBezTo>
                <a:cubicBezTo>
                  <a:pt x="2934465" y="288262"/>
                  <a:pt x="2887931" y="496739"/>
                  <a:pt x="2896193" y="580446"/>
                </a:cubicBezTo>
                <a:cubicBezTo>
                  <a:pt x="2904455" y="664153"/>
                  <a:pt x="2880541" y="805993"/>
                  <a:pt x="2896193" y="993909"/>
                </a:cubicBezTo>
                <a:cubicBezTo>
                  <a:pt x="2922344" y="1084195"/>
                  <a:pt x="2802745" y="1209225"/>
                  <a:pt x="2697406" y="1192696"/>
                </a:cubicBezTo>
                <a:cubicBezTo>
                  <a:pt x="2548880" y="1217986"/>
                  <a:pt x="2456519" y="1172037"/>
                  <a:pt x="2272641" y="1192696"/>
                </a:cubicBezTo>
                <a:cubicBezTo>
                  <a:pt x="2088763" y="1213355"/>
                  <a:pt x="1964725" y="1176396"/>
                  <a:pt x="1772917" y="1192696"/>
                </a:cubicBezTo>
                <a:cubicBezTo>
                  <a:pt x="1581109" y="1208996"/>
                  <a:pt x="1428396" y="1140790"/>
                  <a:pt x="1223221" y="1192696"/>
                </a:cubicBezTo>
                <a:cubicBezTo>
                  <a:pt x="1018046" y="1244602"/>
                  <a:pt x="915575" y="1191179"/>
                  <a:pt x="748483" y="1192696"/>
                </a:cubicBezTo>
                <a:cubicBezTo>
                  <a:pt x="581391" y="1194213"/>
                  <a:pt x="404905" y="1173458"/>
                  <a:pt x="198787" y="1192696"/>
                </a:cubicBezTo>
                <a:cubicBezTo>
                  <a:pt x="77689" y="1189897"/>
                  <a:pt x="-3358" y="1101194"/>
                  <a:pt x="0" y="993909"/>
                </a:cubicBezTo>
                <a:cubicBezTo>
                  <a:pt x="-28707" y="801357"/>
                  <a:pt x="22648" y="716318"/>
                  <a:pt x="0" y="596348"/>
                </a:cubicBezTo>
                <a:cubicBezTo>
                  <a:pt x="-22648" y="476378"/>
                  <a:pt x="11291" y="395030"/>
                  <a:pt x="0" y="198787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122030640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0000"/>
                </a:solidFill>
              </a:rPr>
              <a:t>A. kêu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6A0B096-BC3A-59CD-3AF2-EB236D56650A}"/>
              </a:ext>
            </a:extLst>
          </p:cNvPr>
          <p:cNvSpPr/>
          <p:nvPr/>
        </p:nvSpPr>
        <p:spPr>
          <a:xfrm>
            <a:off x="4160720" y="4849421"/>
            <a:ext cx="3177679" cy="1192696"/>
          </a:xfrm>
          <a:custGeom>
            <a:avLst/>
            <a:gdLst>
              <a:gd name="connsiteX0" fmla="*/ 0 w 3177679"/>
              <a:gd name="connsiteY0" fmla="*/ 198787 h 1192696"/>
              <a:gd name="connsiteX1" fmla="*/ 198787 w 3177679"/>
              <a:gd name="connsiteY1" fmla="*/ 0 h 1192696"/>
              <a:gd name="connsiteX2" fmla="*/ 754808 w 3177679"/>
              <a:gd name="connsiteY2" fmla="*/ 0 h 1192696"/>
              <a:gd name="connsiteX3" fmla="*/ 1283028 w 3177679"/>
              <a:gd name="connsiteY3" fmla="*/ 0 h 1192696"/>
              <a:gd name="connsiteX4" fmla="*/ 1783447 w 3177679"/>
              <a:gd name="connsiteY4" fmla="*/ 0 h 1192696"/>
              <a:gd name="connsiteX5" fmla="*/ 2311667 w 3177679"/>
              <a:gd name="connsiteY5" fmla="*/ 0 h 1192696"/>
              <a:gd name="connsiteX6" fmla="*/ 2978892 w 3177679"/>
              <a:gd name="connsiteY6" fmla="*/ 0 h 1192696"/>
              <a:gd name="connsiteX7" fmla="*/ 3177679 w 3177679"/>
              <a:gd name="connsiteY7" fmla="*/ 198787 h 1192696"/>
              <a:gd name="connsiteX8" fmla="*/ 3177679 w 3177679"/>
              <a:gd name="connsiteY8" fmla="*/ 580446 h 1192696"/>
              <a:gd name="connsiteX9" fmla="*/ 3177679 w 3177679"/>
              <a:gd name="connsiteY9" fmla="*/ 993909 h 1192696"/>
              <a:gd name="connsiteX10" fmla="*/ 2978892 w 3177679"/>
              <a:gd name="connsiteY10" fmla="*/ 1192696 h 1192696"/>
              <a:gd name="connsiteX11" fmla="*/ 2506274 w 3177679"/>
              <a:gd name="connsiteY11" fmla="*/ 1192696 h 1192696"/>
              <a:gd name="connsiteX12" fmla="*/ 2033656 w 3177679"/>
              <a:gd name="connsiteY12" fmla="*/ 1192696 h 1192696"/>
              <a:gd name="connsiteX13" fmla="*/ 1449834 w 3177679"/>
              <a:gd name="connsiteY13" fmla="*/ 1192696 h 1192696"/>
              <a:gd name="connsiteX14" fmla="*/ 893813 w 3177679"/>
              <a:gd name="connsiteY14" fmla="*/ 1192696 h 1192696"/>
              <a:gd name="connsiteX15" fmla="*/ 198787 w 3177679"/>
              <a:gd name="connsiteY15" fmla="*/ 1192696 h 1192696"/>
              <a:gd name="connsiteX16" fmla="*/ 0 w 3177679"/>
              <a:gd name="connsiteY16" fmla="*/ 993909 h 1192696"/>
              <a:gd name="connsiteX17" fmla="*/ 0 w 3177679"/>
              <a:gd name="connsiteY17" fmla="*/ 580446 h 1192696"/>
              <a:gd name="connsiteX18" fmla="*/ 0 w 3177679"/>
              <a:gd name="connsiteY18" fmla="*/ 198787 h 1192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77679" h="1192696" fill="none" extrusionOk="0">
                <a:moveTo>
                  <a:pt x="0" y="198787"/>
                </a:moveTo>
                <a:cubicBezTo>
                  <a:pt x="11972" y="85985"/>
                  <a:pt x="82408" y="1805"/>
                  <a:pt x="198787" y="0"/>
                </a:cubicBezTo>
                <a:cubicBezTo>
                  <a:pt x="434778" y="-49957"/>
                  <a:pt x="640149" y="35836"/>
                  <a:pt x="754808" y="0"/>
                </a:cubicBezTo>
                <a:cubicBezTo>
                  <a:pt x="869467" y="-35836"/>
                  <a:pt x="1049485" y="51351"/>
                  <a:pt x="1283028" y="0"/>
                </a:cubicBezTo>
                <a:cubicBezTo>
                  <a:pt x="1516571" y="-51351"/>
                  <a:pt x="1589819" y="1639"/>
                  <a:pt x="1783447" y="0"/>
                </a:cubicBezTo>
                <a:cubicBezTo>
                  <a:pt x="1977075" y="-1639"/>
                  <a:pt x="2105083" y="5318"/>
                  <a:pt x="2311667" y="0"/>
                </a:cubicBezTo>
                <a:cubicBezTo>
                  <a:pt x="2518251" y="-5318"/>
                  <a:pt x="2646930" y="54742"/>
                  <a:pt x="2978892" y="0"/>
                </a:cubicBezTo>
                <a:cubicBezTo>
                  <a:pt x="3071907" y="21951"/>
                  <a:pt x="3193576" y="79924"/>
                  <a:pt x="3177679" y="198787"/>
                </a:cubicBezTo>
                <a:cubicBezTo>
                  <a:pt x="3204091" y="309158"/>
                  <a:pt x="3134932" y="433391"/>
                  <a:pt x="3177679" y="580446"/>
                </a:cubicBezTo>
                <a:cubicBezTo>
                  <a:pt x="3220426" y="727501"/>
                  <a:pt x="3165060" y="817673"/>
                  <a:pt x="3177679" y="993909"/>
                </a:cubicBezTo>
                <a:cubicBezTo>
                  <a:pt x="3166054" y="1108709"/>
                  <a:pt x="3087654" y="1179415"/>
                  <a:pt x="2978892" y="1192696"/>
                </a:cubicBezTo>
                <a:cubicBezTo>
                  <a:pt x="2743877" y="1245684"/>
                  <a:pt x="2693039" y="1169248"/>
                  <a:pt x="2506274" y="1192696"/>
                </a:cubicBezTo>
                <a:cubicBezTo>
                  <a:pt x="2319509" y="1216144"/>
                  <a:pt x="2145418" y="1145253"/>
                  <a:pt x="2033656" y="1192696"/>
                </a:cubicBezTo>
                <a:cubicBezTo>
                  <a:pt x="1921894" y="1240139"/>
                  <a:pt x="1571877" y="1154730"/>
                  <a:pt x="1449834" y="1192696"/>
                </a:cubicBezTo>
                <a:cubicBezTo>
                  <a:pt x="1327791" y="1230662"/>
                  <a:pt x="1033586" y="1192589"/>
                  <a:pt x="893813" y="1192696"/>
                </a:cubicBezTo>
                <a:cubicBezTo>
                  <a:pt x="754040" y="1192803"/>
                  <a:pt x="418009" y="1115910"/>
                  <a:pt x="198787" y="1192696"/>
                </a:cubicBezTo>
                <a:cubicBezTo>
                  <a:pt x="116140" y="1183259"/>
                  <a:pt x="2740" y="1124104"/>
                  <a:pt x="0" y="993909"/>
                </a:cubicBezTo>
                <a:cubicBezTo>
                  <a:pt x="-33987" y="885559"/>
                  <a:pt x="46309" y="736151"/>
                  <a:pt x="0" y="580446"/>
                </a:cubicBezTo>
                <a:cubicBezTo>
                  <a:pt x="-46309" y="424741"/>
                  <a:pt x="19780" y="378061"/>
                  <a:pt x="0" y="198787"/>
                </a:cubicBezTo>
                <a:close/>
              </a:path>
              <a:path w="3177679" h="1192696" stroke="0" extrusionOk="0">
                <a:moveTo>
                  <a:pt x="0" y="198787"/>
                </a:moveTo>
                <a:cubicBezTo>
                  <a:pt x="23972" y="89341"/>
                  <a:pt x="83341" y="4958"/>
                  <a:pt x="198787" y="0"/>
                </a:cubicBezTo>
                <a:cubicBezTo>
                  <a:pt x="330103" y="-43480"/>
                  <a:pt x="643355" y="1555"/>
                  <a:pt x="782609" y="0"/>
                </a:cubicBezTo>
                <a:cubicBezTo>
                  <a:pt x="921863" y="-1555"/>
                  <a:pt x="1086965" y="10229"/>
                  <a:pt x="1283028" y="0"/>
                </a:cubicBezTo>
                <a:cubicBezTo>
                  <a:pt x="1479091" y="-10229"/>
                  <a:pt x="1635004" y="39407"/>
                  <a:pt x="1755646" y="0"/>
                </a:cubicBezTo>
                <a:cubicBezTo>
                  <a:pt x="1876288" y="-39407"/>
                  <a:pt x="2054126" y="44939"/>
                  <a:pt x="2311667" y="0"/>
                </a:cubicBezTo>
                <a:cubicBezTo>
                  <a:pt x="2569208" y="-44939"/>
                  <a:pt x="2663710" y="56533"/>
                  <a:pt x="2978892" y="0"/>
                </a:cubicBezTo>
                <a:cubicBezTo>
                  <a:pt x="3101898" y="13626"/>
                  <a:pt x="3178785" y="68395"/>
                  <a:pt x="3177679" y="198787"/>
                </a:cubicBezTo>
                <a:cubicBezTo>
                  <a:pt x="3215951" y="288262"/>
                  <a:pt x="3169417" y="496739"/>
                  <a:pt x="3177679" y="580446"/>
                </a:cubicBezTo>
                <a:cubicBezTo>
                  <a:pt x="3185941" y="664153"/>
                  <a:pt x="3162027" y="805993"/>
                  <a:pt x="3177679" y="993909"/>
                </a:cubicBezTo>
                <a:cubicBezTo>
                  <a:pt x="3203830" y="1084195"/>
                  <a:pt x="3084231" y="1209225"/>
                  <a:pt x="2978892" y="1192696"/>
                </a:cubicBezTo>
                <a:cubicBezTo>
                  <a:pt x="2882966" y="1209219"/>
                  <a:pt x="2731443" y="1143057"/>
                  <a:pt x="2506274" y="1192696"/>
                </a:cubicBezTo>
                <a:cubicBezTo>
                  <a:pt x="2281105" y="1242335"/>
                  <a:pt x="2103951" y="1131328"/>
                  <a:pt x="1950253" y="1192696"/>
                </a:cubicBezTo>
                <a:cubicBezTo>
                  <a:pt x="1796555" y="1254064"/>
                  <a:pt x="1468727" y="1182799"/>
                  <a:pt x="1338630" y="1192696"/>
                </a:cubicBezTo>
                <a:cubicBezTo>
                  <a:pt x="1208533" y="1202593"/>
                  <a:pt x="957114" y="1159916"/>
                  <a:pt x="810410" y="1192696"/>
                </a:cubicBezTo>
                <a:cubicBezTo>
                  <a:pt x="663706" y="1225476"/>
                  <a:pt x="412521" y="1177793"/>
                  <a:pt x="198787" y="1192696"/>
                </a:cubicBezTo>
                <a:cubicBezTo>
                  <a:pt x="77689" y="1189897"/>
                  <a:pt x="-3358" y="1101194"/>
                  <a:pt x="0" y="993909"/>
                </a:cubicBezTo>
                <a:cubicBezTo>
                  <a:pt x="-28707" y="801357"/>
                  <a:pt x="22648" y="716318"/>
                  <a:pt x="0" y="596348"/>
                </a:cubicBezTo>
                <a:cubicBezTo>
                  <a:pt x="-22648" y="476378"/>
                  <a:pt x="11291" y="395030"/>
                  <a:pt x="0" y="198787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122030640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0000"/>
                </a:solidFill>
              </a:rPr>
              <a:t>B. ca hát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6070C7D3-D7A4-7F06-6B4C-0653531A2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427" y="4118474"/>
            <a:ext cx="1461894" cy="146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61D1C195-66E9-A8D5-931A-7ADAC3463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511" y="4118474"/>
            <a:ext cx="1461894" cy="146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054F0F23-9312-A148-7E01-E9E557042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720" y="3963137"/>
            <a:ext cx="1461894" cy="146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0E4D5988-255A-165F-FB56-F0106CE89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970" y="3963137"/>
            <a:ext cx="1461894" cy="146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5C97582B-57B1-F9E7-12DB-37AD6BF92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860" y="3963137"/>
            <a:ext cx="1461894" cy="146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4AED352-2C61-4B6E-A77F-4E45C2314904}"/>
              </a:ext>
            </a:extLst>
          </p:cNvPr>
          <p:cNvSpPr txBox="1"/>
          <p:nvPr/>
        </p:nvSpPr>
        <p:spPr>
          <a:xfrm>
            <a:off x="559370" y="1974818"/>
            <a:ext cx="11499984" cy="1446550"/>
          </a:xfrm>
          <a:prstGeom prst="rect">
            <a:avLst/>
          </a:prstGeom>
          <a:solidFill>
            <a:srgbClr val="FFEDDE"/>
          </a:solidFill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800"/>
              </a:spcAft>
            </a:pPr>
            <a:r>
              <a:rPr lang="en-US" sz="4400"/>
              <a:t>b. Vè sầu </a:t>
            </a:r>
            <a:r>
              <a:rPr lang="en-US" sz="4400" b="1">
                <a:solidFill>
                  <a:srgbClr val="C00000"/>
                </a:solidFill>
              </a:rPr>
              <a:t>ca hát</a:t>
            </a:r>
            <a:r>
              <a:rPr lang="en-US" sz="4400"/>
              <a:t> trên những cành phượng vĩ để chào đón mùa hè.</a:t>
            </a:r>
          </a:p>
        </p:txBody>
      </p:sp>
      <p:pic>
        <p:nvPicPr>
          <p:cNvPr id="7" name="Picture 4">
            <a:hlinkClick r:id="rId7" action="ppaction://hlinksldjump"/>
            <a:extLst>
              <a:ext uri="{FF2B5EF4-FFF2-40B4-BE49-F238E27FC236}">
                <a16:creationId xmlns:a16="http://schemas.microsoft.com/office/drawing/2014/main" id="{930BA1EC-ED73-E874-EA1D-F9F3C4AC9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570" y="-100084"/>
            <a:ext cx="1121337" cy="112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77CD34-3FD2-3770-771C-A27C7267A5E8}"/>
              </a:ext>
            </a:extLst>
          </p:cNvPr>
          <p:cNvSpPr txBox="1"/>
          <p:nvPr/>
        </p:nvSpPr>
        <p:spPr>
          <a:xfrm>
            <a:off x="556171" y="460585"/>
            <a:ext cx="107389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800"/>
              </a:spcAft>
            </a:pPr>
            <a:r>
              <a:rPr lang="en-US" sz="3600" b="1"/>
              <a:t>3. Dựa vào tranh, lựa chọn từ ngữ để hoàn thành câu. Giải thích lí do lựa chọn.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B55615-4622-4998-2488-626DBB368AB8}"/>
              </a:ext>
            </a:extLst>
          </p:cNvPr>
          <p:cNvGrpSpPr/>
          <p:nvPr/>
        </p:nvGrpSpPr>
        <p:grpSpPr>
          <a:xfrm>
            <a:off x="1013371" y="2130155"/>
            <a:ext cx="10738989" cy="1446550"/>
            <a:chOff x="556171" y="2031288"/>
            <a:chExt cx="10738989" cy="144655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7347014-2A39-8DDC-F7CC-25EBC3CCB301}"/>
                </a:ext>
              </a:extLst>
            </p:cNvPr>
            <p:cNvSpPr txBox="1"/>
            <p:nvPr/>
          </p:nvSpPr>
          <p:spPr>
            <a:xfrm>
              <a:off x="556171" y="2031288"/>
              <a:ext cx="10738989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ts val="1200"/>
                </a:spcBef>
                <a:spcAft>
                  <a:spcPts val="1800"/>
                </a:spcAft>
              </a:pPr>
              <a:r>
                <a:rPr lang="en-US" sz="4400"/>
                <a:t>c. Chú nghé con đang        mấy nhánh cỏ non.</a:t>
              </a:r>
            </a:p>
          </p:txBody>
        </p:sp>
        <p:pic>
          <p:nvPicPr>
            <p:cNvPr id="5" name="Picture 2" descr="Flower - Free nature icons">
              <a:extLst>
                <a:ext uri="{FF2B5EF4-FFF2-40B4-BE49-F238E27FC236}">
                  <a16:creationId xmlns:a16="http://schemas.microsoft.com/office/drawing/2014/main" id="{BC4E495D-DBA0-E764-191F-C9B403FDBB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177" y="2163092"/>
              <a:ext cx="803360" cy="754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7BA0E53-C735-3109-3950-21E9D6C884A3}"/>
              </a:ext>
            </a:extLst>
          </p:cNvPr>
          <p:cNvSpPr/>
          <p:nvPr/>
        </p:nvSpPr>
        <p:spPr>
          <a:xfrm>
            <a:off x="8241196" y="4849421"/>
            <a:ext cx="3340811" cy="1192696"/>
          </a:xfrm>
          <a:custGeom>
            <a:avLst/>
            <a:gdLst>
              <a:gd name="connsiteX0" fmla="*/ 0 w 3340811"/>
              <a:gd name="connsiteY0" fmla="*/ 198787 h 1192696"/>
              <a:gd name="connsiteX1" fmla="*/ 198787 w 3340811"/>
              <a:gd name="connsiteY1" fmla="*/ 0 h 1192696"/>
              <a:gd name="connsiteX2" fmla="*/ 787434 w 3340811"/>
              <a:gd name="connsiteY2" fmla="*/ 0 h 1192696"/>
              <a:gd name="connsiteX3" fmla="*/ 1346649 w 3340811"/>
              <a:gd name="connsiteY3" fmla="*/ 0 h 1192696"/>
              <a:gd name="connsiteX4" fmla="*/ 1876432 w 3340811"/>
              <a:gd name="connsiteY4" fmla="*/ 0 h 1192696"/>
              <a:gd name="connsiteX5" fmla="*/ 2435647 w 3340811"/>
              <a:gd name="connsiteY5" fmla="*/ 0 h 1192696"/>
              <a:gd name="connsiteX6" fmla="*/ 3142024 w 3340811"/>
              <a:gd name="connsiteY6" fmla="*/ 0 h 1192696"/>
              <a:gd name="connsiteX7" fmla="*/ 3340811 w 3340811"/>
              <a:gd name="connsiteY7" fmla="*/ 198787 h 1192696"/>
              <a:gd name="connsiteX8" fmla="*/ 3340811 w 3340811"/>
              <a:gd name="connsiteY8" fmla="*/ 580446 h 1192696"/>
              <a:gd name="connsiteX9" fmla="*/ 3340811 w 3340811"/>
              <a:gd name="connsiteY9" fmla="*/ 993909 h 1192696"/>
              <a:gd name="connsiteX10" fmla="*/ 3142024 w 3340811"/>
              <a:gd name="connsiteY10" fmla="*/ 1192696 h 1192696"/>
              <a:gd name="connsiteX11" fmla="*/ 2641674 w 3340811"/>
              <a:gd name="connsiteY11" fmla="*/ 1192696 h 1192696"/>
              <a:gd name="connsiteX12" fmla="*/ 2141323 w 3340811"/>
              <a:gd name="connsiteY12" fmla="*/ 1192696 h 1192696"/>
              <a:gd name="connsiteX13" fmla="*/ 1523244 w 3340811"/>
              <a:gd name="connsiteY13" fmla="*/ 1192696 h 1192696"/>
              <a:gd name="connsiteX14" fmla="*/ 934596 w 3340811"/>
              <a:gd name="connsiteY14" fmla="*/ 1192696 h 1192696"/>
              <a:gd name="connsiteX15" fmla="*/ 198787 w 3340811"/>
              <a:gd name="connsiteY15" fmla="*/ 1192696 h 1192696"/>
              <a:gd name="connsiteX16" fmla="*/ 0 w 3340811"/>
              <a:gd name="connsiteY16" fmla="*/ 993909 h 1192696"/>
              <a:gd name="connsiteX17" fmla="*/ 0 w 3340811"/>
              <a:gd name="connsiteY17" fmla="*/ 580446 h 1192696"/>
              <a:gd name="connsiteX18" fmla="*/ 0 w 3340811"/>
              <a:gd name="connsiteY18" fmla="*/ 198787 h 1192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40811" h="1192696" fill="none" extrusionOk="0">
                <a:moveTo>
                  <a:pt x="0" y="198787"/>
                </a:moveTo>
                <a:cubicBezTo>
                  <a:pt x="11972" y="85985"/>
                  <a:pt x="82408" y="1805"/>
                  <a:pt x="198787" y="0"/>
                </a:cubicBezTo>
                <a:cubicBezTo>
                  <a:pt x="373694" y="-50346"/>
                  <a:pt x="592505" y="55474"/>
                  <a:pt x="787434" y="0"/>
                </a:cubicBezTo>
                <a:cubicBezTo>
                  <a:pt x="982363" y="-55474"/>
                  <a:pt x="1106347" y="21069"/>
                  <a:pt x="1346649" y="0"/>
                </a:cubicBezTo>
                <a:cubicBezTo>
                  <a:pt x="1586952" y="-21069"/>
                  <a:pt x="1733627" y="61835"/>
                  <a:pt x="1876432" y="0"/>
                </a:cubicBezTo>
                <a:cubicBezTo>
                  <a:pt x="2019237" y="-61835"/>
                  <a:pt x="2245359" y="56018"/>
                  <a:pt x="2435647" y="0"/>
                </a:cubicBezTo>
                <a:cubicBezTo>
                  <a:pt x="2625936" y="-56018"/>
                  <a:pt x="2994669" y="64667"/>
                  <a:pt x="3142024" y="0"/>
                </a:cubicBezTo>
                <a:cubicBezTo>
                  <a:pt x="3235039" y="21951"/>
                  <a:pt x="3356708" y="79924"/>
                  <a:pt x="3340811" y="198787"/>
                </a:cubicBezTo>
                <a:cubicBezTo>
                  <a:pt x="3367223" y="309158"/>
                  <a:pt x="3298064" y="433391"/>
                  <a:pt x="3340811" y="580446"/>
                </a:cubicBezTo>
                <a:cubicBezTo>
                  <a:pt x="3383558" y="727501"/>
                  <a:pt x="3328192" y="817673"/>
                  <a:pt x="3340811" y="993909"/>
                </a:cubicBezTo>
                <a:cubicBezTo>
                  <a:pt x="3329186" y="1108709"/>
                  <a:pt x="3250786" y="1179415"/>
                  <a:pt x="3142024" y="1192696"/>
                </a:cubicBezTo>
                <a:cubicBezTo>
                  <a:pt x="2971745" y="1251847"/>
                  <a:pt x="2890371" y="1192208"/>
                  <a:pt x="2641674" y="1192696"/>
                </a:cubicBezTo>
                <a:cubicBezTo>
                  <a:pt x="2392977" y="1193184"/>
                  <a:pt x="2292453" y="1140655"/>
                  <a:pt x="2141323" y="1192696"/>
                </a:cubicBezTo>
                <a:cubicBezTo>
                  <a:pt x="1990193" y="1244737"/>
                  <a:pt x="1730623" y="1167283"/>
                  <a:pt x="1523244" y="1192696"/>
                </a:cubicBezTo>
                <a:cubicBezTo>
                  <a:pt x="1315865" y="1218109"/>
                  <a:pt x="1173635" y="1172232"/>
                  <a:pt x="934596" y="1192696"/>
                </a:cubicBezTo>
                <a:cubicBezTo>
                  <a:pt x="695557" y="1213160"/>
                  <a:pt x="474047" y="1186272"/>
                  <a:pt x="198787" y="1192696"/>
                </a:cubicBezTo>
                <a:cubicBezTo>
                  <a:pt x="116140" y="1183259"/>
                  <a:pt x="2740" y="1124104"/>
                  <a:pt x="0" y="993909"/>
                </a:cubicBezTo>
                <a:cubicBezTo>
                  <a:pt x="-33987" y="885559"/>
                  <a:pt x="46309" y="736151"/>
                  <a:pt x="0" y="580446"/>
                </a:cubicBezTo>
                <a:cubicBezTo>
                  <a:pt x="-46309" y="424741"/>
                  <a:pt x="19780" y="378061"/>
                  <a:pt x="0" y="198787"/>
                </a:cubicBezTo>
                <a:close/>
              </a:path>
              <a:path w="3340811" h="1192696" stroke="0" extrusionOk="0">
                <a:moveTo>
                  <a:pt x="0" y="198787"/>
                </a:moveTo>
                <a:cubicBezTo>
                  <a:pt x="23972" y="89341"/>
                  <a:pt x="83341" y="4958"/>
                  <a:pt x="198787" y="0"/>
                </a:cubicBezTo>
                <a:cubicBezTo>
                  <a:pt x="348693" y="-27810"/>
                  <a:pt x="605803" y="67414"/>
                  <a:pt x="816867" y="0"/>
                </a:cubicBezTo>
                <a:cubicBezTo>
                  <a:pt x="1027931" y="-67414"/>
                  <a:pt x="1134708" y="32461"/>
                  <a:pt x="1346649" y="0"/>
                </a:cubicBezTo>
                <a:cubicBezTo>
                  <a:pt x="1558590" y="-32461"/>
                  <a:pt x="1741089" y="14365"/>
                  <a:pt x="1847000" y="0"/>
                </a:cubicBezTo>
                <a:cubicBezTo>
                  <a:pt x="1952911" y="-14365"/>
                  <a:pt x="2202068" y="7867"/>
                  <a:pt x="2435647" y="0"/>
                </a:cubicBezTo>
                <a:cubicBezTo>
                  <a:pt x="2669226" y="-7867"/>
                  <a:pt x="2992891" y="63505"/>
                  <a:pt x="3142024" y="0"/>
                </a:cubicBezTo>
                <a:cubicBezTo>
                  <a:pt x="3265030" y="13626"/>
                  <a:pt x="3341917" y="68395"/>
                  <a:pt x="3340811" y="198787"/>
                </a:cubicBezTo>
                <a:cubicBezTo>
                  <a:pt x="3379083" y="288262"/>
                  <a:pt x="3332549" y="496739"/>
                  <a:pt x="3340811" y="580446"/>
                </a:cubicBezTo>
                <a:cubicBezTo>
                  <a:pt x="3349073" y="664153"/>
                  <a:pt x="3325159" y="805993"/>
                  <a:pt x="3340811" y="993909"/>
                </a:cubicBezTo>
                <a:cubicBezTo>
                  <a:pt x="3366962" y="1084195"/>
                  <a:pt x="3247363" y="1209225"/>
                  <a:pt x="3142024" y="1192696"/>
                </a:cubicBezTo>
                <a:cubicBezTo>
                  <a:pt x="2974738" y="1218528"/>
                  <a:pt x="2813548" y="1143328"/>
                  <a:pt x="2641674" y="1192696"/>
                </a:cubicBezTo>
                <a:cubicBezTo>
                  <a:pt x="2469800" y="1242064"/>
                  <a:pt x="2183533" y="1122714"/>
                  <a:pt x="2053026" y="1192696"/>
                </a:cubicBezTo>
                <a:cubicBezTo>
                  <a:pt x="1922519" y="1262678"/>
                  <a:pt x="1547533" y="1190272"/>
                  <a:pt x="1405514" y="1192696"/>
                </a:cubicBezTo>
                <a:cubicBezTo>
                  <a:pt x="1263495" y="1195120"/>
                  <a:pt x="1038648" y="1175070"/>
                  <a:pt x="846299" y="1192696"/>
                </a:cubicBezTo>
                <a:cubicBezTo>
                  <a:pt x="653951" y="1210322"/>
                  <a:pt x="437554" y="1130079"/>
                  <a:pt x="198787" y="1192696"/>
                </a:cubicBezTo>
                <a:cubicBezTo>
                  <a:pt x="77689" y="1189897"/>
                  <a:pt x="-3358" y="1101194"/>
                  <a:pt x="0" y="993909"/>
                </a:cubicBezTo>
                <a:cubicBezTo>
                  <a:pt x="-28707" y="801357"/>
                  <a:pt x="22648" y="716318"/>
                  <a:pt x="0" y="596348"/>
                </a:cubicBezTo>
                <a:cubicBezTo>
                  <a:pt x="-22648" y="476378"/>
                  <a:pt x="11291" y="395030"/>
                  <a:pt x="0" y="198787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122030640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>
                <a:solidFill>
                  <a:srgbClr val="000000"/>
                </a:solidFill>
              </a:rPr>
              <a:t>C. gặm</a:t>
            </a:r>
          </a:p>
        </p:txBody>
      </p:sp>
      <p:sp>
        <p:nvSpPr>
          <p:cNvPr id="13" name="a">
            <a:extLst>
              <a:ext uri="{FF2B5EF4-FFF2-40B4-BE49-F238E27FC236}">
                <a16:creationId xmlns:a16="http://schemas.microsoft.com/office/drawing/2014/main" id="{A7F379D6-87A6-0ADE-761D-FDCF57B13545}"/>
              </a:ext>
            </a:extLst>
          </p:cNvPr>
          <p:cNvSpPr/>
          <p:nvPr/>
        </p:nvSpPr>
        <p:spPr>
          <a:xfrm>
            <a:off x="5480507" y="4849421"/>
            <a:ext cx="2358905" cy="1192696"/>
          </a:xfrm>
          <a:custGeom>
            <a:avLst/>
            <a:gdLst>
              <a:gd name="connsiteX0" fmla="*/ 0 w 2358905"/>
              <a:gd name="connsiteY0" fmla="*/ 198787 h 1192696"/>
              <a:gd name="connsiteX1" fmla="*/ 198787 w 2358905"/>
              <a:gd name="connsiteY1" fmla="*/ 0 h 1192696"/>
              <a:gd name="connsiteX2" fmla="*/ 649893 w 2358905"/>
              <a:gd name="connsiteY2" fmla="*/ 0 h 1192696"/>
              <a:gd name="connsiteX3" fmla="*/ 1179453 w 2358905"/>
              <a:gd name="connsiteY3" fmla="*/ 0 h 1192696"/>
              <a:gd name="connsiteX4" fmla="*/ 1689399 w 2358905"/>
              <a:gd name="connsiteY4" fmla="*/ 0 h 1192696"/>
              <a:gd name="connsiteX5" fmla="*/ 2160118 w 2358905"/>
              <a:gd name="connsiteY5" fmla="*/ 0 h 1192696"/>
              <a:gd name="connsiteX6" fmla="*/ 2358905 w 2358905"/>
              <a:gd name="connsiteY6" fmla="*/ 198787 h 1192696"/>
              <a:gd name="connsiteX7" fmla="*/ 2358905 w 2358905"/>
              <a:gd name="connsiteY7" fmla="*/ 604299 h 1192696"/>
              <a:gd name="connsiteX8" fmla="*/ 2358905 w 2358905"/>
              <a:gd name="connsiteY8" fmla="*/ 993909 h 1192696"/>
              <a:gd name="connsiteX9" fmla="*/ 2160118 w 2358905"/>
              <a:gd name="connsiteY9" fmla="*/ 1192696 h 1192696"/>
              <a:gd name="connsiteX10" fmla="*/ 1728625 w 2358905"/>
              <a:gd name="connsiteY10" fmla="*/ 1192696 h 1192696"/>
              <a:gd name="connsiteX11" fmla="*/ 1297132 w 2358905"/>
              <a:gd name="connsiteY11" fmla="*/ 1192696 h 1192696"/>
              <a:gd name="connsiteX12" fmla="*/ 767573 w 2358905"/>
              <a:gd name="connsiteY12" fmla="*/ 1192696 h 1192696"/>
              <a:gd name="connsiteX13" fmla="*/ 198787 w 2358905"/>
              <a:gd name="connsiteY13" fmla="*/ 1192696 h 1192696"/>
              <a:gd name="connsiteX14" fmla="*/ 0 w 2358905"/>
              <a:gd name="connsiteY14" fmla="*/ 993909 h 1192696"/>
              <a:gd name="connsiteX15" fmla="*/ 0 w 2358905"/>
              <a:gd name="connsiteY15" fmla="*/ 588397 h 1192696"/>
              <a:gd name="connsiteX16" fmla="*/ 0 w 2358905"/>
              <a:gd name="connsiteY16" fmla="*/ 198787 h 1192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58905" h="1192696" fill="none" extrusionOk="0">
                <a:moveTo>
                  <a:pt x="0" y="198787"/>
                </a:moveTo>
                <a:cubicBezTo>
                  <a:pt x="12833" y="96212"/>
                  <a:pt x="63179" y="-5883"/>
                  <a:pt x="198787" y="0"/>
                </a:cubicBezTo>
                <a:cubicBezTo>
                  <a:pt x="379215" y="-44684"/>
                  <a:pt x="530924" y="39228"/>
                  <a:pt x="649893" y="0"/>
                </a:cubicBezTo>
                <a:cubicBezTo>
                  <a:pt x="768862" y="-39228"/>
                  <a:pt x="1063893" y="55026"/>
                  <a:pt x="1179453" y="0"/>
                </a:cubicBezTo>
                <a:cubicBezTo>
                  <a:pt x="1295013" y="-55026"/>
                  <a:pt x="1579700" y="46120"/>
                  <a:pt x="1689399" y="0"/>
                </a:cubicBezTo>
                <a:cubicBezTo>
                  <a:pt x="1799098" y="-46120"/>
                  <a:pt x="2034544" y="36243"/>
                  <a:pt x="2160118" y="0"/>
                </a:cubicBezTo>
                <a:cubicBezTo>
                  <a:pt x="2268184" y="29594"/>
                  <a:pt x="2341496" y="97816"/>
                  <a:pt x="2358905" y="198787"/>
                </a:cubicBezTo>
                <a:cubicBezTo>
                  <a:pt x="2361555" y="280527"/>
                  <a:pt x="2337017" y="484784"/>
                  <a:pt x="2358905" y="604299"/>
                </a:cubicBezTo>
                <a:cubicBezTo>
                  <a:pt x="2380793" y="723814"/>
                  <a:pt x="2341637" y="909768"/>
                  <a:pt x="2358905" y="993909"/>
                </a:cubicBezTo>
                <a:cubicBezTo>
                  <a:pt x="2377644" y="1115422"/>
                  <a:pt x="2265797" y="1218574"/>
                  <a:pt x="2160118" y="1192696"/>
                </a:cubicBezTo>
                <a:cubicBezTo>
                  <a:pt x="2019858" y="1210300"/>
                  <a:pt x="1897298" y="1161092"/>
                  <a:pt x="1728625" y="1192696"/>
                </a:cubicBezTo>
                <a:cubicBezTo>
                  <a:pt x="1559952" y="1224300"/>
                  <a:pt x="1467752" y="1178349"/>
                  <a:pt x="1297132" y="1192696"/>
                </a:cubicBezTo>
                <a:cubicBezTo>
                  <a:pt x="1126512" y="1207043"/>
                  <a:pt x="981808" y="1145521"/>
                  <a:pt x="767573" y="1192696"/>
                </a:cubicBezTo>
                <a:cubicBezTo>
                  <a:pt x="553338" y="1239871"/>
                  <a:pt x="318650" y="1146031"/>
                  <a:pt x="198787" y="1192696"/>
                </a:cubicBezTo>
                <a:cubicBezTo>
                  <a:pt x="96228" y="1220690"/>
                  <a:pt x="-240" y="1097331"/>
                  <a:pt x="0" y="993909"/>
                </a:cubicBezTo>
                <a:cubicBezTo>
                  <a:pt x="-36735" y="886095"/>
                  <a:pt x="29890" y="716165"/>
                  <a:pt x="0" y="588397"/>
                </a:cubicBezTo>
                <a:cubicBezTo>
                  <a:pt x="-29890" y="460629"/>
                  <a:pt x="40198" y="367376"/>
                  <a:pt x="0" y="198787"/>
                </a:cubicBezTo>
                <a:close/>
              </a:path>
              <a:path w="2358905" h="1192696" stroke="0" extrusionOk="0">
                <a:moveTo>
                  <a:pt x="0" y="198787"/>
                </a:moveTo>
                <a:cubicBezTo>
                  <a:pt x="23972" y="89341"/>
                  <a:pt x="83341" y="4958"/>
                  <a:pt x="198787" y="0"/>
                </a:cubicBezTo>
                <a:cubicBezTo>
                  <a:pt x="346480" y="-46213"/>
                  <a:pt x="523419" y="19362"/>
                  <a:pt x="708733" y="0"/>
                </a:cubicBezTo>
                <a:cubicBezTo>
                  <a:pt x="894047" y="-19362"/>
                  <a:pt x="1023492" y="46939"/>
                  <a:pt x="1159839" y="0"/>
                </a:cubicBezTo>
                <a:cubicBezTo>
                  <a:pt x="1296186" y="-46939"/>
                  <a:pt x="1497584" y="17322"/>
                  <a:pt x="1591332" y="0"/>
                </a:cubicBezTo>
                <a:cubicBezTo>
                  <a:pt x="1685080" y="-17322"/>
                  <a:pt x="1999889" y="58985"/>
                  <a:pt x="2160118" y="0"/>
                </a:cubicBezTo>
                <a:cubicBezTo>
                  <a:pt x="2287327" y="548"/>
                  <a:pt x="2366968" y="94427"/>
                  <a:pt x="2358905" y="198787"/>
                </a:cubicBezTo>
                <a:cubicBezTo>
                  <a:pt x="2380513" y="324419"/>
                  <a:pt x="2329725" y="501809"/>
                  <a:pt x="2358905" y="596348"/>
                </a:cubicBezTo>
                <a:cubicBezTo>
                  <a:pt x="2388085" y="690887"/>
                  <a:pt x="2346353" y="869418"/>
                  <a:pt x="2358905" y="993909"/>
                </a:cubicBezTo>
                <a:cubicBezTo>
                  <a:pt x="2368832" y="1101571"/>
                  <a:pt x="2289194" y="1205344"/>
                  <a:pt x="2160118" y="1192696"/>
                </a:cubicBezTo>
                <a:cubicBezTo>
                  <a:pt x="2041487" y="1201257"/>
                  <a:pt x="1922743" y="1162901"/>
                  <a:pt x="1728625" y="1192696"/>
                </a:cubicBezTo>
                <a:cubicBezTo>
                  <a:pt x="1534507" y="1222491"/>
                  <a:pt x="1337621" y="1155287"/>
                  <a:pt x="1218679" y="1192696"/>
                </a:cubicBezTo>
                <a:cubicBezTo>
                  <a:pt x="1099737" y="1230105"/>
                  <a:pt x="970197" y="1159838"/>
                  <a:pt x="728346" y="1192696"/>
                </a:cubicBezTo>
                <a:cubicBezTo>
                  <a:pt x="486495" y="1225554"/>
                  <a:pt x="330909" y="1157683"/>
                  <a:pt x="198787" y="1192696"/>
                </a:cubicBezTo>
                <a:cubicBezTo>
                  <a:pt x="109775" y="1202493"/>
                  <a:pt x="1274" y="1115557"/>
                  <a:pt x="0" y="993909"/>
                </a:cubicBezTo>
                <a:cubicBezTo>
                  <a:pt x="-29652" y="832562"/>
                  <a:pt x="33690" y="779207"/>
                  <a:pt x="0" y="596348"/>
                </a:cubicBezTo>
                <a:cubicBezTo>
                  <a:pt x="-33690" y="413489"/>
                  <a:pt x="42612" y="286637"/>
                  <a:pt x="0" y="198787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122030640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>
                <a:solidFill>
                  <a:srgbClr val="000000"/>
                </a:solidFill>
              </a:rPr>
              <a:t>B. ăn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6A0B096-BC3A-59CD-3AF2-EB236D56650A}"/>
              </a:ext>
            </a:extLst>
          </p:cNvPr>
          <p:cNvSpPr/>
          <p:nvPr/>
        </p:nvSpPr>
        <p:spPr>
          <a:xfrm>
            <a:off x="618316" y="4849421"/>
            <a:ext cx="4460407" cy="1192696"/>
          </a:xfrm>
          <a:custGeom>
            <a:avLst/>
            <a:gdLst>
              <a:gd name="connsiteX0" fmla="*/ 0 w 4460407"/>
              <a:gd name="connsiteY0" fmla="*/ 198787 h 1192696"/>
              <a:gd name="connsiteX1" fmla="*/ 198787 w 4460407"/>
              <a:gd name="connsiteY1" fmla="*/ 0 h 1192696"/>
              <a:gd name="connsiteX2" fmla="*/ 860448 w 4460407"/>
              <a:gd name="connsiteY2" fmla="*/ 0 h 1192696"/>
              <a:gd name="connsiteX3" fmla="*/ 1522110 w 4460407"/>
              <a:gd name="connsiteY3" fmla="*/ 0 h 1192696"/>
              <a:gd name="connsiteX4" fmla="*/ 2021258 w 4460407"/>
              <a:gd name="connsiteY4" fmla="*/ 0 h 1192696"/>
              <a:gd name="connsiteX5" fmla="*/ 2682919 w 4460407"/>
              <a:gd name="connsiteY5" fmla="*/ 0 h 1192696"/>
              <a:gd name="connsiteX6" fmla="*/ 3222696 w 4460407"/>
              <a:gd name="connsiteY6" fmla="*/ 0 h 1192696"/>
              <a:gd name="connsiteX7" fmla="*/ 3681215 w 4460407"/>
              <a:gd name="connsiteY7" fmla="*/ 0 h 1192696"/>
              <a:gd name="connsiteX8" fmla="*/ 4261620 w 4460407"/>
              <a:gd name="connsiteY8" fmla="*/ 0 h 1192696"/>
              <a:gd name="connsiteX9" fmla="*/ 4460407 w 4460407"/>
              <a:gd name="connsiteY9" fmla="*/ 198787 h 1192696"/>
              <a:gd name="connsiteX10" fmla="*/ 4460407 w 4460407"/>
              <a:gd name="connsiteY10" fmla="*/ 604299 h 1192696"/>
              <a:gd name="connsiteX11" fmla="*/ 4460407 w 4460407"/>
              <a:gd name="connsiteY11" fmla="*/ 993909 h 1192696"/>
              <a:gd name="connsiteX12" fmla="*/ 4261620 w 4460407"/>
              <a:gd name="connsiteY12" fmla="*/ 1192696 h 1192696"/>
              <a:gd name="connsiteX13" fmla="*/ 3721844 w 4460407"/>
              <a:gd name="connsiteY13" fmla="*/ 1192696 h 1192696"/>
              <a:gd name="connsiteX14" fmla="*/ 3263324 w 4460407"/>
              <a:gd name="connsiteY14" fmla="*/ 1192696 h 1192696"/>
              <a:gd name="connsiteX15" fmla="*/ 2804804 w 4460407"/>
              <a:gd name="connsiteY15" fmla="*/ 1192696 h 1192696"/>
              <a:gd name="connsiteX16" fmla="*/ 2224399 w 4460407"/>
              <a:gd name="connsiteY16" fmla="*/ 1192696 h 1192696"/>
              <a:gd name="connsiteX17" fmla="*/ 1684623 w 4460407"/>
              <a:gd name="connsiteY17" fmla="*/ 1192696 h 1192696"/>
              <a:gd name="connsiteX18" fmla="*/ 1185475 w 4460407"/>
              <a:gd name="connsiteY18" fmla="*/ 1192696 h 1192696"/>
              <a:gd name="connsiteX19" fmla="*/ 198787 w 4460407"/>
              <a:gd name="connsiteY19" fmla="*/ 1192696 h 1192696"/>
              <a:gd name="connsiteX20" fmla="*/ 0 w 4460407"/>
              <a:gd name="connsiteY20" fmla="*/ 993909 h 1192696"/>
              <a:gd name="connsiteX21" fmla="*/ 0 w 4460407"/>
              <a:gd name="connsiteY21" fmla="*/ 596348 h 1192696"/>
              <a:gd name="connsiteX22" fmla="*/ 0 w 4460407"/>
              <a:gd name="connsiteY22" fmla="*/ 198787 h 1192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460407" h="1192696" fill="none" extrusionOk="0">
                <a:moveTo>
                  <a:pt x="0" y="198787"/>
                </a:moveTo>
                <a:cubicBezTo>
                  <a:pt x="-9049" y="114385"/>
                  <a:pt x="66268" y="-21079"/>
                  <a:pt x="198787" y="0"/>
                </a:cubicBezTo>
                <a:cubicBezTo>
                  <a:pt x="474999" y="-33372"/>
                  <a:pt x="684960" y="44782"/>
                  <a:pt x="860448" y="0"/>
                </a:cubicBezTo>
                <a:cubicBezTo>
                  <a:pt x="1035936" y="-44782"/>
                  <a:pt x="1373691" y="66862"/>
                  <a:pt x="1522110" y="0"/>
                </a:cubicBezTo>
                <a:cubicBezTo>
                  <a:pt x="1670529" y="-66862"/>
                  <a:pt x="1793973" y="10507"/>
                  <a:pt x="2021258" y="0"/>
                </a:cubicBezTo>
                <a:cubicBezTo>
                  <a:pt x="2248543" y="-10507"/>
                  <a:pt x="2404823" y="14753"/>
                  <a:pt x="2682919" y="0"/>
                </a:cubicBezTo>
                <a:cubicBezTo>
                  <a:pt x="2961015" y="-14753"/>
                  <a:pt x="3038695" y="13688"/>
                  <a:pt x="3222696" y="0"/>
                </a:cubicBezTo>
                <a:cubicBezTo>
                  <a:pt x="3406697" y="-13688"/>
                  <a:pt x="3562141" y="36484"/>
                  <a:pt x="3681215" y="0"/>
                </a:cubicBezTo>
                <a:cubicBezTo>
                  <a:pt x="3800289" y="-36484"/>
                  <a:pt x="4011638" y="54935"/>
                  <a:pt x="4261620" y="0"/>
                </a:cubicBezTo>
                <a:cubicBezTo>
                  <a:pt x="4376254" y="-14607"/>
                  <a:pt x="4476396" y="86757"/>
                  <a:pt x="4460407" y="198787"/>
                </a:cubicBezTo>
                <a:cubicBezTo>
                  <a:pt x="4475814" y="305271"/>
                  <a:pt x="4416992" y="427947"/>
                  <a:pt x="4460407" y="604299"/>
                </a:cubicBezTo>
                <a:cubicBezTo>
                  <a:pt x="4503822" y="780651"/>
                  <a:pt x="4415949" y="887040"/>
                  <a:pt x="4460407" y="993909"/>
                </a:cubicBezTo>
                <a:cubicBezTo>
                  <a:pt x="4474735" y="1108178"/>
                  <a:pt x="4371485" y="1205567"/>
                  <a:pt x="4261620" y="1192696"/>
                </a:cubicBezTo>
                <a:cubicBezTo>
                  <a:pt x="4065460" y="1197348"/>
                  <a:pt x="3977525" y="1128961"/>
                  <a:pt x="3721844" y="1192696"/>
                </a:cubicBezTo>
                <a:cubicBezTo>
                  <a:pt x="3466163" y="1256431"/>
                  <a:pt x="3455665" y="1137699"/>
                  <a:pt x="3263324" y="1192696"/>
                </a:cubicBezTo>
                <a:cubicBezTo>
                  <a:pt x="3070983" y="1247693"/>
                  <a:pt x="2914518" y="1187317"/>
                  <a:pt x="2804804" y="1192696"/>
                </a:cubicBezTo>
                <a:cubicBezTo>
                  <a:pt x="2695090" y="1198075"/>
                  <a:pt x="2492628" y="1149361"/>
                  <a:pt x="2224399" y="1192696"/>
                </a:cubicBezTo>
                <a:cubicBezTo>
                  <a:pt x="1956170" y="1236031"/>
                  <a:pt x="1920497" y="1145880"/>
                  <a:pt x="1684623" y="1192696"/>
                </a:cubicBezTo>
                <a:cubicBezTo>
                  <a:pt x="1448749" y="1239512"/>
                  <a:pt x="1334314" y="1156695"/>
                  <a:pt x="1185475" y="1192696"/>
                </a:cubicBezTo>
                <a:cubicBezTo>
                  <a:pt x="1036636" y="1228697"/>
                  <a:pt x="460783" y="1082813"/>
                  <a:pt x="198787" y="1192696"/>
                </a:cubicBezTo>
                <a:cubicBezTo>
                  <a:pt x="87466" y="1201672"/>
                  <a:pt x="32028" y="1102519"/>
                  <a:pt x="0" y="993909"/>
                </a:cubicBezTo>
                <a:cubicBezTo>
                  <a:pt x="-34766" y="821849"/>
                  <a:pt x="42027" y="749454"/>
                  <a:pt x="0" y="596348"/>
                </a:cubicBezTo>
                <a:cubicBezTo>
                  <a:pt x="-42027" y="443242"/>
                  <a:pt x="34739" y="304879"/>
                  <a:pt x="0" y="198787"/>
                </a:cubicBezTo>
                <a:close/>
              </a:path>
              <a:path w="4460407" h="1192696" stroke="0" extrusionOk="0">
                <a:moveTo>
                  <a:pt x="0" y="198787"/>
                </a:moveTo>
                <a:cubicBezTo>
                  <a:pt x="23972" y="89341"/>
                  <a:pt x="83341" y="4958"/>
                  <a:pt x="198787" y="0"/>
                </a:cubicBezTo>
                <a:cubicBezTo>
                  <a:pt x="458574" y="-67457"/>
                  <a:pt x="637303" y="16509"/>
                  <a:pt x="819820" y="0"/>
                </a:cubicBezTo>
                <a:cubicBezTo>
                  <a:pt x="1002337" y="-16509"/>
                  <a:pt x="1206851" y="52895"/>
                  <a:pt x="1318968" y="0"/>
                </a:cubicBezTo>
                <a:cubicBezTo>
                  <a:pt x="1431085" y="-52895"/>
                  <a:pt x="1650619" y="26637"/>
                  <a:pt x="1777488" y="0"/>
                </a:cubicBezTo>
                <a:cubicBezTo>
                  <a:pt x="1904357" y="-26637"/>
                  <a:pt x="2214989" y="49786"/>
                  <a:pt x="2357893" y="0"/>
                </a:cubicBezTo>
                <a:cubicBezTo>
                  <a:pt x="2500798" y="-49786"/>
                  <a:pt x="2707898" y="10656"/>
                  <a:pt x="2897669" y="0"/>
                </a:cubicBezTo>
                <a:cubicBezTo>
                  <a:pt x="3087440" y="-10656"/>
                  <a:pt x="3219803" y="10485"/>
                  <a:pt x="3396817" y="0"/>
                </a:cubicBezTo>
                <a:cubicBezTo>
                  <a:pt x="3573831" y="-10485"/>
                  <a:pt x="3851533" y="102325"/>
                  <a:pt x="4261620" y="0"/>
                </a:cubicBezTo>
                <a:cubicBezTo>
                  <a:pt x="4376596" y="-4151"/>
                  <a:pt x="4452374" y="83799"/>
                  <a:pt x="4460407" y="198787"/>
                </a:cubicBezTo>
                <a:cubicBezTo>
                  <a:pt x="4468539" y="357389"/>
                  <a:pt x="4414451" y="425516"/>
                  <a:pt x="4460407" y="588397"/>
                </a:cubicBezTo>
                <a:cubicBezTo>
                  <a:pt x="4506363" y="751278"/>
                  <a:pt x="4426600" y="907614"/>
                  <a:pt x="4460407" y="993909"/>
                </a:cubicBezTo>
                <a:cubicBezTo>
                  <a:pt x="4435604" y="1100612"/>
                  <a:pt x="4348530" y="1179376"/>
                  <a:pt x="4261620" y="1192696"/>
                </a:cubicBezTo>
                <a:cubicBezTo>
                  <a:pt x="3972558" y="1234090"/>
                  <a:pt x="3821594" y="1185681"/>
                  <a:pt x="3640587" y="1192696"/>
                </a:cubicBezTo>
                <a:cubicBezTo>
                  <a:pt x="3459580" y="1199711"/>
                  <a:pt x="3211991" y="1138504"/>
                  <a:pt x="3100811" y="1192696"/>
                </a:cubicBezTo>
                <a:cubicBezTo>
                  <a:pt x="2989631" y="1246888"/>
                  <a:pt x="2800722" y="1137032"/>
                  <a:pt x="2520406" y="1192696"/>
                </a:cubicBezTo>
                <a:cubicBezTo>
                  <a:pt x="2240091" y="1248360"/>
                  <a:pt x="2080464" y="1136679"/>
                  <a:pt x="1858744" y="1192696"/>
                </a:cubicBezTo>
                <a:cubicBezTo>
                  <a:pt x="1637024" y="1248713"/>
                  <a:pt x="1440535" y="1155562"/>
                  <a:pt x="1237711" y="1192696"/>
                </a:cubicBezTo>
                <a:cubicBezTo>
                  <a:pt x="1034887" y="1229830"/>
                  <a:pt x="578339" y="1178763"/>
                  <a:pt x="198787" y="1192696"/>
                </a:cubicBezTo>
                <a:cubicBezTo>
                  <a:pt x="60045" y="1204775"/>
                  <a:pt x="-3660" y="1102561"/>
                  <a:pt x="0" y="993909"/>
                </a:cubicBezTo>
                <a:cubicBezTo>
                  <a:pt x="-44467" y="812099"/>
                  <a:pt x="17464" y="754853"/>
                  <a:pt x="0" y="604299"/>
                </a:cubicBezTo>
                <a:cubicBezTo>
                  <a:pt x="-17464" y="453745"/>
                  <a:pt x="37186" y="326328"/>
                  <a:pt x="0" y="198787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122030640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>
                <a:solidFill>
                  <a:srgbClr val="000000"/>
                </a:solidFill>
              </a:rPr>
              <a:t>A. nhấm nháp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6070C7D3-D7A4-7F06-6B4C-0653531A2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610" y="4045946"/>
            <a:ext cx="1461894" cy="146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61D1C195-66E9-A8D5-931A-7ADAC3463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011" y="4118474"/>
            <a:ext cx="1461894" cy="146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054F0F23-9312-A148-7E01-E9E557042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16" y="3963137"/>
            <a:ext cx="1461894" cy="146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0E4D5988-255A-165F-FB56-F0106CE89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66" y="3963137"/>
            <a:ext cx="1461894" cy="146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5C97582B-57B1-F9E7-12DB-37AD6BF92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456" y="3963137"/>
            <a:ext cx="1461894" cy="146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4AED352-2C61-4B6E-A77F-4E45C2314904}"/>
              </a:ext>
            </a:extLst>
          </p:cNvPr>
          <p:cNvSpPr txBox="1"/>
          <p:nvPr/>
        </p:nvSpPr>
        <p:spPr>
          <a:xfrm>
            <a:off x="885016" y="2047346"/>
            <a:ext cx="10867344" cy="1446550"/>
          </a:xfrm>
          <a:prstGeom prst="rect">
            <a:avLst/>
          </a:prstGeom>
          <a:solidFill>
            <a:srgbClr val="FFEDDE"/>
          </a:solidFill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800"/>
              </a:spcAft>
            </a:pPr>
            <a:r>
              <a:rPr lang="en-US" sz="4400"/>
              <a:t>c. Chú nghé con đang </a:t>
            </a:r>
            <a:r>
              <a:rPr lang="en-US" sz="4400" b="1">
                <a:solidFill>
                  <a:srgbClr val="C00000"/>
                </a:solidFill>
              </a:rPr>
              <a:t>nhấm nháp</a:t>
            </a:r>
            <a:r>
              <a:rPr lang="en-US" sz="4400"/>
              <a:t> mấy nhánh cỏ non.</a:t>
            </a:r>
          </a:p>
        </p:txBody>
      </p:sp>
      <p:pic>
        <p:nvPicPr>
          <p:cNvPr id="7" name="Picture 6">
            <a:hlinkClick r:id="rId7" action="ppaction://hlinksldjump"/>
            <a:extLst>
              <a:ext uri="{FF2B5EF4-FFF2-40B4-BE49-F238E27FC236}">
                <a16:creationId xmlns:a16="http://schemas.microsoft.com/office/drawing/2014/main" id="{12C18DDC-F7C1-636A-04F7-0FD74B9A1E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96493" y="-184507"/>
            <a:ext cx="1253823" cy="125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79A1EB-999D-E24A-1C8A-076DBCF4DF0E}"/>
              </a:ext>
            </a:extLst>
          </p:cNvPr>
          <p:cNvSpPr txBox="1"/>
          <p:nvPr/>
        </p:nvSpPr>
        <p:spPr>
          <a:xfrm>
            <a:off x="432594" y="172369"/>
            <a:ext cx="112966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800"/>
              </a:spcAft>
            </a:pPr>
            <a:r>
              <a:rPr lang="en-US" sz="4400" b="1"/>
              <a:t>Ghi nhớ: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D57E7C-6729-C30F-F879-A13CDA5D3204}"/>
              </a:ext>
            </a:extLst>
          </p:cNvPr>
          <p:cNvSpPr txBox="1"/>
          <p:nvPr/>
        </p:nvSpPr>
        <p:spPr>
          <a:xfrm>
            <a:off x="557575" y="1164699"/>
            <a:ext cx="11046688" cy="5278041"/>
          </a:xfrm>
          <a:prstGeom prst="roundRect">
            <a:avLst/>
          </a:prstGeom>
          <a:solidFill>
            <a:srgbClr val="B3D9FF"/>
          </a:solidFill>
        </p:spPr>
        <p:txBody>
          <a:bodyPr wrap="square">
            <a:spAutoFit/>
          </a:bodyPr>
          <a:lstStyle/>
          <a:p>
            <a:pPr marL="685800" indent="-685800" algn="just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en-US" sz="4400"/>
              <a:t>Để biểu đạt cùng một ý nghĩa, có thể dùng nhiều từ ngữ khác nhau.</a:t>
            </a:r>
          </a:p>
          <a:p>
            <a:pPr marL="685800" indent="-685800" algn="just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en-US" sz="4400"/>
              <a:t>Cần dùng từ ngữ phù hợp với hoàn cảnh sử dụng.</a:t>
            </a:r>
          </a:p>
          <a:p>
            <a:pPr marL="685800" indent="-685800" algn="just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en-US" sz="4400"/>
              <a:t>Muốn cho câu văn được sinh động, cần chú ý lựa chọn từ ngữ độc đáo.</a:t>
            </a:r>
          </a:p>
        </p:txBody>
      </p:sp>
    </p:spTree>
    <p:extLst>
      <p:ext uri="{BB962C8B-B14F-4D97-AF65-F5344CB8AC3E}">
        <p14:creationId xmlns:p14="http://schemas.microsoft.com/office/powerpoint/2010/main" val="337591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4" name="Google Shape;7724;p59"/>
          <p:cNvSpPr txBox="1">
            <a:spLocks noGrp="1"/>
          </p:cNvSpPr>
          <p:nvPr>
            <p:ph type="title" idx="4294967295"/>
          </p:nvPr>
        </p:nvSpPr>
        <p:spPr>
          <a:xfrm>
            <a:off x="949325" y="1860723"/>
            <a:ext cx="10263188" cy="2381180"/>
          </a:xfrm>
          <a:prstGeom prst="rect">
            <a:avLst/>
          </a:prstGeom>
        </p:spPr>
        <p:txBody>
          <a:bodyPr spcFirstLastPara="1" wrap="square" lIns="121598" tIns="121598" rIns="121598" bIns="121598" anchor="t" anchorCtr="0">
            <a:noAutofit/>
          </a:bodyPr>
          <a:lstStyle/>
          <a:p>
            <a:pPr algn="ctr"/>
            <a:r>
              <a:rPr lang="en-US" sz="7200" b="1">
                <a:solidFill>
                  <a:srgbClr val="000000"/>
                </a:solidFill>
                <a:latin typeface="+mj-lt"/>
              </a:rPr>
              <a:t>VẬN DỤNG</a:t>
            </a:r>
            <a:endParaRPr sz="7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5748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AD429C6-87BC-82FA-6EBB-D5A4BC4F5057}"/>
              </a:ext>
            </a:extLst>
          </p:cNvPr>
          <p:cNvGrpSpPr/>
          <p:nvPr/>
        </p:nvGrpSpPr>
        <p:grpSpPr>
          <a:xfrm>
            <a:off x="432594" y="152491"/>
            <a:ext cx="11296650" cy="2185214"/>
            <a:chOff x="432594" y="152491"/>
            <a:chExt cx="11296650" cy="218521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C79A1EB-999D-E24A-1C8A-076DBCF4DF0E}"/>
                </a:ext>
              </a:extLst>
            </p:cNvPr>
            <p:cNvSpPr txBox="1"/>
            <p:nvPr/>
          </p:nvSpPr>
          <p:spPr>
            <a:xfrm>
              <a:off x="432594" y="152491"/>
              <a:ext cx="11296650" cy="21852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ts val="1200"/>
                </a:spcBef>
                <a:spcAft>
                  <a:spcPts val="1800"/>
                </a:spcAft>
              </a:pPr>
              <a:r>
                <a:rPr lang="en-US" sz="3600" b="1"/>
                <a:t>4.</a:t>
              </a:r>
              <a:r>
                <a:rPr lang="vi-VN" sz="3600" b="1"/>
                <a:t> Tìm từ phù hợp thay cho ô vuông để câu văn tạo được ấn tượng với người đọc.</a:t>
              </a:r>
              <a:endParaRPr lang="en-US" sz="3600" b="1"/>
            </a:p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vi-VN" sz="4400"/>
                <a:t>a. Giọt sương </a:t>
              </a:r>
              <a:r>
                <a:rPr lang="en-US" sz="4400"/>
                <a:t>     </a:t>
              </a:r>
              <a:r>
                <a:rPr lang="vi-VN" sz="4400"/>
                <a:t> trên phiến lá.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9E78C1B-1D66-F8C2-2F07-31BEACFBE20A}"/>
                </a:ext>
              </a:extLst>
            </p:cNvPr>
            <p:cNvSpPr/>
            <p:nvPr/>
          </p:nvSpPr>
          <p:spPr>
            <a:xfrm>
              <a:off x="4125455" y="1538600"/>
              <a:ext cx="755703" cy="755703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EB5C760-CBDB-FCFE-3B29-07686337912B}"/>
              </a:ext>
            </a:extLst>
          </p:cNvPr>
          <p:cNvSpPr txBox="1"/>
          <p:nvPr/>
        </p:nvSpPr>
        <p:spPr>
          <a:xfrm>
            <a:off x="727110" y="2527407"/>
            <a:ext cx="11434728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/>
              <a:t>Giọt sương </a:t>
            </a:r>
            <a:r>
              <a:rPr lang="en-US" sz="4000" b="1">
                <a:solidFill>
                  <a:srgbClr val="C00000"/>
                </a:solidFill>
              </a:rPr>
              <a:t>long lanh </a:t>
            </a:r>
            <a:r>
              <a:rPr lang="vi-VN" sz="4000"/>
              <a:t>trên phiến lá.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BE0EBD-91E0-7B96-5B4C-0EB816B79334}"/>
              </a:ext>
            </a:extLst>
          </p:cNvPr>
          <p:cNvSpPr txBox="1"/>
          <p:nvPr/>
        </p:nvSpPr>
        <p:spPr>
          <a:xfrm>
            <a:off x="727110" y="3773112"/>
            <a:ext cx="11434728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/>
              <a:t>Giọt sương </a:t>
            </a:r>
            <a:r>
              <a:rPr lang="en-US" sz="4000" b="1">
                <a:solidFill>
                  <a:srgbClr val="C00000"/>
                </a:solidFill>
              </a:rPr>
              <a:t>đọng </a:t>
            </a:r>
            <a:r>
              <a:rPr lang="vi-VN" sz="4000"/>
              <a:t>trên phiến lá.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E61800-6A3F-6159-9274-9AF5A758BA0C}"/>
              </a:ext>
            </a:extLst>
          </p:cNvPr>
          <p:cNvSpPr txBox="1"/>
          <p:nvPr/>
        </p:nvSpPr>
        <p:spPr>
          <a:xfrm>
            <a:off x="727110" y="5018817"/>
            <a:ext cx="11434728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/>
              <a:t>Giọt sương </a:t>
            </a:r>
            <a:r>
              <a:rPr lang="en-US" sz="4000" b="1">
                <a:solidFill>
                  <a:srgbClr val="C00000"/>
                </a:solidFill>
              </a:rPr>
              <a:t>nằm nghiêng </a:t>
            </a:r>
            <a:r>
              <a:rPr lang="vi-VN" sz="4000"/>
              <a:t>trên phiến lá.</a:t>
            </a:r>
          </a:p>
        </p:txBody>
      </p:sp>
    </p:spTree>
    <p:extLst>
      <p:ext uri="{BB962C8B-B14F-4D97-AF65-F5344CB8AC3E}">
        <p14:creationId xmlns:p14="http://schemas.microsoft.com/office/powerpoint/2010/main" val="12946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AD429C6-87BC-82FA-6EBB-D5A4BC4F5057}"/>
              </a:ext>
            </a:extLst>
          </p:cNvPr>
          <p:cNvGrpSpPr/>
          <p:nvPr/>
        </p:nvGrpSpPr>
        <p:grpSpPr>
          <a:xfrm>
            <a:off x="432594" y="152491"/>
            <a:ext cx="11296650" cy="2185214"/>
            <a:chOff x="432594" y="152491"/>
            <a:chExt cx="11296650" cy="218521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C79A1EB-999D-E24A-1C8A-076DBCF4DF0E}"/>
                </a:ext>
              </a:extLst>
            </p:cNvPr>
            <p:cNvSpPr txBox="1"/>
            <p:nvPr/>
          </p:nvSpPr>
          <p:spPr>
            <a:xfrm>
              <a:off x="432594" y="152491"/>
              <a:ext cx="11296650" cy="21852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ts val="1200"/>
                </a:spcBef>
                <a:spcAft>
                  <a:spcPts val="1800"/>
                </a:spcAft>
              </a:pPr>
              <a:r>
                <a:rPr lang="en-US" sz="3600" b="1"/>
                <a:t>4.</a:t>
              </a:r>
              <a:r>
                <a:rPr lang="vi-VN" sz="3600" b="1"/>
                <a:t> Tìm từ phù hợp thay cho ô vuông để câu văn tạo được ấn tượng với người đọc.</a:t>
              </a:r>
              <a:endParaRPr lang="en-US" sz="3600" b="1"/>
            </a:p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vi-VN" sz="4400"/>
                <a:t>b. Trăng </a:t>
              </a:r>
              <a:r>
                <a:rPr lang="en-US" sz="4400"/>
                <a:t>     </a:t>
              </a:r>
              <a:r>
                <a:rPr lang="vi-VN" sz="4400"/>
                <a:t> với những vì sao đêm.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9E78C1B-1D66-F8C2-2F07-31BEACFBE20A}"/>
                </a:ext>
              </a:extLst>
            </p:cNvPr>
            <p:cNvSpPr/>
            <p:nvPr/>
          </p:nvSpPr>
          <p:spPr>
            <a:xfrm>
              <a:off x="2811005" y="1582002"/>
              <a:ext cx="755703" cy="755703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EB5C760-CBDB-FCFE-3B29-07686337912B}"/>
              </a:ext>
            </a:extLst>
          </p:cNvPr>
          <p:cNvSpPr txBox="1"/>
          <p:nvPr/>
        </p:nvSpPr>
        <p:spPr>
          <a:xfrm>
            <a:off x="727110" y="2527407"/>
            <a:ext cx="11434728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/>
              <a:t>Trăng </a:t>
            </a:r>
            <a:r>
              <a:rPr lang="en-US" sz="4000" b="1">
                <a:solidFill>
                  <a:srgbClr val="C00000"/>
                </a:solidFill>
              </a:rPr>
              <a:t>trò chuyện</a:t>
            </a:r>
            <a:r>
              <a:rPr lang="vi-VN" sz="4000"/>
              <a:t> với những vì sao đêm.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BE0EBD-91E0-7B96-5B4C-0EB816B79334}"/>
              </a:ext>
            </a:extLst>
          </p:cNvPr>
          <p:cNvSpPr txBox="1"/>
          <p:nvPr/>
        </p:nvSpPr>
        <p:spPr>
          <a:xfrm>
            <a:off x="727110" y="3773112"/>
            <a:ext cx="11434728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/>
              <a:t>Trăng </a:t>
            </a:r>
            <a:r>
              <a:rPr lang="en-US" sz="4000" b="1">
                <a:solidFill>
                  <a:srgbClr val="C00000"/>
                </a:solidFill>
              </a:rPr>
              <a:t>thủ thỉ</a:t>
            </a:r>
            <a:r>
              <a:rPr lang="vi-VN" sz="4000"/>
              <a:t> với những vì sao đêm.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E61800-6A3F-6159-9274-9AF5A758BA0C}"/>
              </a:ext>
            </a:extLst>
          </p:cNvPr>
          <p:cNvSpPr txBox="1"/>
          <p:nvPr/>
        </p:nvSpPr>
        <p:spPr>
          <a:xfrm>
            <a:off x="727110" y="5018817"/>
            <a:ext cx="11434728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/>
              <a:t>Trăng </a:t>
            </a:r>
            <a:r>
              <a:rPr lang="en-US" sz="4000" b="1">
                <a:solidFill>
                  <a:srgbClr val="C00000"/>
                </a:solidFill>
              </a:rPr>
              <a:t>tâm sự</a:t>
            </a:r>
            <a:r>
              <a:rPr lang="vi-VN" sz="4000"/>
              <a:t> với những vì sao đêm.</a:t>
            </a:r>
          </a:p>
        </p:txBody>
      </p:sp>
    </p:spTree>
    <p:extLst>
      <p:ext uri="{BB962C8B-B14F-4D97-AF65-F5344CB8AC3E}">
        <p14:creationId xmlns:p14="http://schemas.microsoft.com/office/powerpoint/2010/main" val="273785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AD429C6-87BC-82FA-6EBB-D5A4BC4F5057}"/>
              </a:ext>
            </a:extLst>
          </p:cNvPr>
          <p:cNvGrpSpPr/>
          <p:nvPr/>
        </p:nvGrpSpPr>
        <p:grpSpPr>
          <a:xfrm>
            <a:off x="432594" y="152491"/>
            <a:ext cx="11296650" cy="2862322"/>
            <a:chOff x="432594" y="152491"/>
            <a:chExt cx="11296650" cy="286232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C79A1EB-999D-E24A-1C8A-076DBCF4DF0E}"/>
                </a:ext>
              </a:extLst>
            </p:cNvPr>
            <p:cNvSpPr txBox="1"/>
            <p:nvPr/>
          </p:nvSpPr>
          <p:spPr>
            <a:xfrm>
              <a:off x="432594" y="152491"/>
              <a:ext cx="11296650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ts val="1200"/>
                </a:spcBef>
                <a:spcAft>
                  <a:spcPts val="1800"/>
                </a:spcAft>
              </a:pPr>
              <a:r>
                <a:rPr lang="en-US" sz="3600" b="1"/>
                <a:t>4.</a:t>
              </a:r>
              <a:r>
                <a:rPr lang="vi-VN" sz="3600" b="1"/>
                <a:t> Tìm từ phù hợp thay cho ô vuông để câu văn tạo được ấn tượng với người đọc.</a:t>
              </a:r>
              <a:endParaRPr lang="en-US" sz="3600" b="1"/>
            </a:p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vi-VN" sz="4400"/>
                <a:t>c. Nắng ban mai </a:t>
              </a:r>
              <a:r>
                <a:rPr lang="en-US" sz="4400"/>
                <a:t>   </a:t>
              </a:r>
              <a:r>
                <a:rPr lang="vi-VN" sz="4400"/>
                <a:t> lụa tơ vàng óng trên cánh đồng.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9E78C1B-1D66-F8C2-2F07-31BEACFBE20A}"/>
                </a:ext>
              </a:extLst>
            </p:cNvPr>
            <p:cNvSpPr/>
            <p:nvPr/>
          </p:nvSpPr>
          <p:spPr>
            <a:xfrm>
              <a:off x="5173205" y="1583652"/>
              <a:ext cx="755703" cy="755703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EB5C760-CBDB-FCFE-3B29-07686337912B}"/>
              </a:ext>
            </a:extLst>
          </p:cNvPr>
          <p:cNvSpPr txBox="1"/>
          <p:nvPr/>
        </p:nvSpPr>
        <p:spPr>
          <a:xfrm>
            <a:off x="727110" y="3014813"/>
            <a:ext cx="11002134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/>
              <a:t>Nắng ban mai</a:t>
            </a:r>
            <a:r>
              <a:rPr lang="en-US" sz="4000"/>
              <a:t> </a:t>
            </a:r>
            <a:r>
              <a:rPr lang="en-US" sz="4000" b="1">
                <a:solidFill>
                  <a:srgbClr val="C00000"/>
                </a:solidFill>
              </a:rPr>
              <a:t>trải</a:t>
            </a:r>
            <a:r>
              <a:rPr lang="vi-VN" sz="4000"/>
              <a:t> lụa tơ vàng óng trên cánh đồng.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E61800-6A3F-6159-9274-9AF5A758BA0C}"/>
              </a:ext>
            </a:extLst>
          </p:cNvPr>
          <p:cNvSpPr txBox="1"/>
          <p:nvPr/>
        </p:nvSpPr>
        <p:spPr>
          <a:xfrm>
            <a:off x="727110" y="4711314"/>
            <a:ext cx="11002134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/>
              <a:t>Nắng ban mai </a:t>
            </a:r>
            <a:r>
              <a:rPr lang="en-US" sz="4000" b="1">
                <a:solidFill>
                  <a:srgbClr val="C00000"/>
                </a:solidFill>
              </a:rPr>
              <a:t>dệt</a:t>
            </a:r>
            <a:r>
              <a:rPr lang="vi-VN" sz="4000"/>
              <a:t> lụa tơ vàng óng trên cánh đồng.</a:t>
            </a:r>
          </a:p>
        </p:txBody>
      </p:sp>
    </p:spTree>
    <p:extLst>
      <p:ext uri="{BB962C8B-B14F-4D97-AF65-F5344CB8AC3E}">
        <p14:creationId xmlns:p14="http://schemas.microsoft.com/office/powerpoint/2010/main" val="262896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79A1EB-999D-E24A-1C8A-076DBCF4DF0E}"/>
              </a:ext>
            </a:extLst>
          </p:cNvPr>
          <p:cNvSpPr txBox="1"/>
          <p:nvPr/>
        </p:nvSpPr>
        <p:spPr>
          <a:xfrm>
            <a:off x="432594" y="172369"/>
            <a:ext cx="112966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800"/>
              </a:spcAft>
            </a:pPr>
            <a:r>
              <a:rPr lang="en-US" sz="4400" b="1"/>
              <a:t>Ghi nhớ: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D57E7C-6729-C30F-F879-A13CDA5D3204}"/>
              </a:ext>
            </a:extLst>
          </p:cNvPr>
          <p:cNvSpPr txBox="1"/>
          <p:nvPr/>
        </p:nvSpPr>
        <p:spPr>
          <a:xfrm>
            <a:off x="557575" y="1164699"/>
            <a:ext cx="11046688" cy="5278041"/>
          </a:xfrm>
          <a:prstGeom prst="roundRect">
            <a:avLst/>
          </a:prstGeom>
          <a:solidFill>
            <a:srgbClr val="B3D9FF"/>
          </a:solidFill>
        </p:spPr>
        <p:txBody>
          <a:bodyPr wrap="square">
            <a:spAutoFit/>
          </a:bodyPr>
          <a:lstStyle/>
          <a:p>
            <a:pPr marL="685800" indent="-685800" algn="just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en-US" sz="4400"/>
              <a:t>Để biểu đạt cùng một ý nghĩa, có thể dùng nhiều từ ngữ khác nhau.</a:t>
            </a:r>
          </a:p>
          <a:p>
            <a:pPr marL="685800" indent="-685800" algn="just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en-US" sz="4400"/>
              <a:t>Cần dùng từ ngữ phù hợp với hoàn cảnh sử dụng.</a:t>
            </a:r>
          </a:p>
          <a:p>
            <a:pPr marL="685800" indent="-685800" algn="just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en-US" sz="4400"/>
              <a:t>Muốn cho câu văn được sinh động, cần chú ý lựa chọn từ ngữ độc đáo.</a:t>
            </a:r>
          </a:p>
        </p:txBody>
      </p:sp>
    </p:spTree>
    <p:extLst>
      <p:ext uri="{BB962C8B-B14F-4D97-AF65-F5344CB8AC3E}">
        <p14:creationId xmlns:p14="http://schemas.microsoft.com/office/powerpoint/2010/main" val="308703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5">
          <a:extLst>
            <a:ext uri="{FF2B5EF4-FFF2-40B4-BE49-F238E27FC236}">
              <a16:creationId xmlns:a16="http://schemas.microsoft.com/office/drawing/2014/main" id="{BFD160FA-DFEC-C063-4809-3E4BC613C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4" name="Google Shape;7724;p59">
            <a:extLst>
              <a:ext uri="{FF2B5EF4-FFF2-40B4-BE49-F238E27FC236}">
                <a16:creationId xmlns:a16="http://schemas.microsoft.com/office/drawing/2014/main" id="{2FD90CD1-EE62-0A42-C517-22BF8CE425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8647" y="2268497"/>
            <a:ext cx="10264543" cy="1921600"/>
          </a:xfrm>
          <a:prstGeom prst="rect">
            <a:avLst/>
          </a:prstGeom>
        </p:spPr>
        <p:txBody>
          <a:bodyPr spcFirstLastPara="1" wrap="square" lIns="121598" tIns="121598" rIns="121598" bIns="121598" anchor="t" anchorCtr="0">
            <a:noAutofit/>
          </a:bodyPr>
          <a:lstStyle/>
          <a:p>
            <a:r>
              <a:rPr lang="en-US" sz="11704" dirty="0">
                <a:solidFill>
                  <a:schemeClr val="tx1"/>
                </a:solidFill>
                <a:latin typeface="+mj-lt"/>
              </a:rPr>
              <a:t>DẶN DÒ</a:t>
            </a:r>
            <a:endParaRPr sz="11704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3504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79A1EB-999D-E24A-1C8A-076DBCF4DF0E}"/>
              </a:ext>
            </a:extLst>
          </p:cNvPr>
          <p:cNvSpPr txBox="1"/>
          <p:nvPr/>
        </p:nvSpPr>
        <p:spPr>
          <a:xfrm>
            <a:off x="432594" y="175087"/>
            <a:ext cx="117292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800"/>
              </a:spcAft>
            </a:pPr>
            <a:r>
              <a:rPr lang="en-US" sz="3200" b="1"/>
              <a:t>1.</a:t>
            </a:r>
            <a:r>
              <a:rPr lang="vi-VN" sz="3200" b="1"/>
              <a:t> Xếp các từ có tiếng bình dưới đây vào nhóm thích hợp:</a:t>
            </a:r>
            <a:endParaRPr lang="en-US" sz="32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B8AA8C-0311-3795-980E-160EB2C91E71}"/>
              </a:ext>
            </a:extLst>
          </p:cNvPr>
          <p:cNvSpPr txBox="1"/>
          <p:nvPr/>
        </p:nvSpPr>
        <p:spPr>
          <a:xfrm>
            <a:off x="1412880" y="759862"/>
            <a:ext cx="93360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800"/>
              </a:spcAft>
            </a:pPr>
            <a:r>
              <a:rPr lang="en-US" sz="3600" i="1"/>
              <a:t>bình an, bình chọn, bình luận, bình yên, thanh bình, bình phẩm, bình xét, hoà bình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F953613-9977-7643-F817-89D15BC21163}"/>
              </a:ext>
            </a:extLst>
          </p:cNvPr>
          <p:cNvSpPr/>
          <p:nvPr/>
        </p:nvSpPr>
        <p:spPr>
          <a:xfrm>
            <a:off x="432594" y="2286843"/>
            <a:ext cx="5053806" cy="4396070"/>
          </a:xfrm>
          <a:custGeom>
            <a:avLst/>
            <a:gdLst>
              <a:gd name="connsiteX0" fmla="*/ 0 w 5053806"/>
              <a:gd name="connsiteY0" fmla="*/ 732693 h 4396070"/>
              <a:gd name="connsiteX1" fmla="*/ 732693 w 5053806"/>
              <a:gd name="connsiteY1" fmla="*/ 0 h 4396070"/>
              <a:gd name="connsiteX2" fmla="*/ 1330763 w 5053806"/>
              <a:gd name="connsiteY2" fmla="*/ 0 h 4396070"/>
              <a:gd name="connsiteX3" fmla="*/ 1892949 w 5053806"/>
              <a:gd name="connsiteY3" fmla="*/ 0 h 4396070"/>
              <a:gd name="connsiteX4" fmla="*/ 2491019 w 5053806"/>
              <a:gd name="connsiteY4" fmla="*/ 0 h 4396070"/>
              <a:gd name="connsiteX5" fmla="*/ 3017320 w 5053806"/>
              <a:gd name="connsiteY5" fmla="*/ 0 h 4396070"/>
              <a:gd name="connsiteX6" fmla="*/ 3651275 w 5053806"/>
              <a:gd name="connsiteY6" fmla="*/ 0 h 4396070"/>
              <a:gd name="connsiteX7" fmla="*/ 4321113 w 5053806"/>
              <a:gd name="connsiteY7" fmla="*/ 0 h 4396070"/>
              <a:gd name="connsiteX8" fmla="*/ 5053806 w 5053806"/>
              <a:gd name="connsiteY8" fmla="*/ 732693 h 4396070"/>
              <a:gd name="connsiteX9" fmla="*/ 5053806 w 5053806"/>
              <a:gd name="connsiteY9" fmla="*/ 1348137 h 4396070"/>
              <a:gd name="connsiteX10" fmla="*/ 5053806 w 5053806"/>
              <a:gd name="connsiteY10" fmla="*/ 1904967 h 4396070"/>
              <a:gd name="connsiteX11" fmla="*/ 5053806 w 5053806"/>
              <a:gd name="connsiteY11" fmla="*/ 2461797 h 4396070"/>
              <a:gd name="connsiteX12" fmla="*/ 5053806 w 5053806"/>
              <a:gd name="connsiteY12" fmla="*/ 3047933 h 4396070"/>
              <a:gd name="connsiteX13" fmla="*/ 5053806 w 5053806"/>
              <a:gd name="connsiteY13" fmla="*/ 3663377 h 4396070"/>
              <a:gd name="connsiteX14" fmla="*/ 4321113 w 5053806"/>
              <a:gd name="connsiteY14" fmla="*/ 4396070 h 4396070"/>
              <a:gd name="connsiteX15" fmla="*/ 3758927 w 5053806"/>
              <a:gd name="connsiteY15" fmla="*/ 4396070 h 4396070"/>
              <a:gd name="connsiteX16" fmla="*/ 3160857 w 5053806"/>
              <a:gd name="connsiteY16" fmla="*/ 4396070 h 4396070"/>
              <a:gd name="connsiteX17" fmla="*/ 2562787 w 5053806"/>
              <a:gd name="connsiteY17" fmla="*/ 4396070 h 4396070"/>
              <a:gd name="connsiteX18" fmla="*/ 1892949 w 5053806"/>
              <a:gd name="connsiteY18" fmla="*/ 4396070 h 4396070"/>
              <a:gd name="connsiteX19" fmla="*/ 1294879 w 5053806"/>
              <a:gd name="connsiteY19" fmla="*/ 4396070 h 4396070"/>
              <a:gd name="connsiteX20" fmla="*/ 732693 w 5053806"/>
              <a:gd name="connsiteY20" fmla="*/ 4396070 h 4396070"/>
              <a:gd name="connsiteX21" fmla="*/ 0 w 5053806"/>
              <a:gd name="connsiteY21" fmla="*/ 3663377 h 4396070"/>
              <a:gd name="connsiteX22" fmla="*/ 0 w 5053806"/>
              <a:gd name="connsiteY22" fmla="*/ 3047933 h 4396070"/>
              <a:gd name="connsiteX23" fmla="*/ 0 w 5053806"/>
              <a:gd name="connsiteY23" fmla="*/ 2491103 h 4396070"/>
              <a:gd name="connsiteX24" fmla="*/ 0 w 5053806"/>
              <a:gd name="connsiteY24" fmla="*/ 1846353 h 4396070"/>
              <a:gd name="connsiteX25" fmla="*/ 0 w 5053806"/>
              <a:gd name="connsiteY25" fmla="*/ 732693 h 439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053806" h="4396070" fill="none" extrusionOk="0">
                <a:moveTo>
                  <a:pt x="0" y="732693"/>
                </a:moveTo>
                <a:cubicBezTo>
                  <a:pt x="-6347" y="257407"/>
                  <a:pt x="408134" y="14417"/>
                  <a:pt x="732693" y="0"/>
                </a:cubicBezTo>
                <a:cubicBezTo>
                  <a:pt x="911987" y="-70236"/>
                  <a:pt x="1197819" y="41897"/>
                  <a:pt x="1330763" y="0"/>
                </a:cubicBezTo>
                <a:cubicBezTo>
                  <a:pt x="1463707" y="-41897"/>
                  <a:pt x="1649756" y="65058"/>
                  <a:pt x="1892949" y="0"/>
                </a:cubicBezTo>
                <a:cubicBezTo>
                  <a:pt x="2136142" y="-65058"/>
                  <a:pt x="2251575" y="2715"/>
                  <a:pt x="2491019" y="0"/>
                </a:cubicBezTo>
                <a:cubicBezTo>
                  <a:pt x="2730463" y="-2715"/>
                  <a:pt x="2905718" y="53676"/>
                  <a:pt x="3017320" y="0"/>
                </a:cubicBezTo>
                <a:cubicBezTo>
                  <a:pt x="3128922" y="-53676"/>
                  <a:pt x="3408476" y="17021"/>
                  <a:pt x="3651275" y="0"/>
                </a:cubicBezTo>
                <a:cubicBezTo>
                  <a:pt x="3894074" y="-17021"/>
                  <a:pt x="4086107" y="8719"/>
                  <a:pt x="4321113" y="0"/>
                </a:cubicBezTo>
                <a:cubicBezTo>
                  <a:pt x="4806726" y="34856"/>
                  <a:pt x="5027877" y="348227"/>
                  <a:pt x="5053806" y="732693"/>
                </a:cubicBezTo>
                <a:cubicBezTo>
                  <a:pt x="5054855" y="904788"/>
                  <a:pt x="4983567" y="1100497"/>
                  <a:pt x="5053806" y="1348137"/>
                </a:cubicBezTo>
                <a:cubicBezTo>
                  <a:pt x="5124045" y="1595777"/>
                  <a:pt x="5052153" y="1754649"/>
                  <a:pt x="5053806" y="1904967"/>
                </a:cubicBezTo>
                <a:cubicBezTo>
                  <a:pt x="5055459" y="2055285"/>
                  <a:pt x="4998468" y="2197720"/>
                  <a:pt x="5053806" y="2461797"/>
                </a:cubicBezTo>
                <a:cubicBezTo>
                  <a:pt x="5109144" y="2725874"/>
                  <a:pt x="5036061" y="2758049"/>
                  <a:pt x="5053806" y="3047933"/>
                </a:cubicBezTo>
                <a:cubicBezTo>
                  <a:pt x="5071551" y="3337817"/>
                  <a:pt x="5043416" y="3529421"/>
                  <a:pt x="5053806" y="3663377"/>
                </a:cubicBezTo>
                <a:cubicBezTo>
                  <a:pt x="5007803" y="4071603"/>
                  <a:pt x="4811594" y="4350997"/>
                  <a:pt x="4321113" y="4396070"/>
                </a:cubicBezTo>
                <a:cubicBezTo>
                  <a:pt x="4097311" y="4462655"/>
                  <a:pt x="3966634" y="4384594"/>
                  <a:pt x="3758927" y="4396070"/>
                </a:cubicBezTo>
                <a:cubicBezTo>
                  <a:pt x="3551220" y="4407546"/>
                  <a:pt x="3456988" y="4370024"/>
                  <a:pt x="3160857" y="4396070"/>
                </a:cubicBezTo>
                <a:cubicBezTo>
                  <a:pt x="2864726" y="4422116"/>
                  <a:pt x="2690477" y="4379286"/>
                  <a:pt x="2562787" y="4396070"/>
                </a:cubicBezTo>
                <a:cubicBezTo>
                  <a:pt x="2435097" y="4412854"/>
                  <a:pt x="2189141" y="4320835"/>
                  <a:pt x="1892949" y="4396070"/>
                </a:cubicBezTo>
                <a:cubicBezTo>
                  <a:pt x="1596757" y="4471305"/>
                  <a:pt x="1570405" y="4370896"/>
                  <a:pt x="1294879" y="4396070"/>
                </a:cubicBezTo>
                <a:cubicBezTo>
                  <a:pt x="1019353" y="4421244"/>
                  <a:pt x="914831" y="4335338"/>
                  <a:pt x="732693" y="4396070"/>
                </a:cubicBezTo>
                <a:cubicBezTo>
                  <a:pt x="367658" y="4438291"/>
                  <a:pt x="-172" y="4147878"/>
                  <a:pt x="0" y="3663377"/>
                </a:cubicBezTo>
                <a:cubicBezTo>
                  <a:pt x="-16148" y="3404461"/>
                  <a:pt x="2299" y="3171998"/>
                  <a:pt x="0" y="3047933"/>
                </a:cubicBezTo>
                <a:cubicBezTo>
                  <a:pt x="-2299" y="2923868"/>
                  <a:pt x="50992" y="2739049"/>
                  <a:pt x="0" y="2491103"/>
                </a:cubicBezTo>
                <a:cubicBezTo>
                  <a:pt x="-50992" y="2243157"/>
                  <a:pt x="60379" y="1999777"/>
                  <a:pt x="0" y="1846353"/>
                </a:cubicBezTo>
                <a:cubicBezTo>
                  <a:pt x="-60379" y="1692929"/>
                  <a:pt x="109972" y="1233214"/>
                  <a:pt x="0" y="732693"/>
                </a:cubicBezTo>
                <a:close/>
              </a:path>
              <a:path w="5053806" h="4396070" stroke="0" extrusionOk="0">
                <a:moveTo>
                  <a:pt x="0" y="732693"/>
                </a:moveTo>
                <a:cubicBezTo>
                  <a:pt x="23502" y="318022"/>
                  <a:pt x="327382" y="22055"/>
                  <a:pt x="732693" y="0"/>
                </a:cubicBezTo>
                <a:cubicBezTo>
                  <a:pt x="946393" y="-42759"/>
                  <a:pt x="1072765" y="45896"/>
                  <a:pt x="1330763" y="0"/>
                </a:cubicBezTo>
                <a:cubicBezTo>
                  <a:pt x="1588761" y="-45896"/>
                  <a:pt x="1636179" y="25179"/>
                  <a:pt x="1821180" y="0"/>
                </a:cubicBezTo>
                <a:cubicBezTo>
                  <a:pt x="2006181" y="-25179"/>
                  <a:pt x="2222635" y="77387"/>
                  <a:pt x="2491019" y="0"/>
                </a:cubicBezTo>
                <a:cubicBezTo>
                  <a:pt x="2759403" y="-77387"/>
                  <a:pt x="2948763" y="71476"/>
                  <a:pt x="3089089" y="0"/>
                </a:cubicBezTo>
                <a:cubicBezTo>
                  <a:pt x="3229415" y="-71476"/>
                  <a:pt x="3408238" y="55798"/>
                  <a:pt x="3579506" y="0"/>
                </a:cubicBezTo>
                <a:cubicBezTo>
                  <a:pt x="3750774" y="-55798"/>
                  <a:pt x="4163227" y="39804"/>
                  <a:pt x="4321113" y="0"/>
                </a:cubicBezTo>
                <a:cubicBezTo>
                  <a:pt x="4751076" y="56281"/>
                  <a:pt x="5094969" y="314941"/>
                  <a:pt x="5053806" y="732693"/>
                </a:cubicBezTo>
                <a:cubicBezTo>
                  <a:pt x="5095294" y="945775"/>
                  <a:pt x="5042875" y="1016587"/>
                  <a:pt x="5053806" y="1230909"/>
                </a:cubicBezTo>
                <a:cubicBezTo>
                  <a:pt x="5064737" y="1445231"/>
                  <a:pt x="4979912" y="1614979"/>
                  <a:pt x="5053806" y="1875660"/>
                </a:cubicBezTo>
                <a:cubicBezTo>
                  <a:pt x="5127700" y="2136341"/>
                  <a:pt x="5018090" y="2224129"/>
                  <a:pt x="5053806" y="2491103"/>
                </a:cubicBezTo>
                <a:cubicBezTo>
                  <a:pt x="5089522" y="2758077"/>
                  <a:pt x="5038913" y="2848305"/>
                  <a:pt x="5053806" y="3135854"/>
                </a:cubicBezTo>
                <a:cubicBezTo>
                  <a:pt x="5068699" y="3423403"/>
                  <a:pt x="4991465" y="3535158"/>
                  <a:pt x="5053806" y="3663377"/>
                </a:cubicBezTo>
                <a:cubicBezTo>
                  <a:pt x="5095217" y="4138890"/>
                  <a:pt x="4673023" y="4361058"/>
                  <a:pt x="4321113" y="4396070"/>
                </a:cubicBezTo>
                <a:cubicBezTo>
                  <a:pt x="4165630" y="4465686"/>
                  <a:pt x="3806646" y="4362499"/>
                  <a:pt x="3651275" y="4396070"/>
                </a:cubicBezTo>
                <a:cubicBezTo>
                  <a:pt x="3495904" y="4429641"/>
                  <a:pt x="3155531" y="4395427"/>
                  <a:pt x="3017320" y="4396070"/>
                </a:cubicBezTo>
                <a:cubicBezTo>
                  <a:pt x="2879109" y="4396713"/>
                  <a:pt x="2530909" y="4389334"/>
                  <a:pt x="2383366" y="4396070"/>
                </a:cubicBezTo>
                <a:cubicBezTo>
                  <a:pt x="2235823" y="4402806"/>
                  <a:pt x="2085741" y="4355642"/>
                  <a:pt x="1892949" y="4396070"/>
                </a:cubicBezTo>
                <a:cubicBezTo>
                  <a:pt x="1700157" y="4436498"/>
                  <a:pt x="1538959" y="4369871"/>
                  <a:pt x="1330763" y="4396070"/>
                </a:cubicBezTo>
                <a:cubicBezTo>
                  <a:pt x="1122567" y="4422269"/>
                  <a:pt x="862616" y="4327763"/>
                  <a:pt x="732693" y="4396070"/>
                </a:cubicBezTo>
                <a:cubicBezTo>
                  <a:pt x="214844" y="4389676"/>
                  <a:pt x="5958" y="4054416"/>
                  <a:pt x="0" y="3663377"/>
                </a:cubicBezTo>
                <a:cubicBezTo>
                  <a:pt x="-56727" y="3498269"/>
                  <a:pt x="62608" y="3346152"/>
                  <a:pt x="0" y="3106547"/>
                </a:cubicBezTo>
                <a:cubicBezTo>
                  <a:pt x="-62608" y="2866942"/>
                  <a:pt x="60026" y="2746353"/>
                  <a:pt x="0" y="2549717"/>
                </a:cubicBezTo>
                <a:cubicBezTo>
                  <a:pt x="-60026" y="2353081"/>
                  <a:pt x="5861" y="2154220"/>
                  <a:pt x="0" y="1904967"/>
                </a:cubicBezTo>
                <a:cubicBezTo>
                  <a:pt x="-5861" y="1655714"/>
                  <a:pt x="53438" y="1485536"/>
                  <a:pt x="0" y="1318830"/>
                </a:cubicBezTo>
                <a:cubicBezTo>
                  <a:pt x="-53438" y="1152124"/>
                  <a:pt x="1609" y="904225"/>
                  <a:pt x="0" y="732693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79020780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>
              <a:buAutoNum type="alphaLcPeriod"/>
            </a:pPr>
            <a:r>
              <a:rPr lang="en-US" sz="4000" b="1" i="1">
                <a:solidFill>
                  <a:srgbClr val="000000"/>
                </a:solidFill>
              </a:rPr>
              <a:t>Bình </a:t>
            </a:r>
            <a:r>
              <a:rPr lang="en-US" sz="4000" b="1">
                <a:solidFill>
                  <a:srgbClr val="000000"/>
                </a:solidFill>
              </a:rPr>
              <a:t>có nghĩa là yên ổn.</a:t>
            </a:r>
          </a:p>
          <a:p>
            <a:pPr marL="742950" indent="-742950" algn="ctr">
              <a:buAutoNum type="alphaLcPeriod"/>
            </a:pPr>
            <a:endParaRPr lang="en-US" sz="4000">
              <a:solidFill>
                <a:srgbClr val="000000"/>
              </a:solidFill>
            </a:endParaRPr>
          </a:p>
          <a:p>
            <a:pPr marL="742950" indent="-742950" algn="ctr">
              <a:buAutoNum type="alphaLcPeriod"/>
            </a:pPr>
            <a:endParaRPr lang="en-US" sz="4000">
              <a:solidFill>
                <a:srgbClr val="000000"/>
              </a:solidFill>
            </a:endParaRPr>
          </a:p>
          <a:p>
            <a:pPr marL="742950" indent="-742950" algn="ctr">
              <a:buAutoNum type="alphaLcPeriod"/>
            </a:pPr>
            <a:endParaRPr lang="en-US" sz="4000">
              <a:solidFill>
                <a:srgbClr val="000000"/>
              </a:solidFill>
            </a:endParaRPr>
          </a:p>
          <a:p>
            <a:pPr algn="ctr"/>
            <a:endParaRPr lang="en-US" sz="4000">
              <a:solidFill>
                <a:srgbClr val="000000"/>
              </a:solidFill>
            </a:endParaRPr>
          </a:p>
          <a:p>
            <a:pPr algn="ctr"/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64B0703-DF50-3DEC-65FF-6F527DEE7886}"/>
              </a:ext>
            </a:extLst>
          </p:cNvPr>
          <p:cNvSpPr/>
          <p:nvPr/>
        </p:nvSpPr>
        <p:spPr>
          <a:xfrm>
            <a:off x="6080918" y="2286843"/>
            <a:ext cx="5648326" cy="4396069"/>
          </a:xfrm>
          <a:custGeom>
            <a:avLst/>
            <a:gdLst>
              <a:gd name="connsiteX0" fmla="*/ 0 w 5648326"/>
              <a:gd name="connsiteY0" fmla="*/ 732693 h 4396069"/>
              <a:gd name="connsiteX1" fmla="*/ 732693 w 5648326"/>
              <a:gd name="connsiteY1" fmla="*/ 0 h 4396069"/>
              <a:gd name="connsiteX2" fmla="*/ 1204768 w 5648326"/>
              <a:gd name="connsiteY2" fmla="*/ 0 h 4396069"/>
              <a:gd name="connsiteX3" fmla="*/ 1718672 w 5648326"/>
              <a:gd name="connsiteY3" fmla="*/ 0 h 4396069"/>
              <a:gd name="connsiteX4" fmla="*/ 2358064 w 5648326"/>
              <a:gd name="connsiteY4" fmla="*/ 0 h 4396069"/>
              <a:gd name="connsiteX5" fmla="*/ 2955627 w 5648326"/>
              <a:gd name="connsiteY5" fmla="*/ 0 h 4396069"/>
              <a:gd name="connsiteX6" fmla="*/ 3427701 w 5648326"/>
              <a:gd name="connsiteY6" fmla="*/ 0 h 4396069"/>
              <a:gd name="connsiteX7" fmla="*/ 3983435 w 5648326"/>
              <a:gd name="connsiteY7" fmla="*/ 0 h 4396069"/>
              <a:gd name="connsiteX8" fmla="*/ 4915633 w 5648326"/>
              <a:gd name="connsiteY8" fmla="*/ 0 h 4396069"/>
              <a:gd name="connsiteX9" fmla="*/ 5648326 w 5648326"/>
              <a:gd name="connsiteY9" fmla="*/ 732693 h 4396069"/>
              <a:gd name="connsiteX10" fmla="*/ 5648326 w 5648326"/>
              <a:gd name="connsiteY10" fmla="*/ 1289523 h 4396069"/>
              <a:gd name="connsiteX11" fmla="*/ 5648326 w 5648326"/>
              <a:gd name="connsiteY11" fmla="*/ 1787739 h 4396069"/>
              <a:gd name="connsiteX12" fmla="*/ 5648326 w 5648326"/>
              <a:gd name="connsiteY12" fmla="*/ 2344569 h 4396069"/>
              <a:gd name="connsiteX13" fmla="*/ 5648326 w 5648326"/>
              <a:gd name="connsiteY13" fmla="*/ 2989319 h 4396069"/>
              <a:gd name="connsiteX14" fmla="*/ 5648326 w 5648326"/>
              <a:gd name="connsiteY14" fmla="*/ 3663376 h 4396069"/>
              <a:gd name="connsiteX15" fmla="*/ 4915633 w 5648326"/>
              <a:gd name="connsiteY15" fmla="*/ 4396069 h 4396069"/>
              <a:gd name="connsiteX16" fmla="*/ 4401729 w 5648326"/>
              <a:gd name="connsiteY16" fmla="*/ 4396069 h 4396069"/>
              <a:gd name="connsiteX17" fmla="*/ 3804166 w 5648326"/>
              <a:gd name="connsiteY17" fmla="*/ 4396069 h 4396069"/>
              <a:gd name="connsiteX18" fmla="*/ 3290262 w 5648326"/>
              <a:gd name="connsiteY18" fmla="*/ 4396069 h 4396069"/>
              <a:gd name="connsiteX19" fmla="*/ 2609040 w 5648326"/>
              <a:gd name="connsiteY19" fmla="*/ 4396069 h 4396069"/>
              <a:gd name="connsiteX20" fmla="*/ 2053307 w 5648326"/>
              <a:gd name="connsiteY20" fmla="*/ 4396069 h 4396069"/>
              <a:gd name="connsiteX21" fmla="*/ 1372085 w 5648326"/>
              <a:gd name="connsiteY21" fmla="*/ 4396069 h 4396069"/>
              <a:gd name="connsiteX22" fmla="*/ 732693 w 5648326"/>
              <a:gd name="connsiteY22" fmla="*/ 4396069 h 4396069"/>
              <a:gd name="connsiteX23" fmla="*/ 0 w 5648326"/>
              <a:gd name="connsiteY23" fmla="*/ 3663376 h 4396069"/>
              <a:gd name="connsiteX24" fmla="*/ 0 w 5648326"/>
              <a:gd name="connsiteY24" fmla="*/ 3077239 h 4396069"/>
              <a:gd name="connsiteX25" fmla="*/ 0 w 5648326"/>
              <a:gd name="connsiteY25" fmla="*/ 2579023 h 4396069"/>
              <a:gd name="connsiteX26" fmla="*/ 0 w 5648326"/>
              <a:gd name="connsiteY26" fmla="*/ 2051500 h 4396069"/>
              <a:gd name="connsiteX27" fmla="*/ 0 w 5648326"/>
              <a:gd name="connsiteY27" fmla="*/ 1523977 h 4396069"/>
              <a:gd name="connsiteX28" fmla="*/ 0 w 5648326"/>
              <a:gd name="connsiteY28" fmla="*/ 732693 h 439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648326" h="4396069" fill="none" extrusionOk="0">
                <a:moveTo>
                  <a:pt x="0" y="732693"/>
                </a:moveTo>
                <a:cubicBezTo>
                  <a:pt x="-34859" y="353047"/>
                  <a:pt x="288456" y="-20883"/>
                  <a:pt x="732693" y="0"/>
                </a:cubicBezTo>
                <a:cubicBezTo>
                  <a:pt x="938762" y="-34662"/>
                  <a:pt x="1082373" y="8248"/>
                  <a:pt x="1204768" y="0"/>
                </a:cubicBezTo>
                <a:cubicBezTo>
                  <a:pt x="1327164" y="-8248"/>
                  <a:pt x="1536778" y="57475"/>
                  <a:pt x="1718672" y="0"/>
                </a:cubicBezTo>
                <a:cubicBezTo>
                  <a:pt x="1900566" y="-57475"/>
                  <a:pt x="2165120" y="7240"/>
                  <a:pt x="2358064" y="0"/>
                </a:cubicBezTo>
                <a:cubicBezTo>
                  <a:pt x="2551008" y="-7240"/>
                  <a:pt x="2699682" y="12121"/>
                  <a:pt x="2955627" y="0"/>
                </a:cubicBezTo>
                <a:cubicBezTo>
                  <a:pt x="3211572" y="-12121"/>
                  <a:pt x="3331720" y="23061"/>
                  <a:pt x="3427701" y="0"/>
                </a:cubicBezTo>
                <a:cubicBezTo>
                  <a:pt x="3523682" y="-23061"/>
                  <a:pt x="3857435" y="23292"/>
                  <a:pt x="3983435" y="0"/>
                </a:cubicBezTo>
                <a:cubicBezTo>
                  <a:pt x="4109435" y="-23292"/>
                  <a:pt x="4463950" y="106420"/>
                  <a:pt x="4915633" y="0"/>
                </a:cubicBezTo>
                <a:cubicBezTo>
                  <a:pt x="5285172" y="-31301"/>
                  <a:pt x="5690857" y="402906"/>
                  <a:pt x="5648326" y="732693"/>
                </a:cubicBezTo>
                <a:cubicBezTo>
                  <a:pt x="5695016" y="909332"/>
                  <a:pt x="5639270" y="1169946"/>
                  <a:pt x="5648326" y="1289523"/>
                </a:cubicBezTo>
                <a:cubicBezTo>
                  <a:pt x="5657382" y="1409100"/>
                  <a:pt x="5619206" y="1641572"/>
                  <a:pt x="5648326" y="1787739"/>
                </a:cubicBezTo>
                <a:cubicBezTo>
                  <a:pt x="5677446" y="1933906"/>
                  <a:pt x="5619526" y="2066297"/>
                  <a:pt x="5648326" y="2344569"/>
                </a:cubicBezTo>
                <a:cubicBezTo>
                  <a:pt x="5677126" y="2622841"/>
                  <a:pt x="5647010" y="2834040"/>
                  <a:pt x="5648326" y="2989319"/>
                </a:cubicBezTo>
                <a:cubicBezTo>
                  <a:pt x="5649642" y="3144598"/>
                  <a:pt x="5578719" y="3439650"/>
                  <a:pt x="5648326" y="3663376"/>
                </a:cubicBezTo>
                <a:cubicBezTo>
                  <a:pt x="5587721" y="4118948"/>
                  <a:pt x="5359925" y="4446481"/>
                  <a:pt x="4915633" y="4396069"/>
                </a:cubicBezTo>
                <a:cubicBezTo>
                  <a:pt x="4732454" y="4425350"/>
                  <a:pt x="4534416" y="4392198"/>
                  <a:pt x="4401729" y="4396069"/>
                </a:cubicBezTo>
                <a:cubicBezTo>
                  <a:pt x="4269042" y="4399940"/>
                  <a:pt x="4072210" y="4350445"/>
                  <a:pt x="3804166" y="4396069"/>
                </a:cubicBezTo>
                <a:cubicBezTo>
                  <a:pt x="3536122" y="4441693"/>
                  <a:pt x="3536160" y="4334896"/>
                  <a:pt x="3290262" y="4396069"/>
                </a:cubicBezTo>
                <a:cubicBezTo>
                  <a:pt x="3044364" y="4457242"/>
                  <a:pt x="2837553" y="4357803"/>
                  <a:pt x="2609040" y="4396069"/>
                </a:cubicBezTo>
                <a:cubicBezTo>
                  <a:pt x="2380527" y="4434335"/>
                  <a:pt x="2181112" y="4383632"/>
                  <a:pt x="2053307" y="4396069"/>
                </a:cubicBezTo>
                <a:cubicBezTo>
                  <a:pt x="1925502" y="4408506"/>
                  <a:pt x="1540407" y="4392018"/>
                  <a:pt x="1372085" y="4396069"/>
                </a:cubicBezTo>
                <a:cubicBezTo>
                  <a:pt x="1203763" y="4400120"/>
                  <a:pt x="1003843" y="4375032"/>
                  <a:pt x="732693" y="4396069"/>
                </a:cubicBezTo>
                <a:cubicBezTo>
                  <a:pt x="299623" y="4441783"/>
                  <a:pt x="-80000" y="4141673"/>
                  <a:pt x="0" y="3663376"/>
                </a:cubicBezTo>
                <a:cubicBezTo>
                  <a:pt x="-17997" y="3527607"/>
                  <a:pt x="57224" y="3312922"/>
                  <a:pt x="0" y="3077239"/>
                </a:cubicBezTo>
                <a:cubicBezTo>
                  <a:pt x="-57224" y="2841556"/>
                  <a:pt x="17970" y="2678793"/>
                  <a:pt x="0" y="2579023"/>
                </a:cubicBezTo>
                <a:cubicBezTo>
                  <a:pt x="-17970" y="2479253"/>
                  <a:pt x="8340" y="2307110"/>
                  <a:pt x="0" y="2051500"/>
                </a:cubicBezTo>
                <a:cubicBezTo>
                  <a:pt x="-8340" y="1795890"/>
                  <a:pt x="31134" y="1653415"/>
                  <a:pt x="0" y="1523977"/>
                </a:cubicBezTo>
                <a:cubicBezTo>
                  <a:pt x="-31134" y="1394539"/>
                  <a:pt x="6869" y="994409"/>
                  <a:pt x="0" y="732693"/>
                </a:cubicBezTo>
                <a:close/>
              </a:path>
              <a:path w="5648326" h="4396069" stroke="0" extrusionOk="0">
                <a:moveTo>
                  <a:pt x="0" y="732693"/>
                </a:moveTo>
                <a:cubicBezTo>
                  <a:pt x="23502" y="318022"/>
                  <a:pt x="327382" y="22055"/>
                  <a:pt x="732693" y="0"/>
                </a:cubicBezTo>
                <a:cubicBezTo>
                  <a:pt x="961109" y="-44380"/>
                  <a:pt x="1153949" y="19788"/>
                  <a:pt x="1330256" y="0"/>
                </a:cubicBezTo>
                <a:cubicBezTo>
                  <a:pt x="1506563" y="-19788"/>
                  <a:pt x="1572668" y="55142"/>
                  <a:pt x="1802331" y="0"/>
                </a:cubicBezTo>
                <a:cubicBezTo>
                  <a:pt x="2031995" y="-55142"/>
                  <a:pt x="2207555" y="34762"/>
                  <a:pt x="2483552" y="0"/>
                </a:cubicBezTo>
                <a:cubicBezTo>
                  <a:pt x="2759549" y="-34762"/>
                  <a:pt x="2822100" y="65316"/>
                  <a:pt x="3081115" y="0"/>
                </a:cubicBezTo>
                <a:cubicBezTo>
                  <a:pt x="3340130" y="-65316"/>
                  <a:pt x="3328333" y="30985"/>
                  <a:pt x="3553190" y="0"/>
                </a:cubicBezTo>
                <a:cubicBezTo>
                  <a:pt x="3778047" y="-30985"/>
                  <a:pt x="4064612" y="24887"/>
                  <a:pt x="4192582" y="0"/>
                </a:cubicBezTo>
                <a:cubicBezTo>
                  <a:pt x="4320552" y="-24887"/>
                  <a:pt x="4615632" y="75788"/>
                  <a:pt x="4915633" y="0"/>
                </a:cubicBezTo>
                <a:cubicBezTo>
                  <a:pt x="5333658" y="17045"/>
                  <a:pt x="5705109" y="375500"/>
                  <a:pt x="5648326" y="732693"/>
                </a:cubicBezTo>
                <a:cubicBezTo>
                  <a:pt x="5684009" y="936735"/>
                  <a:pt x="5601556" y="1052163"/>
                  <a:pt x="5648326" y="1318830"/>
                </a:cubicBezTo>
                <a:cubicBezTo>
                  <a:pt x="5695096" y="1585497"/>
                  <a:pt x="5612610" y="1667299"/>
                  <a:pt x="5648326" y="1934273"/>
                </a:cubicBezTo>
                <a:cubicBezTo>
                  <a:pt x="5684042" y="2201247"/>
                  <a:pt x="5632342" y="2297410"/>
                  <a:pt x="5648326" y="2579023"/>
                </a:cubicBezTo>
                <a:cubicBezTo>
                  <a:pt x="5664310" y="2860636"/>
                  <a:pt x="5634489" y="2963653"/>
                  <a:pt x="5648326" y="3077239"/>
                </a:cubicBezTo>
                <a:cubicBezTo>
                  <a:pt x="5662163" y="3190825"/>
                  <a:pt x="5640436" y="3545820"/>
                  <a:pt x="5648326" y="3663376"/>
                </a:cubicBezTo>
                <a:cubicBezTo>
                  <a:pt x="5727307" y="4057895"/>
                  <a:pt x="5278968" y="4319713"/>
                  <a:pt x="4915633" y="4396069"/>
                </a:cubicBezTo>
                <a:cubicBezTo>
                  <a:pt x="4693009" y="4445603"/>
                  <a:pt x="4573237" y="4348269"/>
                  <a:pt x="4359900" y="4396069"/>
                </a:cubicBezTo>
                <a:cubicBezTo>
                  <a:pt x="4146563" y="4443869"/>
                  <a:pt x="3946330" y="4338233"/>
                  <a:pt x="3720507" y="4396069"/>
                </a:cubicBezTo>
                <a:cubicBezTo>
                  <a:pt x="3494684" y="4453905"/>
                  <a:pt x="3440421" y="4369744"/>
                  <a:pt x="3248433" y="4396069"/>
                </a:cubicBezTo>
                <a:cubicBezTo>
                  <a:pt x="3056445" y="4422394"/>
                  <a:pt x="2826038" y="4332502"/>
                  <a:pt x="2692699" y="4396069"/>
                </a:cubicBezTo>
                <a:cubicBezTo>
                  <a:pt x="2559360" y="4459636"/>
                  <a:pt x="2288224" y="4361719"/>
                  <a:pt x="2095136" y="4396069"/>
                </a:cubicBezTo>
                <a:cubicBezTo>
                  <a:pt x="1902048" y="4430419"/>
                  <a:pt x="1649506" y="4336769"/>
                  <a:pt x="1497573" y="4396069"/>
                </a:cubicBezTo>
                <a:cubicBezTo>
                  <a:pt x="1345640" y="4455369"/>
                  <a:pt x="1090294" y="4309233"/>
                  <a:pt x="732693" y="4396069"/>
                </a:cubicBezTo>
                <a:cubicBezTo>
                  <a:pt x="350090" y="4395200"/>
                  <a:pt x="-47219" y="4026667"/>
                  <a:pt x="0" y="3663376"/>
                </a:cubicBezTo>
                <a:cubicBezTo>
                  <a:pt x="-60694" y="3409183"/>
                  <a:pt x="25045" y="3330625"/>
                  <a:pt x="0" y="3135853"/>
                </a:cubicBezTo>
                <a:cubicBezTo>
                  <a:pt x="-25045" y="2941081"/>
                  <a:pt x="53438" y="2716422"/>
                  <a:pt x="0" y="2549716"/>
                </a:cubicBezTo>
                <a:cubicBezTo>
                  <a:pt x="-53438" y="2383010"/>
                  <a:pt x="34015" y="2189272"/>
                  <a:pt x="0" y="1904966"/>
                </a:cubicBezTo>
                <a:cubicBezTo>
                  <a:pt x="-34015" y="1620660"/>
                  <a:pt x="6275" y="1639924"/>
                  <a:pt x="0" y="1406750"/>
                </a:cubicBezTo>
                <a:cubicBezTo>
                  <a:pt x="-6275" y="1173576"/>
                  <a:pt x="37654" y="1022789"/>
                  <a:pt x="0" y="732693"/>
                </a:cubicBezTo>
                <a:close/>
              </a:path>
            </a:pathLst>
          </a:custGeom>
          <a:solidFill>
            <a:srgbClr val="B3D9FF"/>
          </a:solidFill>
          <a:ln>
            <a:extLst>
              <a:ext uri="{C807C97D-BFC1-408E-A445-0C87EB9F89A2}">
                <ask:lineSketchStyleProps xmlns="" xmlns:ask="http://schemas.microsoft.com/office/drawing/2018/sketchyshapes" sd="79020780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00"/>
                </a:solidFill>
              </a:rPr>
              <a:t>b. </a:t>
            </a:r>
            <a:r>
              <a:rPr lang="en-US" sz="4000" b="1" i="1">
                <a:solidFill>
                  <a:srgbClr val="000000"/>
                </a:solidFill>
              </a:rPr>
              <a:t>Bình </a:t>
            </a:r>
            <a:r>
              <a:rPr lang="en-US" sz="4000" b="1">
                <a:solidFill>
                  <a:srgbClr val="000000"/>
                </a:solidFill>
              </a:rPr>
              <a:t>có nghĩa là xem xét, xác định.</a:t>
            </a:r>
          </a:p>
          <a:p>
            <a:pPr algn="ctr"/>
            <a:endParaRPr lang="en-US" sz="4000">
              <a:solidFill>
                <a:srgbClr val="000000"/>
              </a:solidFill>
            </a:endParaRPr>
          </a:p>
          <a:p>
            <a:pPr algn="ctr"/>
            <a:endParaRPr lang="en-US" sz="4000">
              <a:solidFill>
                <a:srgbClr val="000000"/>
              </a:solidFill>
            </a:endParaRPr>
          </a:p>
          <a:p>
            <a:pPr algn="ctr"/>
            <a:endParaRPr lang="en-US" sz="4000">
              <a:solidFill>
                <a:srgbClr val="000000"/>
              </a:solidFill>
            </a:endParaRPr>
          </a:p>
          <a:p>
            <a:pPr algn="ctr"/>
            <a:endParaRPr lang="en-US" sz="4000">
              <a:solidFill>
                <a:srgbClr val="000000"/>
              </a:solidFill>
            </a:endParaRPr>
          </a:p>
          <a:p>
            <a:pPr algn="ctr"/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F7D440-68A2-914B-D5B4-AFF50ABE3670}"/>
              </a:ext>
            </a:extLst>
          </p:cNvPr>
          <p:cNvSpPr txBox="1"/>
          <p:nvPr/>
        </p:nvSpPr>
        <p:spPr>
          <a:xfrm>
            <a:off x="1412880" y="3669247"/>
            <a:ext cx="26087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i="1"/>
              <a:t>bình 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356E5B-BC6E-DA7C-2C69-C75CBACC7FD3}"/>
              </a:ext>
            </a:extLst>
          </p:cNvPr>
          <p:cNvSpPr txBox="1"/>
          <p:nvPr/>
        </p:nvSpPr>
        <p:spPr>
          <a:xfrm>
            <a:off x="1412880" y="4377133"/>
            <a:ext cx="34771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i="1"/>
              <a:t>bình yên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4179B1-B694-9B64-C74B-0CBE4A1B4658}"/>
              </a:ext>
            </a:extLst>
          </p:cNvPr>
          <p:cNvSpPr txBox="1"/>
          <p:nvPr/>
        </p:nvSpPr>
        <p:spPr>
          <a:xfrm>
            <a:off x="1412880" y="5112675"/>
            <a:ext cx="34771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i="1"/>
              <a:t>thanh bình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74C498-388F-B7F0-81A1-B7173A40DCEE}"/>
              </a:ext>
            </a:extLst>
          </p:cNvPr>
          <p:cNvSpPr txBox="1"/>
          <p:nvPr/>
        </p:nvSpPr>
        <p:spPr>
          <a:xfrm>
            <a:off x="1412880" y="5848217"/>
            <a:ext cx="34771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i="1"/>
              <a:t>hoà bình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11D552-3355-C10B-0DBD-FF505C4AF9B4}"/>
              </a:ext>
            </a:extLst>
          </p:cNvPr>
          <p:cNvSpPr txBox="1"/>
          <p:nvPr/>
        </p:nvSpPr>
        <p:spPr>
          <a:xfrm>
            <a:off x="7429366" y="3669247"/>
            <a:ext cx="33195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i="1"/>
              <a:t>bình chọn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F00D44-92BA-1D1E-7F94-BDD42BA0BECC}"/>
              </a:ext>
            </a:extLst>
          </p:cNvPr>
          <p:cNvSpPr txBox="1"/>
          <p:nvPr/>
        </p:nvSpPr>
        <p:spPr>
          <a:xfrm>
            <a:off x="7429367" y="4377133"/>
            <a:ext cx="34771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i="1"/>
              <a:t>bình luận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5A446B-574B-8F1D-5E06-02F7A1F04271}"/>
              </a:ext>
            </a:extLst>
          </p:cNvPr>
          <p:cNvSpPr txBox="1"/>
          <p:nvPr/>
        </p:nvSpPr>
        <p:spPr>
          <a:xfrm>
            <a:off x="7429367" y="5112675"/>
            <a:ext cx="34771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i="1"/>
              <a:t>bình phẩm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F993C2-A270-4C07-6C62-B366A7DF8227}"/>
              </a:ext>
            </a:extLst>
          </p:cNvPr>
          <p:cNvSpPr txBox="1"/>
          <p:nvPr/>
        </p:nvSpPr>
        <p:spPr>
          <a:xfrm>
            <a:off x="7429367" y="5848217"/>
            <a:ext cx="34771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i="1"/>
              <a:t>bình xét</a:t>
            </a:r>
          </a:p>
        </p:txBody>
      </p:sp>
    </p:spTree>
    <p:extLst>
      <p:ext uri="{BB962C8B-B14F-4D97-AF65-F5344CB8AC3E}">
        <p14:creationId xmlns:p14="http://schemas.microsoft.com/office/powerpoint/2010/main" val="117609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79A1EB-999D-E24A-1C8A-076DBCF4DF0E}"/>
              </a:ext>
            </a:extLst>
          </p:cNvPr>
          <p:cNvSpPr txBox="1"/>
          <p:nvPr/>
        </p:nvSpPr>
        <p:spPr>
          <a:xfrm>
            <a:off x="556171" y="460585"/>
            <a:ext cx="107389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800"/>
              </a:spcAft>
            </a:pPr>
            <a:r>
              <a:rPr lang="en-US" sz="4000" b="1"/>
              <a:t>2. Tìm từ thích hợp ở bài tập 1 thay cho bông hoa.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A742EA0-441D-F29D-3DDF-C905C6C082C3}"/>
              </a:ext>
            </a:extLst>
          </p:cNvPr>
          <p:cNvGrpSpPr/>
          <p:nvPr/>
        </p:nvGrpSpPr>
        <p:grpSpPr>
          <a:xfrm>
            <a:off x="727110" y="2025056"/>
            <a:ext cx="11434728" cy="2807887"/>
            <a:chOff x="1152939" y="1938732"/>
            <a:chExt cx="10738989" cy="28078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A146D0B-DFFD-F301-3D11-B38AB507C3FC}"/>
                </a:ext>
              </a:extLst>
            </p:cNvPr>
            <p:cNvSpPr txBox="1"/>
            <p:nvPr/>
          </p:nvSpPr>
          <p:spPr>
            <a:xfrm>
              <a:off x="1152939" y="1938732"/>
              <a:ext cx="10738989" cy="2748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000"/>
                <a:t>a. Ai cũng mong ước có một cuộc sống</a:t>
              </a:r>
              <a:r>
                <a:rPr lang="en-US" sz="4000"/>
                <a:t>        .</a:t>
              </a:r>
              <a:endParaRPr lang="vi-VN" sz="4000"/>
            </a:p>
            <a:p>
              <a:pPr algn="just">
                <a:lnSpc>
                  <a:spcPct val="150000"/>
                </a:lnSpc>
              </a:pPr>
              <a:r>
                <a:rPr lang="vi-VN" sz="4000"/>
                <a:t>b. Chim bồ câu là loài chim tượng trưng cho</a:t>
              </a:r>
              <a:r>
                <a:rPr lang="en-US" sz="4000"/>
                <a:t>       .</a:t>
              </a:r>
              <a:endParaRPr lang="vi-VN" sz="4000"/>
            </a:p>
            <a:p>
              <a:pPr algn="just">
                <a:lnSpc>
                  <a:spcPct val="150000"/>
                </a:lnSpc>
              </a:pPr>
              <a:r>
                <a:rPr lang="vi-VN" sz="4000"/>
                <a:t>c. Làng quê Việt Nam đẹp và </a:t>
              </a:r>
              <a:r>
                <a:rPr lang="en-US" sz="4000"/>
                <a:t>       </a:t>
              </a:r>
              <a:r>
                <a:rPr lang="vi-VN" sz="4000"/>
                <a:t>.</a:t>
              </a:r>
            </a:p>
          </p:txBody>
        </p:sp>
        <p:pic>
          <p:nvPicPr>
            <p:cNvPr id="8" name="Picture 2" descr="Flower - Free nature icons">
              <a:extLst>
                <a:ext uri="{FF2B5EF4-FFF2-40B4-BE49-F238E27FC236}">
                  <a16:creationId xmlns:a16="http://schemas.microsoft.com/office/drawing/2014/main" id="{BE5E4FB0-A206-3C90-12CB-C14EDF8F07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2411" y="2159088"/>
              <a:ext cx="834919" cy="834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Flower - Free nature icons">
              <a:extLst>
                <a:ext uri="{FF2B5EF4-FFF2-40B4-BE49-F238E27FC236}">
                  <a16:creationId xmlns:a16="http://schemas.microsoft.com/office/drawing/2014/main" id="{28F6867B-D7E4-1AE2-67C0-2D37DDDE1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0523" y="3011540"/>
              <a:ext cx="834919" cy="834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Flower - Free nature icons">
              <a:extLst>
                <a:ext uri="{FF2B5EF4-FFF2-40B4-BE49-F238E27FC236}">
                  <a16:creationId xmlns:a16="http://schemas.microsoft.com/office/drawing/2014/main" id="{3F64268C-37FB-84BE-D45A-2B91129230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166" y="3911700"/>
              <a:ext cx="834919" cy="834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4246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79A1EB-999D-E24A-1C8A-076DBCF4DF0E}"/>
              </a:ext>
            </a:extLst>
          </p:cNvPr>
          <p:cNvSpPr txBox="1"/>
          <p:nvPr/>
        </p:nvSpPr>
        <p:spPr>
          <a:xfrm>
            <a:off x="556171" y="460585"/>
            <a:ext cx="107389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800"/>
              </a:spcAft>
            </a:pPr>
            <a:r>
              <a:rPr lang="en-US" sz="4000" b="1"/>
              <a:t>2. Tìm từ thích hợp ở bài tập 1 thay cho bông hoa.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A742EA0-441D-F29D-3DDF-C905C6C082C3}"/>
              </a:ext>
            </a:extLst>
          </p:cNvPr>
          <p:cNvGrpSpPr/>
          <p:nvPr/>
        </p:nvGrpSpPr>
        <p:grpSpPr>
          <a:xfrm>
            <a:off x="727110" y="2025056"/>
            <a:ext cx="11434728" cy="1055275"/>
            <a:chOff x="1152939" y="1938732"/>
            <a:chExt cx="10738989" cy="105527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A146D0B-DFFD-F301-3D11-B38AB507C3FC}"/>
                </a:ext>
              </a:extLst>
            </p:cNvPr>
            <p:cNvSpPr txBox="1"/>
            <p:nvPr/>
          </p:nvSpPr>
          <p:spPr>
            <a:xfrm>
              <a:off x="1152939" y="1938732"/>
              <a:ext cx="10738989" cy="901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000"/>
                <a:t>a. Ai cũng mong ước có một cuộc sống</a:t>
              </a:r>
              <a:r>
                <a:rPr lang="en-US" sz="4000"/>
                <a:t>        .</a:t>
              </a:r>
              <a:endParaRPr lang="vi-VN" sz="4000"/>
            </a:p>
          </p:txBody>
        </p:sp>
        <p:pic>
          <p:nvPicPr>
            <p:cNvPr id="8" name="Picture 2" descr="Flower - Free nature icons">
              <a:extLst>
                <a:ext uri="{FF2B5EF4-FFF2-40B4-BE49-F238E27FC236}">
                  <a16:creationId xmlns:a16="http://schemas.microsoft.com/office/drawing/2014/main" id="{BE5E4FB0-A206-3C90-12CB-C14EDF8F07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2411" y="2159088"/>
              <a:ext cx="834919" cy="834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7681FDC-1839-00E4-82AB-29CB6F25BE81}"/>
              </a:ext>
            </a:extLst>
          </p:cNvPr>
          <p:cNvSpPr txBox="1"/>
          <p:nvPr/>
        </p:nvSpPr>
        <p:spPr>
          <a:xfrm>
            <a:off x="164773" y="2983317"/>
            <a:ext cx="11434728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/>
              <a:t>Ai cũng mong ước có một cuộc sống</a:t>
            </a:r>
            <a:r>
              <a:rPr lang="en-US" sz="4000" b="1">
                <a:solidFill>
                  <a:srgbClr val="C00000"/>
                </a:solidFill>
              </a:rPr>
              <a:t> bình yên</a:t>
            </a:r>
            <a:r>
              <a:rPr lang="en-US" sz="4000"/>
              <a:t>.</a:t>
            </a:r>
            <a:endParaRPr lang="vi-VN" sz="4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D46EEF-F731-F2A6-4CA5-0E42766AB30C}"/>
              </a:ext>
            </a:extLst>
          </p:cNvPr>
          <p:cNvSpPr txBox="1"/>
          <p:nvPr/>
        </p:nvSpPr>
        <p:spPr>
          <a:xfrm>
            <a:off x="164773" y="3931352"/>
            <a:ext cx="11434728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/>
              <a:t>Ai cũng mong ước có một cuộc sống</a:t>
            </a:r>
            <a:r>
              <a:rPr lang="en-US" sz="4000" b="1">
                <a:solidFill>
                  <a:srgbClr val="C00000"/>
                </a:solidFill>
              </a:rPr>
              <a:t> bình yên</a:t>
            </a:r>
            <a:r>
              <a:rPr lang="en-US" sz="4000"/>
              <a:t>.</a:t>
            </a:r>
            <a:endParaRPr lang="vi-VN" sz="40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9F52E9-5F1C-CFDC-94F3-96014693E6AE}"/>
              </a:ext>
            </a:extLst>
          </p:cNvPr>
          <p:cNvSpPr txBox="1"/>
          <p:nvPr/>
        </p:nvSpPr>
        <p:spPr>
          <a:xfrm>
            <a:off x="164772" y="4832945"/>
            <a:ext cx="12318775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/>
              <a:t>Ai cũng mong ước có một cuộc sống</a:t>
            </a:r>
            <a:r>
              <a:rPr lang="en-US" sz="4000" b="1">
                <a:solidFill>
                  <a:srgbClr val="C00000"/>
                </a:solidFill>
              </a:rPr>
              <a:t> thanh bình</a:t>
            </a:r>
            <a:r>
              <a:rPr lang="en-US" sz="4000"/>
              <a:t>.</a:t>
            </a:r>
            <a:endParaRPr lang="vi-VN" sz="4000"/>
          </a:p>
        </p:txBody>
      </p:sp>
    </p:spTree>
    <p:extLst>
      <p:ext uri="{BB962C8B-B14F-4D97-AF65-F5344CB8AC3E}">
        <p14:creationId xmlns:p14="http://schemas.microsoft.com/office/powerpoint/2010/main" val="23605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79A1EB-999D-E24A-1C8A-076DBCF4DF0E}"/>
              </a:ext>
            </a:extLst>
          </p:cNvPr>
          <p:cNvSpPr txBox="1"/>
          <p:nvPr/>
        </p:nvSpPr>
        <p:spPr>
          <a:xfrm>
            <a:off x="556171" y="460585"/>
            <a:ext cx="107389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800"/>
              </a:spcAft>
            </a:pPr>
            <a:r>
              <a:rPr lang="en-US" sz="4000" b="1"/>
              <a:t>2. Tìm từ thích hợp ở bài tập 1 thay cho bông hoa.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A742EA0-441D-F29D-3DDF-C905C6C082C3}"/>
              </a:ext>
            </a:extLst>
          </p:cNvPr>
          <p:cNvGrpSpPr/>
          <p:nvPr/>
        </p:nvGrpSpPr>
        <p:grpSpPr>
          <a:xfrm>
            <a:off x="727110" y="2025056"/>
            <a:ext cx="11434728" cy="1004703"/>
            <a:chOff x="1152939" y="1938732"/>
            <a:chExt cx="10738989" cy="100470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A146D0B-DFFD-F301-3D11-B38AB507C3FC}"/>
                </a:ext>
              </a:extLst>
            </p:cNvPr>
            <p:cNvSpPr txBox="1"/>
            <p:nvPr/>
          </p:nvSpPr>
          <p:spPr>
            <a:xfrm>
              <a:off x="1152939" y="1938732"/>
              <a:ext cx="10738989" cy="901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000"/>
                <a:t>b. Chim bồ câu là loài chim tượng trưng cho</a:t>
              </a:r>
              <a:r>
                <a:rPr lang="en-US" sz="4000"/>
                <a:t>       .</a:t>
              </a:r>
              <a:endParaRPr lang="vi-VN" sz="4000"/>
            </a:p>
          </p:txBody>
        </p:sp>
        <p:pic>
          <p:nvPicPr>
            <p:cNvPr id="8" name="Picture 2" descr="Flower - Free nature icons">
              <a:extLst>
                <a:ext uri="{FF2B5EF4-FFF2-40B4-BE49-F238E27FC236}">
                  <a16:creationId xmlns:a16="http://schemas.microsoft.com/office/drawing/2014/main" id="{BE5E4FB0-A206-3C90-12CB-C14EDF8F07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0523" y="2108516"/>
              <a:ext cx="834919" cy="834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7681FDC-1839-00E4-82AB-29CB6F25BE81}"/>
              </a:ext>
            </a:extLst>
          </p:cNvPr>
          <p:cNvSpPr txBox="1"/>
          <p:nvPr/>
        </p:nvSpPr>
        <p:spPr>
          <a:xfrm>
            <a:off x="208301" y="3249054"/>
            <a:ext cx="1143472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/>
              <a:t>Chim bồ câu là loài chim tượng trưng cho</a:t>
            </a:r>
            <a:r>
              <a:rPr lang="en-US" sz="4000" b="1">
                <a:solidFill>
                  <a:srgbClr val="C00000"/>
                </a:solidFill>
              </a:rPr>
              <a:t>    hoà bình</a:t>
            </a:r>
            <a:r>
              <a:rPr lang="en-US" sz="4000"/>
              <a:t>.</a:t>
            </a:r>
            <a:endParaRPr lang="vi-VN" sz="4000"/>
          </a:p>
        </p:txBody>
      </p:sp>
    </p:spTree>
    <p:extLst>
      <p:ext uri="{BB962C8B-B14F-4D97-AF65-F5344CB8AC3E}">
        <p14:creationId xmlns:p14="http://schemas.microsoft.com/office/powerpoint/2010/main" val="66177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79A1EB-999D-E24A-1C8A-076DBCF4DF0E}"/>
              </a:ext>
            </a:extLst>
          </p:cNvPr>
          <p:cNvSpPr txBox="1"/>
          <p:nvPr/>
        </p:nvSpPr>
        <p:spPr>
          <a:xfrm>
            <a:off x="556171" y="460585"/>
            <a:ext cx="107389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800"/>
              </a:spcAft>
            </a:pPr>
            <a:r>
              <a:rPr lang="en-US" sz="4000" b="1"/>
              <a:t>2. Tìm từ thích hợp ở bài tập 1 thay cho bông hoa.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A742EA0-441D-F29D-3DDF-C905C6C082C3}"/>
              </a:ext>
            </a:extLst>
          </p:cNvPr>
          <p:cNvGrpSpPr/>
          <p:nvPr/>
        </p:nvGrpSpPr>
        <p:grpSpPr>
          <a:xfrm>
            <a:off x="727110" y="2025056"/>
            <a:ext cx="11434728" cy="962754"/>
            <a:chOff x="1152939" y="1938732"/>
            <a:chExt cx="10738989" cy="9627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A146D0B-DFFD-F301-3D11-B38AB507C3FC}"/>
                </a:ext>
              </a:extLst>
            </p:cNvPr>
            <p:cNvSpPr txBox="1"/>
            <p:nvPr/>
          </p:nvSpPr>
          <p:spPr>
            <a:xfrm>
              <a:off x="1152939" y="1938732"/>
              <a:ext cx="10738989" cy="901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000"/>
                <a:t>b. Làng quê Việt Nam đẹp và</a:t>
              </a:r>
              <a:r>
                <a:rPr lang="en-US" sz="4000"/>
                <a:t>         .</a:t>
              </a:r>
              <a:endParaRPr lang="vi-VN" sz="4000"/>
            </a:p>
          </p:txBody>
        </p:sp>
        <p:pic>
          <p:nvPicPr>
            <p:cNvPr id="8" name="Picture 2" descr="Flower - Free nature icons">
              <a:extLst>
                <a:ext uri="{FF2B5EF4-FFF2-40B4-BE49-F238E27FC236}">
                  <a16:creationId xmlns:a16="http://schemas.microsoft.com/office/drawing/2014/main" id="{BE5E4FB0-A206-3C90-12CB-C14EDF8F07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4849" y="2066567"/>
              <a:ext cx="834919" cy="834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7681FDC-1839-00E4-82AB-29CB6F25BE81}"/>
              </a:ext>
            </a:extLst>
          </p:cNvPr>
          <p:cNvSpPr txBox="1"/>
          <p:nvPr/>
        </p:nvSpPr>
        <p:spPr>
          <a:xfrm>
            <a:off x="727110" y="3052101"/>
            <a:ext cx="11434728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/>
              <a:t>Làng quê Việt Nam đẹp và</a:t>
            </a:r>
            <a:r>
              <a:rPr lang="en-US" sz="4000"/>
              <a:t> </a:t>
            </a:r>
            <a:r>
              <a:rPr lang="en-US" sz="4000" b="1">
                <a:solidFill>
                  <a:srgbClr val="C00000"/>
                </a:solidFill>
              </a:rPr>
              <a:t>thanh bình</a:t>
            </a:r>
            <a:r>
              <a:rPr lang="en-US" sz="4000"/>
              <a:t>.</a:t>
            </a:r>
            <a:endParaRPr lang="vi-VN" sz="4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2F1CCA-529A-1E28-F22A-9B52FFFEC894}"/>
              </a:ext>
            </a:extLst>
          </p:cNvPr>
          <p:cNvSpPr txBox="1"/>
          <p:nvPr/>
        </p:nvSpPr>
        <p:spPr>
          <a:xfrm>
            <a:off x="727110" y="4297806"/>
            <a:ext cx="11434728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/>
              <a:t>Làng quê Việt Nam đẹp và</a:t>
            </a:r>
            <a:r>
              <a:rPr lang="en-US" sz="4000"/>
              <a:t> </a:t>
            </a:r>
            <a:r>
              <a:rPr lang="en-US" sz="4000" b="1">
                <a:solidFill>
                  <a:srgbClr val="C00000"/>
                </a:solidFill>
              </a:rPr>
              <a:t>yên bình</a:t>
            </a:r>
            <a:r>
              <a:rPr lang="en-US" sz="4000"/>
              <a:t>.</a:t>
            </a:r>
            <a:endParaRPr lang="vi-VN" sz="4000"/>
          </a:p>
        </p:txBody>
      </p:sp>
    </p:spTree>
    <p:extLst>
      <p:ext uri="{BB962C8B-B14F-4D97-AF65-F5344CB8AC3E}">
        <p14:creationId xmlns:p14="http://schemas.microsoft.com/office/powerpoint/2010/main" val="141834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79A1EB-999D-E24A-1C8A-076DBCF4DF0E}"/>
              </a:ext>
            </a:extLst>
          </p:cNvPr>
          <p:cNvSpPr txBox="1"/>
          <p:nvPr/>
        </p:nvSpPr>
        <p:spPr>
          <a:xfrm>
            <a:off x="556171" y="460585"/>
            <a:ext cx="107389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800"/>
              </a:spcAft>
            </a:pPr>
            <a:r>
              <a:rPr lang="en-US" sz="3600" b="1"/>
              <a:t>3. Dựa vào tranh, lựa chọn từ ngữ để hoàn thành câu. Giải thích lí do lựa chọn.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F65A81-6DFE-1BC6-B031-1A22CAEC5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386" y="1964827"/>
            <a:ext cx="6591066" cy="443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09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79A1EB-999D-E24A-1C8A-076DBCF4DF0E}"/>
              </a:ext>
            </a:extLst>
          </p:cNvPr>
          <p:cNvSpPr txBox="1"/>
          <p:nvPr/>
        </p:nvSpPr>
        <p:spPr>
          <a:xfrm>
            <a:off x="329269" y="74941"/>
            <a:ext cx="107389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800"/>
              </a:spcAft>
            </a:pPr>
            <a:r>
              <a:rPr lang="en-US" sz="3600" b="1"/>
              <a:t>3.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F65A81-6DFE-1BC6-B031-1A22CAEC5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3580" y="74941"/>
            <a:ext cx="9974678" cy="670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00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andy by Tiaschi810 on DeviantArt">
            <a:extLst>
              <a:ext uri="{FF2B5EF4-FFF2-40B4-BE49-F238E27FC236}">
                <a16:creationId xmlns:a16="http://schemas.microsoft.com/office/drawing/2014/main" id="{C50B9F84-AFBC-BE7D-79AC-5E7305455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183" y="2881575"/>
            <a:ext cx="2372908" cy="167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iew full size Cartoon Candy Png Download - Cartoon Candy Transparent  Background Clipart and download transparent cl… | Candy clipart, Clip art,  Background clipart">
            <a:extLst>
              <a:ext uri="{FF2B5EF4-FFF2-40B4-BE49-F238E27FC236}">
                <a16:creationId xmlns:a16="http://schemas.microsoft.com/office/drawing/2014/main" id="{FA4B829C-5C60-A8DC-8258-F4606DA8B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183" y="3231422"/>
            <a:ext cx="1817473" cy="200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ute Candy Vector, Cute, Candy, Cartoon Candy PNG and Vector with  Transparent Background for Free Download">
            <a:extLst>
              <a:ext uri="{FF2B5EF4-FFF2-40B4-BE49-F238E27FC236}">
                <a16:creationId xmlns:a16="http://schemas.microsoft.com/office/drawing/2014/main" id="{2BFD1EA4-743C-B856-7765-E39A527AD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925" y="2800350"/>
            <a:ext cx="1838316" cy="183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77CD34-3FD2-3770-771C-A27C7267A5E8}"/>
              </a:ext>
            </a:extLst>
          </p:cNvPr>
          <p:cNvSpPr txBox="1"/>
          <p:nvPr/>
        </p:nvSpPr>
        <p:spPr>
          <a:xfrm>
            <a:off x="556171" y="460585"/>
            <a:ext cx="107389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800"/>
              </a:spcAft>
            </a:pPr>
            <a:r>
              <a:rPr lang="en-US" sz="3600" b="1"/>
              <a:t>3. Dựa vào tranh, lựa chọn từ ngữ để hoàn thành câu. Giải thích lí do lựa chọn.</a:t>
            </a:r>
          </a:p>
        </p:txBody>
      </p:sp>
      <p:pic>
        <p:nvPicPr>
          <p:cNvPr id="1026" name="Picture 2" descr="Gift Cartoon Icons PNG &amp; SVG Design For T-Shirts">
            <a:hlinkClick r:id="rId6" action="ppaction://hlinksldjump"/>
            <a:extLst>
              <a:ext uri="{FF2B5EF4-FFF2-40B4-BE49-F238E27FC236}">
                <a16:creationId xmlns:a16="http://schemas.microsoft.com/office/drawing/2014/main" id="{863E59D2-5DA4-FF20-10FC-CF0463A7C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43" y="1826810"/>
            <a:ext cx="3245510" cy="324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8" action="ppaction://hlinksldjump"/>
            <a:extLst>
              <a:ext uri="{FF2B5EF4-FFF2-40B4-BE49-F238E27FC236}">
                <a16:creationId xmlns:a16="http://schemas.microsoft.com/office/drawing/2014/main" id="{7DDC3F53-C2C7-4C57-41C1-28E881182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435" y="2619545"/>
            <a:ext cx="2908460" cy="290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10" action="ppaction://hlinksldjump"/>
            <a:extLst>
              <a:ext uri="{FF2B5EF4-FFF2-40B4-BE49-F238E27FC236}">
                <a16:creationId xmlns:a16="http://schemas.microsoft.com/office/drawing/2014/main" id="{AD5FEE68-8BB8-A1A1-72BD-8B32871B4D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74986" y="1660914"/>
            <a:ext cx="3577302" cy="3577302"/>
          </a:xfrm>
          <a:prstGeom prst="rect">
            <a:avLst/>
          </a:prstGeom>
        </p:spPr>
      </p:pic>
      <p:sp>
        <p:nvSpPr>
          <p:cNvPr id="13" name="Arrow: Right 12">
            <a:hlinkClick r:id="rId12" action="ppaction://hlinksldjump"/>
            <a:extLst>
              <a:ext uri="{FF2B5EF4-FFF2-40B4-BE49-F238E27FC236}">
                <a16:creationId xmlns:a16="http://schemas.microsoft.com/office/drawing/2014/main" id="{6B75ECA7-DC9D-79FA-0FDD-6A18FCABEDD8}"/>
              </a:ext>
            </a:extLst>
          </p:cNvPr>
          <p:cNvSpPr/>
          <p:nvPr/>
        </p:nvSpPr>
        <p:spPr>
          <a:xfrm>
            <a:off x="8934450" y="5886450"/>
            <a:ext cx="2360710" cy="685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Tiếp theo</a:t>
            </a:r>
          </a:p>
        </p:txBody>
      </p:sp>
    </p:spTree>
    <p:extLst>
      <p:ext uri="{BB962C8B-B14F-4D97-AF65-F5344CB8AC3E}">
        <p14:creationId xmlns:p14="http://schemas.microsoft.com/office/powerpoint/2010/main" val="81211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ết: Vietnamese Lunar New Year by Slidesgo">
  <a:themeElements>
    <a:clrScheme name="Simple Light">
      <a:dk1>
        <a:srgbClr val="000000"/>
      </a:dk1>
      <a:lt1>
        <a:srgbClr val="FFFFFF"/>
      </a:lt1>
      <a:dk2>
        <a:srgbClr val="FFEDDE"/>
      </a:dk2>
      <a:lt2>
        <a:srgbClr val="FBDEBF"/>
      </a:lt2>
      <a:accent1>
        <a:srgbClr val="FFD7D5"/>
      </a:accent1>
      <a:accent2>
        <a:srgbClr val="EF9F9C"/>
      </a:accent2>
      <a:accent3>
        <a:srgbClr val="EA7E6C"/>
      </a:accent3>
      <a:accent4>
        <a:srgbClr val="D35742"/>
      </a:accent4>
      <a:accent5>
        <a:srgbClr val="A5AA77"/>
      </a:accent5>
      <a:accent6>
        <a:srgbClr val="8E9153"/>
      </a:accent6>
      <a:hlink>
        <a:srgbClr val="D357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tumn Leaves Stickers Lesson for Pre-K by Slidesgo">
  <a:themeElements>
    <a:clrScheme name="Simple Light">
      <a:dk1>
        <a:srgbClr val="3C3C3B"/>
      </a:dk1>
      <a:lt1>
        <a:srgbClr val="FDF2E2"/>
      </a:lt1>
      <a:dk2>
        <a:srgbClr val="FFCF18"/>
      </a:dk2>
      <a:lt2>
        <a:srgbClr val="52617F"/>
      </a:lt2>
      <a:accent1>
        <a:srgbClr val="986478"/>
      </a:accent1>
      <a:accent2>
        <a:srgbClr val="FFFFFF"/>
      </a:accent2>
      <a:accent3>
        <a:srgbClr val="FFBC9C"/>
      </a:accent3>
      <a:accent4>
        <a:srgbClr val="B0D6B1"/>
      </a:accent4>
      <a:accent5>
        <a:srgbClr val="FDE8CB"/>
      </a:accent5>
      <a:accent6>
        <a:srgbClr val="FF7577"/>
      </a:accent6>
      <a:hlink>
        <a:srgbClr val="52617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854</Words>
  <Application>Microsoft Office PowerPoint</Application>
  <PresentationFormat>Custom</PresentationFormat>
  <Paragraphs>104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Short Stack</vt:lpstr>
      <vt:lpstr>Nunito Light</vt:lpstr>
      <vt:lpstr>Wingdings</vt:lpstr>
      <vt:lpstr>Yeseva One</vt:lpstr>
      <vt:lpstr>Quicksand</vt:lpstr>
      <vt:lpstr>PT Sans</vt:lpstr>
      <vt:lpstr>Times New Roman</vt:lpstr>
      <vt:lpstr>Bebas Neue</vt:lpstr>
      <vt:lpstr>Arial</vt:lpstr>
      <vt:lpstr>Raleway</vt:lpstr>
      <vt:lpstr>Tết: Vietnamese Lunar New Year by Slidesgo</vt:lpstr>
      <vt:lpstr>Autumn Leaves Stickers Lesson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210</cp:revision>
  <dcterms:modified xsi:type="dcterms:W3CDTF">2025-05-01T13:39:16Z</dcterms:modified>
</cp:coreProperties>
</file>