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  <p:sldMasterId id="2147483709" r:id="rId3"/>
    <p:sldMasterId id="2147483814" r:id="rId4"/>
    <p:sldMasterId id="2147483821" r:id="rId5"/>
    <p:sldMasterId id="2147483828" r:id="rId6"/>
    <p:sldMasterId id="2147483848" r:id="rId7"/>
  </p:sldMasterIdLst>
  <p:notesMasterIdLst>
    <p:notesMasterId r:id="rId21"/>
  </p:notesMasterIdLst>
  <p:sldIdLst>
    <p:sldId id="332" r:id="rId8"/>
    <p:sldId id="303" r:id="rId9"/>
    <p:sldId id="316" r:id="rId10"/>
    <p:sldId id="317" r:id="rId11"/>
    <p:sldId id="318" r:id="rId12"/>
    <p:sldId id="319" r:id="rId13"/>
    <p:sldId id="320" r:id="rId14"/>
    <p:sldId id="326" r:id="rId15"/>
    <p:sldId id="327" r:id="rId16"/>
    <p:sldId id="328" r:id="rId17"/>
    <p:sldId id="330" r:id="rId18"/>
    <p:sldId id="329" r:id="rId19"/>
    <p:sldId id="331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749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E3302-A842-46D9-A1C6-EFB61D77C455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C753D-088E-456A-9AB4-335DDE54A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53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7D9E6-215D-4D51-9D64-D5FC4DE800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87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753D-088E-456A-9AB4-335DDE54AC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8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753D-088E-456A-9AB4-335DDE54AC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55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753D-088E-456A-9AB4-335DDE54AC7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74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753D-088E-456A-9AB4-335DDE54AC7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57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753D-088E-456A-9AB4-335DDE54AC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72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753D-088E-456A-9AB4-335DDE54AC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84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753D-088E-456A-9AB4-335DDE54AC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94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753D-088E-456A-9AB4-335DDE54AC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753D-088E-456A-9AB4-335DDE54AC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85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753D-088E-456A-9AB4-335DDE54AC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09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753D-088E-456A-9AB4-335DDE54AC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1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753D-088E-456A-9AB4-335DDE54AC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81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82FF-3DA4-4F7D-A465-BD081294525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53B1-05FB-4513-9C7A-500F73385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49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82FF-3DA4-4F7D-A465-BD081294525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53B1-05FB-4513-9C7A-500F73385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03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82FF-3DA4-4F7D-A465-BD081294525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53B1-05FB-4513-9C7A-500F73385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5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38149" indent="0" algn="ctr">
              <a:buNone/>
              <a:defRPr/>
            </a:lvl2pPr>
            <a:lvl3pPr marL="1076298" indent="0" algn="ctr">
              <a:buNone/>
              <a:defRPr/>
            </a:lvl3pPr>
            <a:lvl4pPr marL="1614448" indent="0" algn="ctr">
              <a:buNone/>
              <a:defRPr/>
            </a:lvl4pPr>
            <a:lvl5pPr marL="2152596" indent="0" algn="ctr">
              <a:buNone/>
              <a:defRPr/>
            </a:lvl5pPr>
            <a:lvl6pPr marL="2690745" indent="0" algn="ctr">
              <a:buNone/>
              <a:defRPr/>
            </a:lvl6pPr>
            <a:lvl7pPr marL="3228894" indent="0" algn="ctr">
              <a:buNone/>
              <a:defRPr/>
            </a:lvl7pPr>
            <a:lvl8pPr marL="3767043" indent="0" algn="ctr">
              <a:buNone/>
              <a:defRPr/>
            </a:lvl8pPr>
            <a:lvl9pPr marL="430519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fld id="{FEB01423-D198-4896-B996-AF6CD71AA325}" type="slidenum">
              <a:rPr lang="en-US" altLang="en-US" kern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pPr defTabSz="1219170">
                <a:buClr>
                  <a:srgbClr val="000000"/>
                </a:buClr>
                <a:defRPr/>
              </a:pPr>
              <a:t>‹#›</a:t>
            </a:fld>
            <a:endParaRPr lang="en-US" alt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48617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fld id="{F100BA3F-51CF-473C-BBC7-9F80CB3FD932}" type="slidenum">
              <a:rPr lang="en-US" altLang="en-US" kern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pPr defTabSz="1219170">
                <a:buClr>
                  <a:srgbClr val="000000"/>
                </a:buClr>
                <a:defRPr/>
              </a:pPr>
              <a:t>‹#›</a:t>
            </a:fld>
            <a:endParaRPr lang="en-US" alt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07130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19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323"/>
            </a:lvl1pPr>
            <a:lvl2pPr marL="538149" indent="0">
              <a:buNone/>
              <a:defRPr sz="2097"/>
            </a:lvl2pPr>
            <a:lvl3pPr marL="1076298" indent="0">
              <a:buNone/>
              <a:defRPr sz="1873"/>
            </a:lvl3pPr>
            <a:lvl4pPr marL="1614448" indent="0">
              <a:buNone/>
              <a:defRPr sz="1648"/>
            </a:lvl4pPr>
            <a:lvl5pPr marL="2152596" indent="0">
              <a:buNone/>
              <a:defRPr sz="1648"/>
            </a:lvl5pPr>
            <a:lvl6pPr marL="2690745" indent="0">
              <a:buNone/>
              <a:defRPr sz="1648"/>
            </a:lvl6pPr>
            <a:lvl7pPr marL="3228894" indent="0">
              <a:buNone/>
              <a:defRPr sz="1648"/>
            </a:lvl7pPr>
            <a:lvl8pPr marL="3767043" indent="0">
              <a:buNone/>
              <a:defRPr sz="1648"/>
            </a:lvl8pPr>
            <a:lvl9pPr marL="4305192" indent="0">
              <a:buNone/>
              <a:defRPr sz="164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fld id="{E5E9DFC9-E0D6-4E70-95EC-EE956DA6257B}" type="slidenum">
              <a:rPr lang="en-US" altLang="en-US" kern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pPr defTabSz="1219170">
                <a:buClr>
                  <a:srgbClr val="000000"/>
                </a:buClr>
                <a:defRPr/>
              </a:pPr>
              <a:t>‹#›</a:t>
            </a:fld>
            <a:endParaRPr lang="en-US" alt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75915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7"/>
            </a:lvl2pPr>
            <a:lvl3pPr>
              <a:defRPr sz="2323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7"/>
            </a:lvl2pPr>
            <a:lvl3pPr>
              <a:defRPr sz="2323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fld id="{5EEE0E17-1536-48C6-87E3-A861F0C00F04}" type="slidenum">
              <a:rPr lang="en-US" altLang="en-US" kern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pPr defTabSz="1219170">
                <a:buClr>
                  <a:srgbClr val="000000"/>
                </a:buClr>
                <a:defRPr/>
              </a:pPr>
              <a:t>‹#›</a:t>
            </a:fld>
            <a:endParaRPr lang="en-US" alt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61566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2"/>
            <a:ext cx="5386917" cy="639763"/>
          </a:xfrm>
        </p:spPr>
        <p:txBody>
          <a:bodyPr anchor="b"/>
          <a:lstStyle>
            <a:lvl1pPr marL="0" indent="0">
              <a:buNone/>
              <a:defRPr sz="2847" b="1"/>
            </a:lvl1pPr>
            <a:lvl2pPr marL="538149" indent="0">
              <a:buNone/>
              <a:defRPr sz="2323" b="1"/>
            </a:lvl2pPr>
            <a:lvl3pPr marL="1076298" indent="0">
              <a:buNone/>
              <a:defRPr sz="2097" b="1"/>
            </a:lvl3pPr>
            <a:lvl4pPr marL="1614448" indent="0">
              <a:buNone/>
              <a:defRPr sz="1873" b="1"/>
            </a:lvl4pPr>
            <a:lvl5pPr marL="2152596" indent="0">
              <a:buNone/>
              <a:defRPr sz="1873" b="1"/>
            </a:lvl5pPr>
            <a:lvl6pPr marL="2690745" indent="0">
              <a:buNone/>
              <a:defRPr sz="1873" b="1"/>
            </a:lvl6pPr>
            <a:lvl7pPr marL="3228894" indent="0">
              <a:buNone/>
              <a:defRPr sz="1873" b="1"/>
            </a:lvl7pPr>
            <a:lvl8pPr marL="3767043" indent="0">
              <a:buNone/>
              <a:defRPr sz="1873" b="1"/>
            </a:lvl8pPr>
            <a:lvl9pPr marL="4305192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47"/>
            </a:lvl1pPr>
            <a:lvl2pPr>
              <a:defRPr sz="2323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2"/>
            <a:ext cx="5389033" cy="639763"/>
          </a:xfrm>
        </p:spPr>
        <p:txBody>
          <a:bodyPr anchor="b"/>
          <a:lstStyle>
            <a:lvl1pPr marL="0" indent="0">
              <a:buNone/>
              <a:defRPr sz="2847" b="1"/>
            </a:lvl1pPr>
            <a:lvl2pPr marL="538149" indent="0">
              <a:buNone/>
              <a:defRPr sz="2323" b="1"/>
            </a:lvl2pPr>
            <a:lvl3pPr marL="1076298" indent="0">
              <a:buNone/>
              <a:defRPr sz="2097" b="1"/>
            </a:lvl3pPr>
            <a:lvl4pPr marL="1614448" indent="0">
              <a:buNone/>
              <a:defRPr sz="1873" b="1"/>
            </a:lvl4pPr>
            <a:lvl5pPr marL="2152596" indent="0">
              <a:buNone/>
              <a:defRPr sz="1873" b="1"/>
            </a:lvl5pPr>
            <a:lvl6pPr marL="2690745" indent="0">
              <a:buNone/>
              <a:defRPr sz="1873" b="1"/>
            </a:lvl6pPr>
            <a:lvl7pPr marL="3228894" indent="0">
              <a:buNone/>
              <a:defRPr sz="1873" b="1"/>
            </a:lvl7pPr>
            <a:lvl8pPr marL="3767043" indent="0">
              <a:buNone/>
              <a:defRPr sz="1873" b="1"/>
            </a:lvl8pPr>
            <a:lvl9pPr marL="4305192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847"/>
            </a:lvl1pPr>
            <a:lvl2pPr>
              <a:defRPr sz="2323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fld id="{8830A47B-B3AA-4408-B89E-78641CC5715A}" type="slidenum">
              <a:rPr lang="en-US" altLang="en-US" kern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pPr defTabSz="1219170">
                <a:buClr>
                  <a:srgbClr val="000000"/>
                </a:buClr>
                <a:defRPr/>
              </a:pPr>
              <a:t>‹#›</a:t>
            </a:fld>
            <a:endParaRPr lang="en-US" alt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16319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fld id="{58D8FA65-B14B-4883-88C7-F7A3A55E9A2F}" type="slidenum">
              <a:rPr lang="en-US" altLang="en-US" kern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pPr defTabSz="1219170">
                <a:buClr>
                  <a:srgbClr val="000000"/>
                </a:buClr>
                <a:defRPr/>
              </a:pPr>
              <a:t>‹#›</a:t>
            </a:fld>
            <a:endParaRPr lang="en-US" alt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65874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fld id="{C38BE4F5-A3A4-4A0F-A638-D990D725B4CA}" type="slidenum">
              <a:rPr lang="en-US" altLang="en-US" kern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pPr defTabSz="1219170">
                <a:buClr>
                  <a:srgbClr val="000000"/>
                </a:buClr>
                <a:defRPr/>
              </a:pPr>
              <a:t>‹#›</a:t>
            </a:fld>
            <a:endParaRPr lang="en-US" alt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34444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323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745"/>
            </a:lvl1pPr>
            <a:lvl2pPr>
              <a:defRPr sz="3296"/>
            </a:lvl2pPr>
            <a:lvl3pPr>
              <a:defRPr sz="2847"/>
            </a:lvl3pPr>
            <a:lvl4pPr>
              <a:defRPr sz="2323"/>
            </a:lvl4pPr>
            <a:lvl5pPr>
              <a:defRPr sz="2323"/>
            </a:lvl5pPr>
            <a:lvl6pPr>
              <a:defRPr sz="2323"/>
            </a:lvl6pPr>
            <a:lvl7pPr>
              <a:defRPr sz="2323"/>
            </a:lvl7pPr>
            <a:lvl8pPr>
              <a:defRPr sz="2323"/>
            </a:lvl8pPr>
            <a:lvl9pPr>
              <a:defRPr sz="232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38149" indent="0">
              <a:buNone/>
              <a:defRPr sz="1423"/>
            </a:lvl2pPr>
            <a:lvl3pPr marL="1076298" indent="0">
              <a:buNone/>
              <a:defRPr sz="1199"/>
            </a:lvl3pPr>
            <a:lvl4pPr marL="1614448" indent="0">
              <a:buNone/>
              <a:defRPr sz="1049"/>
            </a:lvl4pPr>
            <a:lvl5pPr marL="2152596" indent="0">
              <a:buNone/>
              <a:defRPr sz="1049"/>
            </a:lvl5pPr>
            <a:lvl6pPr marL="2690745" indent="0">
              <a:buNone/>
              <a:defRPr sz="1049"/>
            </a:lvl6pPr>
            <a:lvl7pPr marL="3228894" indent="0">
              <a:buNone/>
              <a:defRPr sz="1049"/>
            </a:lvl7pPr>
            <a:lvl8pPr marL="3767043" indent="0">
              <a:buNone/>
              <a:defRPr sz="1049"/>
            </a:lvl8pPr>
            <a:lvl9pPr marL="4305192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fld id="{0C99C05A-73D7-488D-87AE-9FA1D515BA90}" type="slidenum">
              <a:rPr lang="en-US" altLang="en-US" kern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pPr defTabSz="1219170">
                <a:buClr>
                  <a:srgbClr val="000000"/>
                </a:buClr>
                <a:defRPr/>
              </a:pPr>
              <a:t>‹#›</a:t>
            </a:fld>
            <a:endParaRPr lang="en-US" alt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41682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82FF-3DA4-4F7D-A465-BD081294525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53B1-05FB-4513-9C7A-500F73385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322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323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745"/>
            </a:lvl1pPr>
            <a:lvl2pPr marL="538149" indent="0">
              <a:buNone/>
              <a:defRPr sz="3296"/>
            </a:lvl2pPr>
            <a:lvl3pPr marL="1076298" indent="0">
              <a:buNone/>
              <a:defRPr sz="2847"/>
            </a:lvl3pPr>
            <a:lvl4pPr marL="1614448" indent="0">
              <a:buNone/>
              <a:defRPr sz="2323"/>
            </a:lvl4pPr>
            <a:lvl5pPr marL="2152596" indent="0">
              <a:buNone/>
              <a:defRPr sz="2323"/>
            </a:lvl5pPr>
            <a:lvl6pPr marL="2690745" indent="0">
              <a:buNone/>
              <a:defRPr sz="2323"/>
            </a:lvl6pPr>
            <a:lvl7pPr marL="3228894" indent="0">
              <a:buNone/>
              <a:defRPr sz="2323"/>
            </a:lvl7pPr>
            <a:lvl8pPr marL="3767043" indent="0">
              <a:buNone/>
              <a:defRPr sz="2323"/>
            </a:lvl8pPr>
            <a:lvl9pPr marL="4305192" indent="0">
              <a:buNone/>
              <a:defRPr sz="2323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1"/>
          </a:xfrm>
        </p:spPr>
        <p:txBody>
          <a:bodyPr/>
          <a:lstStyle>
            <a:lvl1pPr marL="0" indent="0">
              <a:buNone/>
              <a:defRPr sz="1648"/>
            </a:lvl1pPr>
            <a:lvl2pPr marL="538149" indent="0">
              <a:buNone/>
              <a:defRPr sz="1423"/>
            </a:lvl2pPr>
            <a:lvl3pPr marL="1076298" indent="0">
              <a:buNone/>
              <a:defRPr sz="1199"/>
            </a:lvl3pPr>
            <a:lvl4pPr marL="1614448" indent="0">
              <a:buNone/>
              <a:defRPr sz="1049"/>
            </a:lvl4pPr>
            <a:lvl5pPr marL="2152596" indent="0">
              <a:buNone/>
              <a:defRPr sz="1049"/>
            </a:lvl5pPr>
            <a:lvl6pPr marL="2690745" indent="0">
              <a:buNone/>
              <a:defRPr sz="1049"/>
            </a:lvl6pPr>
            <a:lvl7pPr marL="3228894" indent="0">
              <a:buNone/>
              <a:defRPr sz="1049"/>
            </a:lvl7pPr>
            <a:lvl8pPr marL="3767043" indent="0">
              <a:buNone/>
              <a:defRPr sz="1049"/>
            </a:lvl8pPr>
            <a:lvl9pPr marL="4305192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fld id="{72090DF4-68DF-4AAF-98F9-EB3836BAB8B4}" type="slidenum">
              <a:rPr lang="en-US" altLang="en-US" kern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pPr defTabSz="1219170">
                <a:buClr>
                  <a:srgbClr val="000000"/>
                </a:buClr>
                <a:defRPr/>
              </a:pPr>
              <a:t>‹#›</a:t>
            </a:fld>
            <a:endParaRPr lang="en-US" alt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82335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fld id="{29D28DD1-89CB-4A9B-8160-1008CEEB8C29}" type="slidenum">
              <a:rPr lang="en-US" altLang="en-US" kern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pPr defTabSz="1219170">
                <a:buClr>
                  <a:srgbClr val="000000"/>
                </a:buClr>
                <a:defRPr/>
              </a:pPr>
              <a:t>‹#›</a:t>
            </a:fld>
            <a:endParaRPr lang="en-US" alt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95056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fld id="{774A9502-423E-4957-ACD4-EFEAFA456813}" type="slidenum">
              <a:rPr lang="en-US" altLang="en-US" kern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pPr defTabSz="1219170">
                <a:buClr>
                  <a:srgbClr val="000000"/>
                </a:buClr>
                <a:defRPr/>
              </a:pPr>
              <a:t>‹#›</a:t>
            </a:fld>
            <a:endParaRPr lang="en-US" alt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360457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38149" indent="0" algn="ctr">
              <a:buNone/>
              <a:defRPr/>
            </a:lvl2pPr>
            <a:lvl3pPr marL="1076298" indent="0" algn="ctr">
              <a:buNone/>
              <a:defRPr/>
            </a:lvl3pPr>
            <a:lvl4pPr marL="1614448" indent="0" algn="ctr">
              <a:buNone/>
              <a:defRPr/>
            </a:lvl4pPr>
            <a:lvl5pPr marL="2152596" indent="0" algn="ctr">
              <a:buNone/>
              <a:defRPr/>
            </a:lvl5pPr>
            <a:lvl6pPr marL="2690745" indent="0" algn="ctr">
              <a:buNone/>
              <a:defRPr/>
            </a:lvl6pPr>
            <a:lvl7pPr marL="3228894" indent="0" algn="ctr">
              <a:buNone/>
              <a:defRPr/>
            </a:lvl7pPr>
            <a:lvl8pPr marL="3767043" indent="0" algn="ctr">
              <a:buNone/>
              <a:defRPr/>
            </a:lvl8pPr>
            <a:lvl9pPr marL="430519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fld id="{FEB01423-D198-4896-B996-AF6CD71AA325}" type="slidenum">
              <a:rPr lang="en-US" altLang="en-US" kern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pPr defTabSz="1219170">
                <a:buClr>
                  <a:srgbClr val="000000"/>
                </a:buClr>
                <a:defRPr/>
              </a:pPr>
              <a:t>‹#›</a:t>
            </a:fld>
            <a:endParaRPr lang="en-US" alt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903315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fld id="{F100BA3F-51CF-473C-BBC7-9F80CB3FD932}" type="slidenum">
              <a:rPr lang="en-US" altLang="en-US" kern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pPr defTabSz="1219170">
                <a:buClr>
                  <a:srgbClr val="000000"/>
                </a:buClr>
                <a:defRPr/>
              </a:pPr>
              <a:t>‹#›</a:t>
            </a:fld>
            <a:endParaRPr lang="en-US" alt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36134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19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323"/>
            </a:lvl1pPr>
            <a:lvl2pPr marL="538149" indent="0">
              <a:buNone/>
              <a:defRPr sz="2097"/>
            </a:lvl2pPr>
            <a:lvl3pPr marL="1076298" indent="0">
              <a:buNone/>
              <a:defRPr sz="1873"/>
            </a:lvl3pPr>
            <a:lvl4pPr marL="1614448" indent="0">
              <a:buNone/>
              <a:defRPr sz="1648"/>
            </a:lvl4pPr>
            <a:lvl5pPr marL="2152596" indent="0">
              <a:buNone/>
              <a:defRPr sz="1648"/>
            </a:lvl5pPr>
            <a:lvl6pPr marL="2690745" indent="0">
              <a:buNone/>
              <a:defRPr sz="1648"/>
            </a:lvl6pPr>
            <a:lvl7pPr marL="3228894" indent="0">
              <a:buNone/>
              <a:defRPr sz="1648"/>
            </a:lvl7pPr>
            <a:lvl8pPr marL="3767043" indent="0">
              <a:buNone/>
              <a:defRPr sz="1648"/>
            </a:lvl8pPr>
            <a:lvl9pPr marL="4305192" indent="0">
              <a:buNone/>
              <a:defRPr sz="164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fld id="{E5E9DFC9-E0D6-4E70-95EC-EE956DA6257B}" type="slidenum">
              <a:rPr lang="en-US" altLang="en-US" kern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pPr defTabSz="1219170">
                <a:buClr>
                  <a:srgbClr val="000000"/>
                </a:buClr>
                <a:defRPr/>
              </a:pPr>
              <a:t>‹#›</a:t>
            </a:fld>
            <a:endParaRPr lang="en-US" alt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45096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7"/>
            </a:lvl2pPr>
            <a:lvl3pPr>
              <a:defRPr sz="2323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7"/>
            </a:lvl2pPr>
            <a:lvl3pPr>
              <a:defRPr sz="2323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fld id="{5EEE0E17-1536-48C6-87E3-A861F0C00F04}" type="slidenum">
              <a:rPr lang="en-US" altLang="en-US" kern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pPr defTabSz="1219170">
                <a:buClr>
                  <a:srgbClr val="000000"/>
                </a:buClr>
                <a:defRPr/>
              </a:pPr>
              <a:t>‹#›</a:t>
            </a:fld>
            <a:endParaRPr lang="en-US" alt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79387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2"/>
            <a:ext cx="5386917" cy="639763"/>
          </a:xfrm>
        </p:spPr>
        <p:txBody>
          <a:bodyPr anchor="b"/>
          <a:lstStyle>
            <a:lvl1pPr marL="0" indent="0">
              <a:buNone/>
              <a:defRPr sz="2847" b="1"/>
            </a:lvl1pPr>
            <a:lvl2pPr marL="538149" indent="0">
              <a:buNone/>
              <a:defRPr sz="2323" b="1"/>
            </a:lvl2pPr>
            <a:lvl3pPr marL="1076298" indent="0">
              <a:buNone/>
              <a:defRPr sz="2097" b="1"/>
            </a:lvl3pPr>
            <a:lvl4pPr marL="1614448" indent="0">
              <a:buNone/>
              <a:defRPr sz="1873" b="1"/>
            </a:lvl4pPr>
            <a:lvl5pPr marL="2152596" indent="0">
              <a:buNone/>
              <a:defRPr sz="1873" b="1"/>
            </a:lvl5pPr>
            <a:lvl6pPr marL="2690745" indent="0">
              <a:buNone/>
              <a:defRPr sz="1873" b="1"/>
            </a:lvl6pPr>
            <a:lvl7pPr marL="3228894" indent="0">
              <a:buNone/>
              <a:defRPr sz="1873" b="1"/>
            </a:lvl7pPr>
            <a:lvl8pPr marL="3767043" indent="0">
              <a:buNone/>
              <a:defRPr sz="1873" b="1"/>
            </a:lvl8pPr>
            <a:lvl9pPr marL="4305192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47"/>
            </a:lvl1pPr>
            <a:lvl2pPr>
              <a:defRPr sz="2323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2"/>
            <a:ext cx="5389033" cy="639763"/>
          </a:xfrm>
        </p:spPr>
        <p:txBody>
          <a:bodyPr anchor="b"/>
          <a:lstStyle>
            <a:lvl1pPr marL="0" indent="0">
              <a:buNone/>
              <a:defRPr sz="2847" b="1"/>
            </a:lvl1pPr>
            <a:lvl2pPr marL="538149" indent="0">
              <a:buNone/>
              <a:defRPr sz="2323" b="1"/>
            </a:lvl2pPr>
            <a:lvl3pPr marL="1076298" indent="0">
              <a:buNone/>
              <a:defRPr sz="2097" b="1"/>
            </a:lvl3pPr>
            <a:lvl4pPr marL="1614448" indent="0">
              <a:buNone/>
              <a:defRPr sz="1873" b="1"/>
            </a:lvl4pPr>
            <a:lvl5pPr marL="2152596" indent="0">
              <a:buNone/>
              <a:defRPr sz="1873" b="1"/>
            </a:lvl5pPr>
            <a:lvl6pPr marL="2690745" indent="0">
              <a:buNone/>
              <a:defRPr sz="1873" b="1"/>
            </a:lvl6pPr>
            <a:lvl7pPr marL="3228894" indent="0">
              <a:buNone/>
              <a:defRPr sz="1873" b="1"/>
            </a:lvl7pPr>
            <a:lvl8pPr marL="3767043" indent="0">
              <a:buNone/>
              <a:defRPr sz="1873" b="1"/>
            </a:lvl8pPr>
            <a:lvl9pPr marL="4305192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847"/>
            </a:lvl1pPr>
            <a:lvl2pPr>
              <a:defRPr sz="2323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fld id="{8830A47B-B3AA-4408-B89E-78641CC5715A}" type="slidenum">
              <a:rPr lang="en-US" altLang="en-US" kern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pPr defTabSz="1219170">
                <a:buClr>
                  <a:srgbClr val="000000"/>
                </a:buClr>
                <a:defRPr/>
              </a:pPr>
              <a:t>‹#›</a:t>
            </a:fld>
            <a:endParaRPr lang="en-US" alt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687426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fld id="{58D8FA65-B14B-4883-88C7-F7A3A55E9A2F}" type="slidenum">
              <a:rPr lang="en-US" altLang="en-US" kern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pPr defTabSz="1219170">
                <a:buClr>
                  <a:srgbClr val="000000"/>
                </a:buClr>
                <a:defRPr/>
              </a:pPr>
              <a:t>‹#›</a:t>
            </a:fld>
            <a:endParaRPr lang="en-US" alt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104985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fld id="{C38BE4F5-A3A4-4A0F-A638-D990D725B4CA}" type="slidenum">
              <a:rPr lang="en-US" altLang="en-US" kern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pPr defTabSz="1219170">
                <a:buClr>
                  <a:srgbClr val="000000"/>
                </a:buClr>
                <a:defRPr/>
              </a:pPr>
              <a:t>‹#›</a:t>
            </a:fld>
            <a:endParaRPr lang="en-US" alt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51804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82FF-3DA4-4F7D-A465-BD081294525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53B1-05FB-4513-9C7A-500F73385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348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323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745"/>
            </a:lvl1pPr>
            <a:lvl2pPr>
              <a:defRPr sz="3296"/>
            </a:lvl2pPr>
            <a:lvl3pPr>
              <a:defRPr sz="2847"/>
            </a:lvl3pPr>
            <a:lvl4pPr>
              <a:defRPr sz="2323"/>
            </a:lvl4pPr>
            <a:lvl5pPr>
              <a:defRPr sz="2323"/>
            </a:lvl5pPr>
            <a:lvl6pPr>
              <a:defRPr sz="2323"/>
            </a:lvl6pPr>
            <a:lvl7pPr>
              <a:defRPr sz="2323"/>
            </a:lvl7pPr>
            <a:lvl8pPr>
              <a:defRPr sz="2323"/>
            </a:lvl8pPr>
            <a:lvl9pPr>
              <a:defRPr sz="232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38149" indent="0">
              <a:buNone/>
              <a:defRPr sz="1423"/>
            </a:lvl2pPr>
            <a:lvl3pPr marL="1076298" indent="0">
              <a:buNone/>
              <a:defRPr sz="1199"/>
            </a:lvl3pPr>
            <a:lvl4pPr marL="1614448" indent="0">
              <a:buNone/>
              <a:defRPr sz="1049"/>
            </a:lvl4pPr>
            <a:lvl5pPr marL="2152596" indent="0">
              <a:buNone/>
              <a:defRPr sz="1049"/>
            </a:lvl5pPr>
            <a:lvl6pPr marL="2690745" indent="0">
              <a:buNone/>
              <a:defRPr sz="1049"/>
            </a:lvl6pPr>
            <a:lvl7pPr marL="3228894" indent="0">
              <a:buNone/>
              <a:defRPr sz="1049"/>
            </a:lvl7pPr>
            <a:lvl8pPr marL="3767043" indent="0">
              <a:buNone/>
              <a:defRPr sz="1049"/>
            </a:lvl8pPr>
            <a:lvl9pPr marL="4305192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fld id="{0C99C05A-73D7-488D-87AE-9FA1D515BA90}" type="slidenum">
              <a:rPr lang="en-US" altLang="en-US" kern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pPr defTabSz="1219170">
                <a:buClr>
                  <a:srgbClr val="000000"/>
                </a:buClr>
                <a:defRPr/>
              </a:pPr>
              <a:t>‹#›</a:t>
            </a:fld>
            <a:endParaRPr lang="en-US" alt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152497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323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745"/>
            </a:lvl1pPr>
            <a:lvl2pPr marL="538149" indent="0">
              <a:buNone/>
              <a:defRPr sz="3296"/>
            </a:lvl2pPr>
            <a:lvl3pPr marL="1076298" indent="0">
              <a:buNone/>
              <a:defRPr sz="2847"/>
            </a:lvl3pPr>
            <a:lvl4pPr marL="1614448" indent="0">
              <a:buNone/>
              <a:defRPr sz="2323"/>
            </a:lvl4pPr>
            <a:lvl5pPr marL="2152596" indent="0">
              <a:buNone/>
              <a:defRPr sz="2323"/>
            </a:lvl5pPr>
            <a:lvl6pPr marL="2690745" indent="0">
              <a:buNone/>
              <a:defRPr sz="2323"/>
            </a:lvl6pPr>
            <a:lvl7pPr marL="3228894" indent="0">
              <a:buNone/>
              <a:defRPr sz="2323"/>
            </a:lvl7pPr>
            <a:lvl8pPr marL="3767043" indent="0">
              <a:buNone/>
              <a:defRPr sz="2323"/>
            </a:lvl8pPr>
            <a:lvl9pPr marL="4305192" indent="0">
              <a:buNone/>
              <a:defRPr sz="2323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1"/>
          </a:xfrm>
        </p:spPr>
        <p:txBody>
          <a:bodyPr/>
          <a:lstStyle>
            <a:lvl1pPr marL="0" indent="0">
              <a:buNone/>
              <a:defRPr sz="1648"/>
            </a:lvl1pPr>
            <a:lvl2pPr marL="538149" indent="0">
              <a:buNone/>
              <a:defRPr sz="1423"/>
            </a:lvl2pPr>
            <a:lvl3pPr marL="1076298" indent="0">
              <a:buNone/>
              <a:defRPr sz="1199"/>
            </a:lvl3pPr>
            <a:lvl4pPr marL="1614448" indent="0">
              <a:buNone/>
              <a:defRPr sz="1049"/>
            </a:lvl4pPr>
            <a:lvl5pPr marL="2152596" indent="0">
              <a:buNone/>
              <a:defRPr sz="1049"/>
            </a:lvl5pPr>
            <a:lvl6pPr marL="2690745" indent="0">
              <a:buNone/>
              <a:defRPr sz="1049"/>
            </a:lvl6pPr>
            <a:lvl7pPr marL="3228894" indent="0">
              <a:buNone/>
              <a:defRPr sz="1049"/>
            </a:lvl7pPr>
            <a:lvl8pPr marL="3767043" indent="0">
              <a:buNone/>
              <a:defRPr sz="1049"/>
            </a:lvl8pPr>
            <a:lvl9pPr marL="4305192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fld id="{72090DF4-68DF-4AAF-98F9-EB3836BAB8B4}" type="slidenum">
              <a:rPr lang="en-US" altLang="en-US" kern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pPr defTabSz="1219170">
                <a:buClr>
                  <a:srgbClr val="000000"/>
                </a:buClr>
                <a:defRPr/>
              </a:pPr>
              <a:t>‹#›</a:t>
            </a:fld>
            <a:endParaRPr lang="en-US" alt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774464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fld id="{29D28DD1-89CB-4A9B-8160-1008CEEB8C29}" type="slidenum">
              <a:rPr lang="en-US" altLang="en-US" kern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pPr defTabSz="1219170">
                <a:buClr>
                  <a:srgbClr val="000000"/>
                </a:buClr>
                <a:defRPr/>
              </a:pPr>
              <a:t>‹#›</a:t>
            </a:fld>
            <a:endParaRPr lang="en-US" alt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613921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fld id="{774A9502-423E-4957-ACD4-EFEAFA456813}" type="slidenum">
              <a:rPr lang="en-US" altLang="en-US" kern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pPr defTabSz="1219170">
                <a:buClr>
                  <a:srgbClr val="000000"/>
                </a:buClr>
                <a:defRPr/>
              </a:pPr>
              <a:t>‹#›</a:t>
            </a:fld>
            <a:endParaRPr lang="en-US" alt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684835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583406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preserve="1" userDrawn="1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4051885" y="5025030"/>
            <a:ext cx="7976326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KÍNH TRỌNG</a:t>
            </a:r>
            <a:r>
              <a:rPr kumimoji="0" lang="en-US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</a:t>
            </a: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6288" y="471706"/>
            <a:ext cx="5501158" cy="550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9860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preserve="1" userDrawn="1">
  <p:cSld name="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CC409D7-DEED-4CFC-8307-14A64DE36C48}"/>
              </a:ext>
            </a:extLst>
          </p:cNvPr>
          <p:cNvGrpSpPr/>
          <p:nvPr userDrawn="1"/>
        </p:nvGrpSpPr>
        <p:grpSpPr>
          <a:xfrm>
            <a:off x="340636" y="254000"/>
            <a:ext cx="2816950" cy="1489289"/>
            <a:chOff x="569798" y="1124402"/>
            <a:chExt cx="2816950" cy="148928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KHÁM PHÁ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037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preserve="1" userDrawn="1">
  <p:cSld name="1_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0E6472D-54EF-4287-864C-0208D6E93C5C}"/>
              </a:ext>
            </a:extLst>
          </p:cNvPr>
          <p:cNvGrpSpPr/>
          <p:nvPr userDrawn="1"/>
        </p:nvGrpSpPr>
        <p:grpSpPr>
          <a:xfrm>
            <a:off x="433342" y="358589"/>
            <a:ext cx="2816950" cy="1288726"/>
            <a:chOff x="500062" y="2851475"/>
            <a:chExt cx="2816950" cy="12887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LUYỆN TẬP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99720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preserve="1" userDrawn="1">
  <p:cSld name="1_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28A1BE0-E469-4869-8417-DE9B9EC6F2B4}"/>
              </a:ext>
            </a:extLst>
          </p:cNvPr>
          <p:cNvGrpSpPr/>
          <p:nvPr userDrawn="1"/>
        </p:nvGrpSpPr>
        <p:grpSpPr>
          <a:xfrm>
            <a:off x="309388" y="254280"/>
            <a:ext cx="2677424" cy="1274454"/>
            <a:chOff x="479771" y="4186500"/>
            <a:chExt cx="2677424" cy="127445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VẬN DỤNG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12624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2661168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82FF-3DA4-4F7D-A465-BD081294525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53B1-05FB-4513-9C7A-500F73385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358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preserve="1" userDrawn="1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4051885" y="5025030"/>
            <a:ext cx="7976326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KÍNH TRỌNG</a:t>
            </a:r>
            <a:r>
              <a:rPr kumimoji="0" lang="en-US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</a:t>
            </a: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6288" y="471706"/>
            <a:ext cx="5501158" cy="550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67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preserve="1" userDrawn="1">
  <p:cSld name="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CC409D7-DEED-4CFC-8307-14A64DE36C48}"/>
              </a:ext>
            </a:extLst>
          </p:cNvPr>
          <p:cNvGrpSpPr/>
          <p:nvPr userDrawn="1"/>
        </p:nvGrpSpPr>
        <p:grpSpPr>
          <a:xfrm>
            <a:off x="340636" y="254000"/>
            <a:ext cx="2816950" cy="1489289"/>
            <a:chOff x="569798" y="1124402"/>
            <a:chExt cx="2816950" cy="148928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KHÁM PHÁ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492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preserve="1" userDrawn="1">
  <p:cSld name="1_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0E6472D-54EF-4287-864C-0208D6E93C5C}"/>
              </a:ext>
            </a:extLst>
          </p:cNvPr>
          <p:cNvGrpSpPr/>
          <p:nvPr userDrawn="1"/>
        </p:nvGrpSpPr>
        <p:grpSpPr>
          <a:xfrm>
            <a:off x="433342" y="358589"/>
            <a:ext cx="2816950" cy="1288726"/>
            <a:chOff x="500062" y="2851475"/>
            <a:chExt cx="2816950" cy="12887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LUYỆN TẬP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85121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preserve="1" userDrawn="1">
  <p:cSld name="1_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28A1BE0-E469-4869-8417-DE9B9EC6F2B4}"/>
              </a:ext>
            </a:extLst>
          </p:cNvPr>
          <p:cNvGrpSpPr/>
          <p:nvPr userDrawn="1"/>
        </p:nvGrpSpPr>
        <p:grpSpPr>
          <a:xfrm>
            <a:off x="309388" y="254280"/>
            <a:ext cx="2677424" cy="1274454"/>
            <a:chOff x="479771" y="4186500"/>
            <a:chExt cx="2677424" cy="127445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VẬN DỤNG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66168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2939461"/>
      </p:ext>
    </p:extLst>
  </p:cSld>
  <p:clrMapOvr>
    <a:masterClrMapping/>
  </p:clrMapOvr>
  <p:transition spd="slow"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7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preserve="1" userDrawn="1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4051885" y="5025030"/>
            <a:ext cx="7976326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KÍNH TRỌNG</a:t>
            </a:r>
            <a:r>
              <a:rPr kumimoji="0" lang="en-US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</a:t>
            </a: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6288" y="471706"/>
            <a:ext cx="5501158" cy="550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498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preserve="1" userDrawn="1">
  <p:cSld name="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CC409D7-DEED-4CFC-8307-14A64DE36C48}"/>
              </a:ext>
            </a:extLst>
          </p:cNvPr>
          <p:cNvGrpSpPr/>
          <p:nvPr userDrawn="1"/>
        </p:nvGrpSpPr>
        <p:grpSpPr>
          <a:xfrm>
            <a:off x="340636" y="254000"/>
            <a:ext cx="2816950" cy="1489289"/>
            <a:chOff x="569798" y="1124402"/>
            <a:chExt cx="2816950" cy="148928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KHÁM PHÁ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01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preserve="1" userDrawn="1">
  <p:cSld name="1_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0E6472D-54EF-4287-864C-0208D6E93C5C}"/>
              </a:ext>
            </a:extLst>
          </p:cNvPr>
          <p:cNvGrpSpPr/>
          <p:nvPr userDrawn="1"/>
        </p:nvGrpSpPr>
        <p:grpSpPr>
          <a:xfrm>
            <a:off x="433342" y="358589"/>
            <a:ext cx="2816950" cy="1288726"/>
            <a:chOff x="500062" y="2851475"/>
            <a:chExt cx="2816950" cy="12887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LUYỆN TẬP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34731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preserve="1" userDrawn="1">
  <p:cSld name="1_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28A1BE0-E469-4869-8417-DE9B9EC6F2B4}"/>
              </a:ext>
            </a:extLst>
          </p:cNvPr>
          <p:cNvGrpSpPr/>
          <p:nvPr userDrawn="1"/>
        </p:nvGrpSpPr>
        <p:grpSpPr>
          <a:xfrm>
            <a:off x="309388" y="254280"/>
            <a:ext cx="2677424" cy="1274454"/>
            <a:chOff x="479771" y="4186500"/>
            <a:chExt cx="2677424" cy="127445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VẬN DỤNG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18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82FF-3DA4-4F7D-A465-BD081294525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53B1-05FB-4513-9C7A-500F73385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573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3518050"/>
      </p:ext>
    </p:extLst>
  </p:cSld>
  <p:clrMapOvr>
    <a:masterClrMapping/>
  </p:clrMapOvr>
  <p:transition spd="slow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2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xmlns="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xmlns="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xmlns="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xmlns="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xmlns="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xmlns="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174754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63879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832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752195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xmlns="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xmlns="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xmlns="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xmlns="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xmlns="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xmlns="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xmlns="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1830599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202717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xmlns="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xmlns="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xmlns="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xmlns="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xmlns="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xmlns="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xmlns="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5701318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09401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82FF-3DA4-4F7D-A465-BD081294525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53B1-05FB-4513-9C7A-500F73385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73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993993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7909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xmlns="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xmlns="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xmlns="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xmlns="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xmlns="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xmlns="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xmlns="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xmlns="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1371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945677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xmlns="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01" y="2185588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1246894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3840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xmlns="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775175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95551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82FF-3DA4-4F7D-A465-BD081294525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53B1-05FB-4513-9C7A-500F73385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58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82FF-3DA4-4F7D-A465-BD081294525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53B1-05FB-4513-9C7A-500F73385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22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82FF-3DA4-4F7D-A465-BD081294525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53B1-05FB-4513-9C7A-500F73385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29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782FF-3DA4-4F7D-A465-BD081294525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453B1-05FB-4513-9C7A-500F73385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2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035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4828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48">
                <a:latin typeface="Arial" charset="0"/>
              </a:defRPr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4828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48">
                <a:latin typeface="Arial" charset="0"/>
              </a:defRPr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4828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48"/>
            </a:lvl1pPr>
          </a:lstStyle>
          <a:p>
            <a:pPr defTabSz="1219170">
              <a:buClr>
                <a:srgbClr val="000000"/>
              </a:buClr>
              <a:defRPr/>
            </a:pPr>
            <a:fld id="{F4264759-E7CE-4A8C-955C-20DA2A50E45F}" type="slidenum">
              <a:rPr lang="en-US" altLang="en-US" kern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pPr defTabSz="1219170">
                <a:buClr>
                  <a:srgbClr val="000000"/>
                </a:buClr>
                <a:defRPr/>
              </a:pPr>
              <a:t>‹#›</a:t>
            </a:fld>
            <a:endParaRPr lang="en-US" alt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2266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5pPr>
      <a:lvl6pPr marL="538149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6pPr>
      <a:lvl7pPr marL="1076298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7pPr>
      <a:lvl8pPr marL="1614448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8pPr>
      <a:lvl9pPr marL="2152596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9pPr>
    </p:titleStyle>
    <p:bodyStyle>
      <a:lvl1pPr marL="403110" indent="-403110" algn="l" rtl="0" eaLnBrk="0" fontAlgn="base" hangingPunct="0">
        <a:spcBef>
          <a:spcPct val="20000"/>
        </a:spcBef>
        <a:spcAft>
          <a:spcPct val="0"/>
        </a:spcAft>
        <a:buChar char="•"/>
        <a:defRPr sz="3745">
          <a:solidFill>
            <a:schemeClr val="tx1"/>
          </a:solidFill>
          <a:latin typeface="+mn-lt"/>
          <a:ea typeface="+mn-ea"/>
          <a:cs typeface="+mn-cs"/>
        </a:defRPr>
      </a:lvl1pPr>
      <a:lvl2pPr marL="873999" indent="-335330" algn="l" rtl="0" eaLnBrk="0" fontAlgn="base" hangingPunct="0">
        <a:spcBef>
          <a:spcPct val="20000"/>
        </a:spcBef>
        <a:spcAft>
          <a:spcPct val="0"/>
        </a:spcAft>
        <a:buChar char="–"/>
        <a:defRPr sz="3296">
          <a:solidFill>
            <a:schemeClr val="tx1"/>
          </a:solidFill>
          <a:latin typeface="+mn-lt"/>
        </a:defRPr>
      </a:lvl2pPr>
      <a:lvl3pPr marL="1344888" indent="-268740" algn="l" rtl="0" eaLnBrk="0" fontAlgn="base" hangingPunct="0">
        <a:spcBef>
          <a:spcPct val="20000"/>
        </a:spcBef>
        <a:spcAft>
          <a:spcPct val="0"/>
        </a:spcAft>
        <a:buChar char="•"/>
        <a:defRPr sz="2847">
          <a:solidFill>
            <a:schemeClr val="tx1"/>
          </a:solidFill>
          <a:latin typeface="+mn-lt"/>
        </a:defRPr>
      </a:lvl3pPr>
      <a:lvl4pPr marL="1882368" indent="-268740" algn="l" rtl="0" eaLnBrk="0" fontAlgn="base" hangingPunct="0">
        <a:spcBef>
          <a:spcPct val="20000"/>
        </a:spcBef>
        <a:spcAft>
          <a:spcPct val="0"/>
        </a:spcAft>
        <a:buChar char="–"/>
        <a:defRPr sz="2323">
          <a:solidFill>
            <a:schemeClr val="tx1"/>
          </a:solidFill>
          <a:latin typeface="+mn-lt"/>
        </a:defRPr>
      </a:lvl4pPr>
      <a:lvl5pPr marL="2421035" indent="-268740" algn="l" rtl="0" eaLnBrk="0" fontAlgn="base" hangingPunct="0">
        <a:spcBef>
          <a:spcPct val="20000"/>
        </a:spcBef>
        <a:spcAft>
          <a:spcPct val="0"/>
        </a:spcAft>
        <a:buChar char="»"/>
        <a:defRPr sz="2323">
          <a:solidFill>
            <a:schemeClr val="tx1"/>
          </a:solidFill>
          <a:latin typeface="+mn-lt"/>
        </a:defRPr>
      </a:lvl5pPr>
      <a:lvl6pPr marL="2959819" indent="-269075" algn="l" rtl="0" fontAlgn="base">
        <a:spcBef>
          <a:spcPct val="20000"/>
        </a:spcBef>
        <a:spcAft>
          <a:spcPct val="0"/>
        </a:spcAft>
        <a:buChar char="»"/>
        <a:defRPr sz="2323">
          <a:solidFill>
            <a:schemeClr val="tx1"/>
          </a:solidFill>
          <a:latin typeface="+mn-lt"/>
        </a:defRPr>
      </a:lvl6pPr>
      <a:lvl7pPr marL="3497970" indent="-269075" algn="l" rtl="0" fontAlgn="base">
        <a:spcBef>
          <a:spcPct val="20000"/>
        </a:spcBef>
        <a:spcAft>
          <a:spcPct val="0"/>
        </a:spcAft>
        <a:buChar char="»"/>
        <a:defRPr sz="2323">
          <a:solidFill>
            <a:schemeClr val="tx1"/>
          </a:solidFill>
          <a:latin typeface="+mn-lt"/>
        </a:defRPr>
      </a:lvl7pPr>
      <a:lvl8pPr marL="4036118" indent="-269075" algn="l" rtl="0" fontAlgn="base">
        <a:spcBef>
          <a:spcPct val="20000"/>
        </a:spcBef>
        <a:spcAft>
          <a:spcPct val="0"/>
        </a:spcAft>
        <a:buChar char="»"/>
        <a:defRPr sz="2323">
          <a:solidFill>
            <a:schemeClr val="tx1"/>
          </a:solidFill>
          <a:latin typeface="+mn-lt"/>
        </a:defRPr>
      </a:lvl8pPr>
      <a:lvl9pPr marL="4574267" indent="-269075" algn="l" rtl="0" fontAlgn="base">
        <a:spcBef>
          <a:spcPct val="20000"/>
        </a:spcBef>
        <a:spcAft>
          <a:spcPct val="0"/>
        </a:spcAft>
        <a:buChar char="»"/>
        <a:defRPr sz="2323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076298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1pPr>
      <a:lvl2pPr marL="538149" algn="l" defTabSz="1076298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2pPr>
      <a:lvl3pPr marL="1076298" algn="l" defTabSz="1076298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3pPr>
      <a:lvl4pPr marL="1614448" algn="l" defTabSz="1076298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4pPr>
      <a:lvl5pPr marL="2152596" algn="l" defTabSz="1076298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5pPr>
      <a:lvl6pPr marL="2690745" algn="l" defTabSz="1076298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6pPr>
      <a:lvl7pPr marL="3228894" algn="l" defTabSz="1076298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7pPr>
      <a:lvl8pPr marL="3767043" algn="l" defTabSz="1076298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8pPr>
      <a:lvl9pPr marL="4305192" algn="l" defTabSz="1076298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035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4828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48">
                <a:latin typeface="Arial" charset="0"/>
              </a:defRPr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4828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48">
                <a:latin typeface="Arial" charset="0"/>
              </a:defRPr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4828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48"/>
            </a:lvl1pPr>
          </a:lstStyle>
          <a:p>
            <a:pPr defTabSz="1219170">
              <a:buClr>
                <a:srgbClr val="000000"/>
              </a:buClr>
              <a:defRPr/>
            </a:pPr>
            <a:fld id="{F4264759-E7CE-4A8C-955C-20DA2A50E45F}" type="slidenum">
              <a:rPr lang="en-US" altLang="en-US" kern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pPr defTabSz="1219170">
                <a:buClr>
                  <a:srgbClr val="000000"/>
                </a:buClr>
                <a:defRPr/>
              </a:pPr>
              <a:t>‹#›</a:t>
            </a:fld>
            <a:endParaRPr lang="en-US" altLang="en-US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0567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86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5pPr>
      <a:lvl6pPr marL="538149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6pPr>
      <a:lvl7pPr marL="1076298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7pPr>
      <a:lvl8pPr marL="1614448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8pPr>
      <a:lvl9pPr marL="2152596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9pPr>
    </p:titleStyle>
    <p:bodyStyle>
      <a:lvl1pPr marL="403110" indent="-403110" algn="l" rtl="0" eaLnBrk="0" fontAlgn="base" hangingPunct="0">
        <a:spcBef>
          <a:spcPct val="20000"/>
        </a:spcBef>
        <a:spcAft>
          <a:spcPct val="0"/>
        </a:spcAft>
        <a:buChar char="•"/>
        <a:defRPr sz="3745">
          <a:solidFill>
            <a:schemeClr val="tx1"/>
          </a:solidFill>
          <a:latin typeface="+mn-lt"/>
          <a:ea typeface="+mn-ea"/>
          <a:cs typeface="+mn-cs"/>
        </a:defRPr>
      </a:lvl1pPr>
      <a:lvl2pPr marL="873999" indent="-335330" algn="l" rtl="0" eaLnBrk="0" fontAlgn="base" hangingPunct="0">
        <a:spcBef>
          <a:spcPct val="20000"/>
        </a:spcBef>
        <a:spcAft>
          <a:spcPct val="0"/>
        </a:spcAft>
        <a:buChar char="–"/>
        <a:defRPr sz="3296">
          <a:solidFill>
            <a:schemeClr val="tx1"/>
          </a:solidFill>
          <a:latin typeface="+mn-lt"/>
        </a:defRPr>
      </a:lvl2pPr>
      <a:lvl3pPr marL="1344888" indent="-268740" algn="l" rtl="0" eaLnBrk="0" fontAlgn="base" hangingPunct="0">
        <a:spcBef>
          <a:spcPct val="20000"/>
        </a:spcBef>
        <a:spcAft>
          <a:spcPct val="0"/>
        </a:spcAft>
        <a:buChar char="•"/>
        <a:defRPr sz="2847">
          <a:solidFill>
            <a:schemeClr val="tx1"/>
          </a:solidFill>
          <a:latin typeface="+mn-lt"/>
        </a:defRPr>
      </a:lvl3pPr>
      <a:lvl4pPr marL="1882368" indent="-268740" algn="l" rtl="0" eaLnBrk="0" fontAlgn="base" hangingPunct="0">
        <a:spcBef>
          <a:spcPct val="20000"/>
        </a:spcBef>
        <a:spcAft>
          <a:spcPct val="0"/>
        </a:spcAft>
        <a:buChar char="–"/>
        <a:defRPr sz="2323">
          <a:solidFill>
            <a:schemeClr val="tx1"/>
          </a:solidFill>
          <a:latin typeface="+mn-lt"/>
        </a:defRPr>
      </a:lvl4pPr>
      <a:lvl5pPr marL="2421035" indent="-268740" algn="l" rtl="0" eaLnBrk="0" fontAlgn="base" hangingPunct="0">
        <a:spcBef>
          <a:spcPct val="20000"/>
        </a:spcBef>
        <a:spcAft>
          <a:spcPct val="0"/>
        </a:spcAft>
        <a:buChar char="»"/>
        <a:defRPr sz="2323">
          <a:solidFill>
            <a:schemeClr val="tx1"/>
          </a:solidFill>
          <a:latin typeface="+mn-lt"/>
        </a:defRPr>
      </a:lvl5pPr>
      <a:lvl6pPr marL="2959819" indent="-269075" algn="l" rtl="0" fontAlgn="base">
        <a:spcBef>
          <a:spcPct val="20000"/>
        </a:spcBef>
        <a:spcAft>
          <a:spcPct val="0"/>
        </a:spcAft>
        <a:buChar char="»"/>
        <a:defRPr sz="2323">
          <a:solidFill>
            <a:schemeClr val="tx1"/>
          </a:solidFill>
          <a:latin typeface="+mn-lt"/>
        </a:defRPr>
      </a:lvl6pPr>
      <a:lvl7pPr marL="3497970" indent="-269075" algn="l" rtl="0" fontAlgn="base">
        <a:spcBef>
          <a:spcPct val="20000"/>
        </a:spcBef>
        <a:spcAft>
          <a:spcPct val="0"/>
        </a:spcAft>
        <a:buChar char="»"/>
        <a:defRPr sz="2323">
          <a:solidFill>
            <a:schemeClr val="tx1"/>
          </a:solidFill>
          <a:latin typeface="+mn-lt"/>
        </a:defRPr>
      </a:lvl7pPr>
      <a:lvl8pPr marL="4036118" indent="-269075" algn="l" rtl="0" fontAlgn="base">
        <a:spcBef>
          <a:spcPct val="20000"/>
        </a:spcBef>
        <a:spcAft>
          <a:spcPct val="0"/>
        </a:spcAft>
        <a:buChar char="»"/>
        <a:defRPr sz="2323">
          <a:solidFill>
            <a:schemeClr val="tx1"/>
          </a:solidFill>
          <a:latin typeface="+mn-lt"/>
        </a:defRPr>
      </a:lvl8pPr>
      <a:lvl9pPr marL="4574267" indent="-269075" algn="l" rtl="0" fontAlgn="base">
        <a:spcBef>
          <a:spcPct val="20000"/>
        </a:spcBef>
        <a:spcAft>
          <a:spcPct val="0"/>
        </a:spcAft>
        <a:buChar char="»"/>
        <a:defRPr sz="2323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076298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1pPr>
      <a:lvl2pPr marL="538149" algn="l" defTabSz="1076298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2pPr>
      <a:lvl3pPr marL="1076298" algn="l" defTabSz="1076298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3pPr>
      <a:lvl4pPr marL="1614448" algn="l" defTabSz="1076298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4pPr>
      <a:lvl5pPr marL="2152596" algn="l" defTabSz="1076298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5pPr>
      <a:lvl6pPr marL="2690745" algn="l" defTabSz="1076298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6pPr>
      <a:lvl7pPr marL="3228894" algn="l" defTabSz="1076298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7pPr>
      <a:lvl8pPr marL="3767043" algn="l" defTabSz="1076298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8pPr>
      <a:lvl9pPr marL="4305192" algn="l" defTabSz="1076298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98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6173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71125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760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1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2.xml"/><Relationship Id="rId5" Type="http://schemas.openxmlformats.org/officeDocument/2006/relationships/image" Target="../media/image27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13.xml"/><Relationship Id="rId5" Type="http://schemas.openxmlformats.org/officeDocument/2006/relationships/image" Target="../media/image28.jp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5.xml"/><Relationship Id="rId5" Type="http://schemas.openxmlformats.org/officeDocument/2006/relationships/image" Target="../media/image22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6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7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8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0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3204" y="2473401"/>
            <a:ext cx="1008962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Tìm hiểu quy định nơi cộng cộng </a:t>
            </a:r>
            <a:endParaRPr lang="en-US" sz="5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Tiết 2)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8753453"/>
      </p:ext>
    </p:ext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27798" y="242741"/>
            <a:ext cx="8551826" cy="732161"/>
            <a:chOff x="553145" y="2079533"/>
            <a:chExt cx="6629823" cy="73216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FF42F663-F3A2-4AB3-B9A5-6F4D44B3BC5B}"/>
                </a:ext>
              </a:extLst>
            </p:cNvPr>
            <p:cNvSpPr/>
            <p:nvPr/>
          </p:nvSpPr>
          <p:spPr>
            <a:xfrm>
              <a:off x="553145" y="2094101"/>
              <a:ext cx="542815" cy="71759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2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Cookies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C025334-9B63-44D3-957B-00AB8843D486}"/>
                </a:ext>
              </a:extLst>
            </p:cNvPr>
            <p:cNvSpPr txBox="1"/>
            <p:nvPr/>
          </p:nvSpPr>
          <p:spPr>
            <a:xfrm>
              <a:off x="1095960" y="2079533"/>
              <a:ext cx="60870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Đọc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tình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huống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lời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hỏi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</a:p>
          </p:txBody>
        </p:sp>
      </p:grpSp>
      <p:sp>
        <p:nvSpPr>
          <p:cNvPr id="7" name="TextBox 5">
            <a:extLst>
              <a:ext uri="{FF2B5EF4-FFF2-40B4-BE49-F238E27FC236}">
                <a16:creationId xmlns:a16="http://schemas.microsoft.com/office/drawing/2014/main" xmlns="" id="{BB7D67E0-087D-48D8-9C5B-ACE53AFE7505}"/>
              </a:ext>
            </a:extLst>
          </p:cNvPr>
          <p:cNvSpPr txBox="1"/>
          <p:nvPr/>
        </p:nvSpPr>
        <p:spPr>
          <a:xfrm>
            <a:off x="923064" y="2361647"/>
            <a:ext cx="29388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hậu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8BC5D2D-D039-4AB6-AA00-D3310D94C54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288971" y="230257"/>
            <a:ext cx="2816950" cy="14892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27F1D03-CF96-43A1-94DF-E7D051B287F9}"/>
              </a:ext>
            </a:extLst>
          </p:cNvPr>
          <p:cNvSpPr txBox="1"/>
          <p:nvPr/>
        </p:nvSpPr>
        <p:spPr>
          <a:xfrm>
            <a:off x="901193" y="666706"/>
            <a:ext cx="1784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  <p:sp>
        <p:nvSpPr>
          <p:cNvPr id="15" name="Oval 14"/>
          <p:cNvSpPr/>
          <p:nvPr/>
        </p:nvSpPr>
        <p:spPr>
          <a:xfrm>
            <a:off x="420665" y="2361647"/>
            <a:ext cx="517416" cy="576040"/>
          </a:xfrm>
          <a:prstGeom prst="ellipse">
            <a:avLst/>
          </a:prstGeom>
          <a:solidFill>
            <a:srgbClr val="FF5C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D538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27976" y="5257416"/>
            <a:ext cx="75961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bách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endParaRPr lang="en-US" sz="3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0114" y="974902"/>
            <a:ext cx="7344015" cy="42825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586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27798" y="242741"/>
            <a:ext cx="8551826" cy="732161"/>
            <a:chOff x="553145" y="2079533"/>
            <a:chExt cx="6629823" cy="73216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FF42F663-F3A2-4AB3-B9A5-6F4D44B3BC5B}"/>
                </a:ext>
              </a:extLst>
            </p:cNvPr>
            <p:cNvSpPr/>
            <p:nvPr/>
          </p:nvSpPr>
          <p:spPr>
            <a:xfrm>
              <a:off x="553145" y="2094101"/>
              <a:ext cx="542815" cy="71759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2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Cookies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C025334-9B63-44D3-957B-00AB8843D486}"/>
                </a:ext>
              </a:extLst>
            </p:cNvPr>
            <p:cNvSpPr txBox="1"/>
            <p:nvPr/>
          </p:nvSpPr>
          <p:spPr>
            <a:xfrm>
              <a:off x="1095960" y="2079533"/>
              <a:ext cx="60870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Đọc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tình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huống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lời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hỏi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</a:p>
          </p:txBody>
        </p:sp>
      </p:grpSp>
      <p:sp>
        <p:nvSpPr>
          <p:cNvPr id="7" name="TextBox 5">
            <a:extLst>
              <a:ext uri="{FF2B5EF4-FFF2-40B4-BE49-F238E27FC236}">
                <a16:creationId xmlns:a16="http://schemas.microsoft.com/office/drawing/2014/main" xmlns="" id="{BB7D67E0-087D-48D8-9C5B-ACE53AFE7505}"/>
              </a:ext>
            </a:extLst>
          </p:cNvPr>
          <p:cNvSpPr txBox="1"/>
          <p:nvPr/>
        </p:nvSpPr>
        <p:spPr>
          <a:xfrm>
            <a:off x="923064" y="2361647"/>
            <a:ext cx="29388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hậu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8BC5D2D-D039-4AB6-AA00-D3310D94C54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288971" y="230257"/>
            <a:ext cx="2816950" cy="14892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27F1D03-CF96-43A1-94DF-E7D051B287F9}"/>
              </a:ext>
            </a:extLst>
          </p:cNvPr>
          <p:cNvSpPr txBox="1"/>
          <p:nvPr/>
        </p:nvSpPr>
        <p:spPr>
          <a:xfrm>
            <a:off x="901193" y="666706"/>
            <a:ext cx="1784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  <p:sp>
        <p:nvSpPr>
          <p:cNvPr id="15" name="Oval 14"/>
          <p:cNvSpPr/>
          <p:nvPr/>
        </p:nvSpPr>
        <p:spPr>
          <a:xfrm>
            <a:off x="420665" y="2361647"/>
            <a:ext cx="517416" cy="576040"/>
          </a:xfrm>
          <a:prstGeom prst="ellipse">
            <a:avLst/>
          </a:prstGeom>
          <a:solidFill>
            <a:srgbClr val="FF5C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D538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27976" y="5257416"/>
            <a:ext cx="75961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chen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lấn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en-US" sz="3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Content Placeholder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611" y="974902"/>
            <a:ext cx="7448518" cy="41966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42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27798" y="242741"/>
            <a:ext cx="8551826" cy="732161"/>
            <a:chOff x="553145" y="2079533"/>
            <a:chExt cx="6629823" cy="73216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FF42F663-F3A2-4AB3-B9A5-6F4D44B3BC5B}"/>
                </a:ext>
              </a:extLst>
            </p:cNvPr>
            <p:cNvSpPr/>
            <p:nvPr/>
          </p:nvSpPr>
          <p:spPr>
            <a:xfrm>
              <a:off x="553145" y="2094101"/>
              <a:ext cx="542815" cy="71759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2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Cookies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C025334-9B63-44D3-957B-00AB8843D486}"/>
                </a:ext>
              </a:extLst>
            </p:cNvPr>
            <p:cNvSpPr txBox="1"/>
            <p:nvPr/>
          </p:nvSpPr>
          <p:spPr>
            <a:xfrm>
              <a:off x="1095960" y="2079533"/>
              <a:ext cx="60870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Đọc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tình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huống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lời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hỏi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</a:p>
          </p:txBody>
        </p:sp>
      </p:grpSp>
      <p:sp>
        <p:nvSpPr>
          <p:cNvPr id="7" name="TextBox 5">
            <a:extLst>
              <a:ext uri="{FF2B5EF4-FFF2-40B4-BE49-F238E27FC236}">
                <a16:creationId xmlns:a16="http://schemas.microsoft.com/office/drawing/2014/main" xmlns="" id="{BB7D67E0-087D-48D8-9C5B-ACE53AFE7505}"/>
              </a:ext>
            </a:extLst>
          </p:cNvPr>
          <p:cNvSpPr txBox="1"/>
          <p:nvPr/>
        </p:nvSpPr>
        <p:spPr>
          <a:xfrm>
            <a:off x="923064" y="2361647"/>
            <a:ext cx="29388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hậu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8BC5D2D-D039-4AB6-AA00-D3310D94C54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288971" y="230257"/>
            <a:ext cx="2816950" cy="14892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27F1D03-CF96-43A1-94DF-E7D051B287F9}"/>
              </a:ext>
            </a:extLst>
          </p:cNvPr>
          <p:cNvSpPr txBox="1"/>
          <p:nvPr/>
        </p:nvSpPr>
        <p:spPr>
          <a:xfrm>
            <a:off x="901193" y="666706"/>
            <a:ext cx="1784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  <p:sp>
        <p:nvSpPr>
          <p:cNvPr id="15" name="Oval 14"/>
          <p:cNvSpPr/>
          <p:nvPr/>
        </p:nvSpPr>
        <p:spPr>
          <a:xfrm>
            <a:off x="420665" y="2361647"/>
            <a:ext cx="517416" cy="576040"/>
          </a:xfrm>
          <a:prstGeom prst="ellipse">
            <a:avLst/>
          </a:prstGeom>
          <a:solidFill>
            <a:srgbClr val="FF5C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D538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27976" y="4908176"/>
            <a:ext cx="74616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6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endParaRPr lang="en-US" sz="3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72C18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769" y="974902"/>
            <a:ext cx="7163844" cy="38474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831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ết quả hình ảnh cho boneca palito escola | Школьные проекты ...">
            <a:extLst>
              <a:ext uri="{FF2B5EF4-FFF2-40B4-BE49-F238E27FC236}">
                <a16:creationId xmlns:a16="http://schemas.microsoft.com/office/drawing/2014/main" xmlns="" id="{17B2FA60-5046-4758-9A88-802492A48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8" y="1273246"/>
            <a:ext cx="9210620" cy="507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F886439-C1C8-439F-9DA4-B12453CE7CF9}"/>
              </a:ext>
            </a:extLst>
          </p:cNvPr>
          <p:cNvSpPr/>
          <p:nvPr/>
        </p:nvSpPr>
        <p:spPr>
          <a:xfrm>
            <a:off x="2819814" y="4036329"/>
            <a:ext cx="8283615" cy="2071821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Trò</a:t>
            </a:r>
            <a:r>
              <a:rPr kumimoji="0" lang="en-US" sz="6600" b="1" i="0" u="none" strike="noStrike" kern="1200" cap="none" spc="0" normalizeH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6600" b="1" i="0" u="none" strike="noStrike" kern="1200" cap="none" spc="0" normalizeH="0" noProof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chơi</a:t>
            </a:r>
            <a:r>
              <a:rPr kumimoji="0" lang="en-US" sz="6600" b="1" i="0" u="none" strike="noStrike" kern="1200" cap="none" spc="0" normalizeH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: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baseline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“</a:t>
            </a:r>
            <a:r>
              <a:rPr lang="en-US" sz="6600" b="1" baseline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Bắn</a:t>
            </a:r>
            <a:r>
              <a:rPr lang="en-US" sz="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6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tên</a:t>
            </a:r>
            <a:r>
              <a:rPr lang="en-US" sz="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”</a:t>
            </a:r>
            <a:endParaRPr kumimoji="0" lang="en-US" sz="66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327CB01-AD77-B0DE-F3C0-C82566C04B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297" y="225908"/>
            <a:ext cx="764899" cy="3306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818" y="6461625"/>
            <a:ext cx="1750423" cy="3193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455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ết quả hình ảnh cho boneca palito escola | Школьные проекты ...">
            <a:extLst>
              <a:ext uri="{FF2B5EF4-FFF2-40B4-BE49-F238E27FC236}">
                <a16:creationId xmlns:a16="http://schemas.microsoft.com/office/drawing/2014/main" xmlns="" id="{17B2FA60-5046-4758-9A88-802492A48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8" y="1273246"/>
            <a:ext cx="9210620" cy="507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F886439-C1C8-439F-9DA4-B12453CE7CF9}"/>
              </a:ext>
            </a:extLst>
          </p:cNvPr>
          <p:cNvSpPr/>
          <p:nvPr/>
        </p:nvSpPr>
        <p:spPr>
          <a:xfrm>
            <a:off x="2819814" y="4036329"/>
            <a:ext cx="7657231" cy="1383171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377">
              <a:defRPr/>
            </a:pPr>
            <a:r>
              <a:rPr lang="en-US" sz="8725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 panose="020B0604020202020204" pitchFamily="34" charset="0"/>
                <a:sym typeface="Arial" panose="020B0604020202020204"/>
              </a:rPr>
              <a:t>KHỞI ĐỘNG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327CB01-AD77-B0DE-F3C0-C82566C04B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297" y="225908"/>
            <a:ext cx="764899" cy="3306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818" y="6461625"/>
            <a:ext cx="1750423" cy="3193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008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27798" y="242741"/>
            <a:ext cx="8551826" cy="732161"/>
            <a:chOff x="553145" y="2079533"/>
            <a:chExt cx="6629823" cy="73216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FF42F663-F3A2-4AB3-B9A5-6F4D44B3BC5B}"/>
                </a:ext>
              </a:extLst>
            </p:cNvPr>
            <p:cNvSpPr/>
            <p:nvPr/>
          </p:nvSpPr>
          <p:spPr>
            <a:xfrm>
              <a:off x="553145" y="2094101"/>
              <a:ext cx="542815" cy="71759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1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Cookies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C025334-9B63-44D3-957B-00AB8843D486}"/>
                </a:ext>
              </a:extLst>
            </p:cNvPr>
            <p:cNvSpPr txBox="1"/>
            <p:nvPr/>
          </p:nvSpPr>
          <p:spPr>
            <a:xfrm>
              <a:off x="1095960" y="2079533"/>
              <a:ext cx="60870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Quan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sát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tranh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lời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hỏi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5">
            <a:extLst>
              <a:ext uri="{FF2B5EF4-FFF2-40B4-BE49-F238E27FC236}">
                <a16:creationId xmlns:a16="http://schemas.microsoft.com/office/drawing/2014/main" xmlns="" id="{BB7D67E0-087D-48D8-9C5B-ACE53AFE7505}"/>
              </a:ext>
            </a:extLst>
          </p:cNvPr>
          <p:cNvSpPr txBox="1"/>
          <p:nvPr/>
        </p:nvSpPr>
        <p:spPr>
          <a:xfrm>
            <a:off x="461006" y="1404950"/>
            <a:ext cx="29388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Nêu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những quy định cần tuân thủ ở nơi công cộng trong các tranh trên.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8BC5D2D-D039-4AB6-AA00-D3310D94C54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0" y="162904"/>
            <a:ext cx="2816950" cy="14892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27F1D03-CF96-43A1-94DF-E7D051B287F9}"/>
              </a:ext>
            </a:extLst>
          </p:cNvPr>
          <p:cNvSpPr txBox="1"/>
          <p:nvPr/>
        </p:nvSpPr>
        <p:spPr>
          <a:xfrm>
            <a:off x="695769" y="636700"/>
            <a:ext cx="1784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5030" y="974902"/>
            <a:ext cx="4104594" cy="30890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6786" y="3737428"/>
            <a:ext cx="4162311" cy="29166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5030" y="3947886"/>
            <a:ext cx="4226684" cy="2910114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88971" y="1474974"/>
            <a:ext cx="517416" cy="576040"/>
          </a:xfrm>
          <a:prstGeom prst="ellipse">
            <a:avLst/>
          </a:prstGeom>
          <a:solidFill>
            <a:srgbClr val="FF5C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D538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786" y="933226"/>
            <a:ext cx="4013694" cy="30146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216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27798" y="242741"/>
            <a:ext cx="8551826" cy="732161"/>
            <a:chOff x="553145" y="2079533"/>
            <a:chExt cx="6629823" cy="73216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FF42F663-F3A2-4AB3-B9A5-6F4D44B3BC5B}"/>
                </a:ext>
              </a:extLst>
            </p:cNvPr>
            <p:cNvSpPr/>
            <p:nvPr/>
          </p:nvSpPr>
          <p:spPr>
            <a:xfrm>
              <a:off x="553145" y="2094101"/>
              <a:ext cx="542815" cy="71759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1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Cookies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C025334-9B63-44D3-957B-00AB8843D486}"/>
                </a:ext>
              </a:extLst>
            </p:cNvPr>
            <p:cNvSpPr txBox="1"/>
            <p:nvPr/>
          </p:nvSpPr>
          <p:spPr>
            <a:xfrm>
              <a:off x="1095960" y="2079533"/>
              <a:ext cx="60870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Quan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sát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tranh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lời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hỏi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5">
            <a:extLst>
              <a:ext uri="{FF2B5EF4-FFF2-40B4-BE49-F238E27FC236}">
                <a16:creationId xmlns:a16="http://schemas.microsoft.com/office/drawing/2014/main" xmlns="" id="{BB7D67E0-087D-48D8-9C5B-ACE53AFE7505}"/>
              </a:ext>
            </a:extLst>
          </p:cNvPr>
          <p:cNvSpPr txBox="1"/>
          <p:nvPr/>
        </p:nvSpPr>
        <p:spPr>
          <a:xfrm>
            <a:off x="461006" y="1404950"/>
            <a:ext cx="29388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Nêu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những quy định cần tuân thủ ở nơi công cộng trong các tranh trên.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8BC5D2D-D039-4AB6-AA00-D3310D94C54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288971" y="228509"/>
            <a:ext cx="2816950" cy="14892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27F1D03-CF96-43A1-94DF-E7D051B287F9}"/>
              </a:ext>
            </a:extLst>
          </p:cNvPr>
          <p:cNvSpPr txBox="1"/>
          <p:nvPr/>
        </p:nvSpPr>
        <p:spPr>
          <a:xfrm>
            <a:off x="994521" y="666706"/>
            <a:ext cx="1784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  <p:sp>
        <p:nvSpPr>
          <p:cNvPr id="15" name="Oval 14"/>
          <p:cNvSpPr/>
          <p:nvPr/>
        </p:nvSpPr>
        <p:spPr>
          <a:xfrm>
            <a:off x="288971" y="1474974"/>
            <a:ext cx="517416" cy="576040"/>
          </a:xfrm>
          <a:prstGeom prst="ellipse">
            <a:avLst/>
          </a:prstGeom>
          <a:solidFill>
            <a:srgbClr val="FF5C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D538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39" y="974902"/>
            <a:ext cx="7527271" cy="474662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C025334-9B63-44D3-957B-00AB8843D486}"/>
              </a:ext>
            </a:extLst>
          </p:cNvPr>
          <p:cNvSpPr txBox="1"/>
          <p:nvPr/>
        </p:nvSpPr>
        <p:spPr>
          <a:xfrm>
            <a:off x="4340352" y="5822912"/>
            <a:ext cx="7439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Xếp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mượn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viện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529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77887" y="175387"/>
            <a:ext cx="8551826" cy="732161"/>
            <a:chOff x="553145" y="2079533"/>
            <a:chExt cx="6629823" cy="73216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FF42F663-F3A2-4AB3-B9A5-6F4D44B3BC5B}"/>
                </a:ext>
              </a:extLst>
            </p:cNvPr>
            <p:cNvSpPr/>
            <p:nvPr/>
          </p:nvSpPr>
          <p:spPr>
            <a:xfrm>
              <a:off x="553145" y="2094101"/>
              <a:ext cx="542815" cy="71759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1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Cookies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C025334-9B63-44D3-957B-00AB8843D486}"/>
                </a:ext>
              </a:extLst>
            </p:cNvPr>
            <p:cNvSpPr txBox="1"/>
            <p:nvPr/>
          </p:nvSpPr>
          <p:spPr>
            <a:xfrm>
              <a:off x="1095960" y="2079533"/>
              <a:ext cx="60870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Quan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sát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tranh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lời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hỏi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5">
            <a:extLst>
              <a:ext uri="{FF2B5EF4-FFF2-40B4-BE49-F238E27FC236}">
                <a16:creationId xmlns:a16="http://schemas.microsoft.com/office/drawing/2014/main" xmlns="" id="{BB7D67E0-087D-48D8-9C5B-ACE53AFE7505}"/>
              </a:ext>
            </a:extLst>
          </p:cNvPr>
          <p:cNvSpPr txBox="1"/>
          <p:nvPr/>
        </p:nvSpPr>
        <p:spPr>
          <a:xfrm>
            <a:off x="461006" y="1404950"/>
            <a:ext cx="29388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Nêu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những quy định cần tuân thủ ở nơi công cộng trong các tranh trên.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9922" y="907548"/>
            <a:ext cx="8207756" cy="519076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88971" y="1474974"/>
            <a:ext cx="517416" cy="576040"/>
          </a:xfrm>
          <a:prstGeom prst="ellipse">
            <a:avLst/>
          </a:prstGeom>
          <a:solidFill>
            <a:srgbClr val="FF5C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D538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2431003" y="5697014"/>
            <a:ext cx="97834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</a:t>
            </a:r>
            <a:r>
              <a:rPr lang="en-US" sz="3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3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endParaRPr lang="vi-VN" sz="3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615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27798" y="242741"/>
            <a:ext cx="8551826" cy="732161"/>
            <a:chOff x="553145" y="2079533"/>
            <a:chExt cx="6629823" cy="73216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FF42F663-F3A2-4AB3-B9A5-6F4D44B3BC5B}"/>
                </a:ext>
              </a:extLst>
            </p:cNvPr>
            <p:cNvSpPr/>
            <p:nvPr/>
          </p:nvSpPr>
          <p:spPr>
            <a:xfrm>
              <a:off x="553145" y="2094101"/>
              <a:ext cx="542815" cy="71759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1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Cookies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C025334-9B63-44D3-957B-00AB8843D486}"/>
                </a:ext>
              </a:extLst>
            </p:cNvPr>
            <p:cNvSpPr txBox="1"/>
            <p:nvPr/>
          </p:nvSpPr>
          <p:spPr>
            <a:xfrm>
              <a:off x="1095960" y="2079533"/>
              <a:ext cx="60870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Quan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sát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tranh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lời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hỏi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5">
            <a:extLst>
              <a:ext uri="{FF2B5EF4-FFF2-40B4-BE49-F238E27FC236}">
                <a16:creationId xmlns:a16="http://schemas.microsoft.com/office/drawing/2014/main" xmlns="" id="{BB7D67E0-087D-48D8-9C5B-ACE53AFE7505}"/>
              </a:ext>
            </a:extLst>
          </p:cNvPr>
          <p:cNvSpPr txBox="1"/>
          <p:nvPr/>
        </p:nvSpPr>
        <p:spPr>
          <a:xfrm>
            <a:off x="461006" y="1404950"/>
            <a:ext cx="29388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Nêu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những quy định cần tuân thủ ở nơi công cộng trong các tranh trên.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8BC5D2D-D039-4AB6-AA00-D3310D94C54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0" y="162904"/>
            <a:ext cx="2816950" cy="14892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27F1D03-CF96-43A1-94DF-E7D051B287F9}"/>
              </a:ext>
            </a:extLst>
          </p:cNvPr>
          <p:cNvSpPr txBox="1"/>
          <p:nvPr/>
        </p:nvSpPr>
        <p:spPr>
          <a:xfrm>
            <a:off x="695769" y="636700"/>
            <a:ext cx="1784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7976" y="989470"/>
            <a:ext cx="8063727" cy="453612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88971" y="1474974"/>
            <a:ext cx="517416" cy="576040"/>
          </a:xfrm>
          <a:prstGeom prst="ellipse">
            <a:avLst/>
          </a:prstGeom>
          <a:solidFill>
            <a:srgbClr val="FF5C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D538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03710" y="5252877"/>
            <a:ext cx="78879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3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>
              <a:defRPr/>
            </a:pPr>
            <a:r>
              <a:rPr lang="en-US" sz="3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vi-VN" sz="3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424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27798" y="242741"/>
            <a:ext cx="8551826" cy="732161"/>
            <a:chOff x="553145" y="2079533"/>
            <a:chExt cx="6629823" cy="73216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FF42F663-F3A2-4AB3-B9A5-6F4D44B3BC5B}"/>
                </a:ext>
              </a:extLst>
            </p:cNvPr>
            <p:cNvSpPr/>
            <p:nvPr/>
          </p:nvSpPr>
          <p:spPr>
            <a:xfrm>
              <a:off x="553145" y="2094101"/>
              <a:ext cx="542815" cy="71759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1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Cookies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C025334-9B63-44D3-957B-00AB8843D486}"/>
                </a:ext>
              </a:extLst>
            </p:cNvPr>
            <p:cNvSpPr txBox="1"/>
            <p:nvPr/>
          </p:nvSpPr>
          <p:spPr>
            <a:xfrm>
              <a:off x="1095960" y="2079533"/>
              <a:ext cx="60870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Quan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sát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tranh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lời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hỏi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5">
            <a:extLst>
              <a:ext uri="{FF2B5EF4-FFF2-40B4-BE49-F238E27FC236}">
                <a16:creationId xmlns:a16="http://schemas.microsoft.com/office/drawing/2014/main" xmlns="" id="{BB7D67E0-087D-48D8-9C5B-ACE53AFE7505}"/>
              </a:ext>
            </a:extLst>
          </p:cNvPr>
          <p:cNvSpPr txBox="1"/>
          <p:nvPr/>
        </p:nvSpPr>
        <p:spPr>
          <a:xfrm>
            <a:off x="461006" y="1404950"/>
            <a:ext cx="29388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Nêu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những quy định cần tuân thủ ở nơi công cộng trong các tranh trên.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8BC5D2D-D039-4AB6-AA00-D3310D94C54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288971" y="230257"/>
            <a:ext cx="2816950" cy="14892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27F1D03-CF96-43A1-94DF-E7D051B287F9}"/>
              </a:ext>
            </a:extLst>
          </p:cNvPr>
          <p:cNvSpPr txBox="1"/>
          <p:nvPr/>
        </p:nvSpPr>
        <p:spPr>
          <a:xfrm>
            <a:off x="901193" y="666706"/>
            <a:ext cx="1784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1254035"/>
            <a:ext cx="8207756" cy="4245428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88971" y="1474974"/>
            <a:ext cx="517416" cy="576040"/>
          </a:xfrm>
          <a:prstGeom prst="ellipse">
            <a:avLst/>
          </a:prstGeom>
          <a:solidFill>
            <a:srgbClr val="FF5C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D538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25309" y="5499463"/>
            <a:ext cx="67008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r>
              <a:rPr lang="en-US" sz="3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endParaRPr lang="vi-VN" sz="3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550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453973" y="484878"/>
            <a:ext cx="4101021" cy="26591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8789" y="448572"/>
            <a:ext cx="4118168" cy="2659114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72" y="3249038"/>
            <a:ext cx="4101021" cy="28287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790" y="3295190"/>
            <a:ext cx="4118168" cy="27364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526256" y="-119785"/>
            <a:ext cx="71764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4069" y="403435"/>
            <a:ext cx="1209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đùa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nghịch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40788" y="491729"/>
            <a:ext cx="17346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bách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3632" y="3470506"/>
            <a:ext cx="12234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chen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155975" y="3489385"/>
            <a:ext cx="21042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khu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di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lịch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bức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tường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5352" y="6120828"/>
            <a:ext cx="9961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gây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hậu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599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27798" y="242741"/>
            <a:ext cx="8551826" cy="732161"/>
            <a:chOff x="553145" y="2079533"/>
            <a:chExt cx="6629823" cy="73216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FF42F663-F3A2-4AB3-B9A5-6F4D44B3BC5B}"/>
                </a:ext>
              </a:extLst>
            </p:cNvPr>
            <p:cNvSpPr/>
            <p:nvPr/>
          </p:nvSpPr>
          <p:spPr>
            <a:xfrm>
              <a:off x="553145" y="2094101"/>
              <a:ext cx="542815" cy="71759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UTM Cookies"/>
                </a:rPr>
                <a:t>2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Cookies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C025334-9B63-44D3-957B-00AB8843D486}"/>
                </a:ext>
              </a:extLst>
            </p:cNvPr>
            <p:cNvSpPr txBox="1"/>
            <p:nvPr/>
          </p:nvSpPr>
          <p:spPr>
            <a:xfrm>
              <a:off x="1095960" y="2079533"/>
              <a:ext cx="60870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6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36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36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huống</a:t>
              </a:r>
              <a:r>
                <a:rPr lang="en-US" sz="36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36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36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6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36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</p:txBody>
        </p:sp>
      </p:grpSp>
      <p:sp>
        <p:nvSpPr>
          <p:cNvPr id="7" name="TextBox 5">
            <a:extLst>
              <a:ext uri="{FF2B5EF4-FFF2-40B4-BE49-F238E27FC236}">
                <a16:creationId xmlns:a16="http://schemas.microsoft.com/office/drawing/2014/main" xmlns="" id="{BB7D67E0-087D-48D8-9C5B-ACE53AFE7505}"/>
              </a:ext>
            </a:extLst>
          </p:cNvPr>
          <p:cNvSpPr txBox="1"/>
          <p:nvPr/>
        </p:nvSpPr>
        <p:spPr>
          <a:xfrm>
            <a:off x="923064" y="2361647"/>
            <a:ext cx="29388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8BC5D2D-D039-4AB6-AA00-D3310D94C54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288971" y="230257"/>
            <a:ext cx="2816950" cy="14892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27F1D03-CF96-43A1-94DF-E7D051B287F9}"/>
              </a:ext>
            </a:extLst>
          </p:cNvPr>
          <p:cNvSpPr txBox="1"/>
          <p:nvPr/>
        </p:nvSpPr>
        <p:spPr>
          <a:xfrm>
            <a:off x="901193" y="666706"/>
            <a:ext cx="1784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  <p:sp>
        <p:nvSpPr>
          <p:cNvPr id="15" name="Oval 14"/>
          <p:cNvSpPr/>
          <p:nvPr/>
        </p:nvSpPr>
        <p:spPr>
          <a:xfrm>
            <a:off x="420665" y="2361647"/>
            <a:ext cx="517416" cy="576040"/>
          </a:xfrm>
          <a:prstGeom prst="ellipse">
            <a:avLst/>
          </a:prstGeom>
          <a:solidFill>
            <a:srgbClr val="FF5C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D538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27976" y="5257416"/>
            <a:ext cx="75068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endParaRPr lang="en-US" sz="3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6423" y="974902"/>
            <a:ext cx="7398416" cy="41484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711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BF3C3EB-4BB4-4B43-9EE5-3130963EF87A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Ս\uFFFD\u0004{A126BDFF-15C2-4984-8D5F-67C3521194DC}&quot;,&quot;C:\\Users\\STD_NH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Đạo đức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A7CCFD0-1A79-4F06-9814-F84AAB1226C9}:32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0118678-C4FD-428F-9CEE-2E4AB48D7A06}:32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82DCC94-E0D5-4706-9B84-5EAAD552A09F}:3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7E710D6-D278-40FE-9AF8-762B55125920}:32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BF02D79-7C5E-4B29-9BB3-E9C7D917A673}:3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055A7E1-2593-461E-858E-DA9F07D67A5E}:33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229EC9E-491C-4110-A710-970CA128CE8B}:30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E4FDA09-A78F-4231-B57D-545E3A56EDFD}:3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7A398F1-501D-424D-80C8-1D676560DEF6}:31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FCED62-F3BA-4324-BB2E-F10C89F14F75}:31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EB6C5FC-C0F5-4B48-87F7-427DE679B7F1}:31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0DD58AA-99BD-49BA-9C05-98F5CD1058D5}:3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AEA0003-CF87-4223-BC61-2F79DC75CC0E}:32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447</Words>
  <Application>Microsoft Office PowerPoint</Application>
  <PresentationFormat>Widescreen</PresentationFormat>
  <Paragraphs>77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UTM Cookies</vt:lpstr>
      <vt:lpstr>Office Theme</vt:lpstr>
      <vt:lpstr>Default Design</vt:lpstr>
      <vt:lpstr>1_Default Design</vt:lpstr>
      <vt:lpstr>Cute Sticker by Slidesgo</vt:lpstr>
      <vt:lpstr>1_Cute Sticker by Slidesgo</vt:lpstr>
      <vt:lpstr>2_Cute Sticker by Slidesgo</vt:lpstr>
      <vt:lpstr>3_Cute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Đạo đức</dc:title>
  <dc:creator>DELL</dc:creator>
  <cp:lastModifiedBy>STD_NHA</cp:lastModifiedBy>
  <cp:revision>59</cp:revision>
  <dcterms:created xsi:type="dcterms:W3CDTF">2022-02-20T00:33:22Z</dcterms:created>
  <dcterms:modified xsi:type="dcterms:W3CDTF">2025-05-08T16:54:42Z</dcterms:modified>
</cp:coreProperties>
</file>