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4" r:id="rId2"/>
    <p:sldId id="263" r:id="rId3"/>
    <p:sldId id="256" r:id="rId4"/>
    <p:sldId id="257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ttach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533400" y="1428750"/>
            <a:ext cx="8229600" cy="457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6000" b="1" dirty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NHIỆT LIỆT CHÀO MỪNG CÁC  THẦY, CÔ VỀ DỰ </a:t>
            </a:r>
            <a:r>
              <a:rPr lang="en-US" sz="6000" b="1" dirty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GIỜ</a:t>
            </a:r>
            <a:endParaRPr lang="en-US" sz="6000" b="1" dirty="0">
              <a:ln w="19050">
                <a:solidFill>
                  <a:srgbClr val="FF3300"/>
                </a:solidFill>
                <a:round/>
                <a:headEnd/>
                <a:tailEnd/>
              </a:ln>
              <a:solidFill>
                <a:srgbClr val="FFCC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6" name="WordArt 4" descr="p2_002"/>
          <p:cNvSpPr>
            <a:spLocks noChangeArrowheads="1" noChangeShapeType="1" noTextEdit="1"/>
          </p:cNvSpPr>
          <p:nvPr/>
        </p:nvSpPr>
        <p:spPr bwMode="auto">
          <a:xfrm>
            <a:off x="3276601" y="2314575"/>
            <a:ext cx="2501537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blipFill dpi="0" rotWithShape="0">
                  <a:blip r:embed="rId3">
                    <a:alphaModFix amt="95000"/>
                  </a:blip>
                  <a:srcRect/>
                  <a:stretch>
                    <a:fillRect/>
                  </a:stretch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Lớp </a:t>
            </a:r>
            <a:r>
              <a:rPr lang="vi-VN" sz="3600" b="1" kern="10" dirty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blipFill dpi="0" rotWithShape="0">
                  <a:blip r:embed="rId3">
                    <a:alphaModFix amt="95000"/>
                  </a:blip>
                  <a:srcRect/>
                  <a:stretch>
                    <a:fillRect/>
                  </a:stretch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b="1" kern="10" dirty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blipFill dpi="0" rotWithShape="0">
                  <a:blip r:embed="rId3">
                    <a:alphaModFix amt="95000"/>
                  </a:blip>
                  <a:srcRect/>
                  <a:stretch>
                    <a:fillRect/>
                  </a:stretch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3</a:t>
            </a:r>
            <a:r>
              <a:rPr lang="en-US" sz="3600" b="1" kern="10" dirty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blipFill dpi="0" rotWithShape="0">
                  <a:blip r:embed="rId3">
                    <a:alphaModFix amt="95000"/>
                  </a:blip>
                  <a:srcRect/>
                  <a:stretch>
                    <a:fillRect/>
                  </a:stretch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A</a:t>
            </a:r>
            <a:endParaRPr lang="en-US" sz="3600" b="1" kern="10" dirty="0">
              <a:ln w="12700">
                <a:solidFill>
                  <a:srgbClr val="6600FF"/>
                </a:solidFill>
                <a:round/>
                <a:headEnd/>
                <a:tailEnd/>
              </a:ln>
              <a:blipFill dpi="0" rotWithShape="0">
                <a:blip r:embed="rId3">
                  <a:alphaModFix amt="95000"/>
                </a:blip>
                <a:srcRect/>
                <a:stretch>
                  <a:fillRect/>
                </a:stretch>
              </a:blipFill>
              <a:effectLst>
                <a:outerShdw sy="50000" kx="-2453608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2057400" y="4114800"/>
            <a:ext cx="5486400" cy="1371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vi-VN" sz="14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Người thực hiện : Nguyễn Thị Huyền </a:t>
            </a:r>
          </a:p>
          <a:p>
            <a:pPr algn="ctr"/>
            <a:r>
              <a:rPr lang="vi-VN" sz="14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Đơn vị : Trường </a:t>
            </a:r>
            <a:r>
              <a:rPr lang="en-US" sz="14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vi-VN" sz="14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iểu </a:t>
            </a:r>
            <a:r>
              <a:rPr lang="vi-VN" sz="14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học Quốc Tuấn</a:t>
            </a:r>
            <a:endParaRPr lang="en-US" sz="14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276602" y="5486401"/>
            <a:ext cx="31854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NĂM HỌC 20</a:t>
            </a:r>
            <a:r>
              <a:rPr lang="vi-VN" sz="2400" dirty="0"/>
              <a:t>2</a:t>
            </a:r>
            <a:r>
              <a:rPr lang="en-US" sz="2400" dirty="0"/>
              <a:t>4</a:t>
            </a:r>
            <a:r>
              <a:rPr lang="en-US" sz="2400" dirty="0"/>
              <a:t> </a:t>
            </a:r>
            <a:r>
              <a:rPr lang="en-US" sz="2400" dirty="0"/>
              <a:t>- 20</a:t>
            </a:r>
            <a:r>
              <a:rPr lang="vi-VN" sz="2400" dirty="0"/>
              <a:t>2</a:t>
            </a:r>
            <a:r>
              <a:rPr lang="en-US" sz="24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48633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307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289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59694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 smtClean="0">
                <a:solidFill>
                  <a:srgbClr val="0000FF"/>
                </a:solidFill>
              </a:rPr>
              <a:t>Tự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nhiên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và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xã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</a:t>
            </a:r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/ </a:t>
            </a:r>
            <a:r>
              <a:rPr lang="en-US" sz="3600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58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81000" y="2133600"/>
            <a:ext cx="838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14: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Ôn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tập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chủ</a:t>
            </a:r>
            <a:r>
              <a:rPr lang="en-US" sz="3600" kern="1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đề</a:t>
            </a:r>
          </a:p>
          <a:p>
            <a:pPr algn="ctr"/>
            <a:r>
              <a:rPr lang="en-US" sz="3600" kern="1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Cộng đồng địa phương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634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76200"/>
            <a:ext cx="5971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5" t="25151" r="10556" b="18889"/>
          <a:stretch/>
        </p:blipFill>
        <p:spPr>
          <a:xfrm>
            <a:off x="76200" y="838200"/>
            <a:ext cx="8908473" cy="598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9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5334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“Hỏi - đáp về con người và công việc”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6" t="80934" r="10256" b="3298"/>
          <a:stretch/>
        </p:blipFill>
        <p:spPr>
          <a:xfrm>
            <a:off x="252047" y="1743254"/>
            <a:ext cx="8968153" cy="511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5334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2" t="6535" r="9294" b="66899"/>
          <a:stretch/>
        </p:blipFill>
        <p:spPr>
          <a:xfrm>
            <a:off x="27709" y="1179730"/>
            <a:ext cx="9086502" cy="544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4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t="34544" r="8278" b="7263"/>
          <a:stretch/>
        </p:blipFill>
        <p:spPr>
          <a:xfrm>
            <a:off x="318654" y="704640"/>
            <a:ext cx="8520546" cy="6153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1524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Thảo luận nhóm 2 hoàn thành sản phẩm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1345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71</TotalTime>
  <Words>105</Words>
  <Application>Microsoft Office PowerPoint</Application>
  <PresentationFormat>On-screen Show (4:3)</PresentationFormat>
  <Paragraphs>14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Calibri</vt:lpstr>
      <vt:lpstr>Georgia</vt:lpstr>
      <vt:lpstr>Times New Roman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DELL</cp:lastModifiedBy>
  <cp:revision>13</cp:revision>
  <dcterms:created xsi:type="dcterms:W3CDTF">2020-08-19T08:40:40Z</dcterms:created>
  <dcterms:modified xsi:type="dcterms:W3CDTF">2025-01-14T05:24:02Z</dcterms:modified>
</cp:coreProperties>
</file>