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6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494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99ED-773B-47FB-BBC2-F27AC306D689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4B33-7AC0-4B4A-B563-30714C748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4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99ED-773B-47FB-BBC2-F27AC306D689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4B33-7AC0-4B4A-B563-30714C748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3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99ED-773B-47FB-BBC2-F27AC306D689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4B33-7AC0-4B4A-B563-30714C748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67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99ED-773B-47FB-BBC2-F27AC306D689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4B33-7AC0-4B4A-B563-30714C748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29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99ED-773B-47FB-BBC2-F27AC306D689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4B33-7AC0-4B4A-B563-30714C748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0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99ED-773B-47FB-BBC2-F27AC306D689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4B33-7AC0-4B4A-B563-30714C748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854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99ED-773B-47FB-BBC2-F27AC306D689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4B33-7AC0-4B4A-B563-30714C748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257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99ED-773B-47FB-BBC2-F27AC306D689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4B33-7AC0-4B4A-B563-30714C748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15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99ED-773B-47FB-BBC2-F27AC306D689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4B33-7AC0-4B4A-B563-30714C748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717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99ED-773B-47FB-BBC2-F27AC306D689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4B33-7AC0-4B4A-B563-30714C748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891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99ED-773B-47FB-BBC2-F27AC306D689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4B33-7AC0-4B4A-B563-30714C748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11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899ED-773B-47FB-BBC2-F27AC306D689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E4B33-7AC0-4B4A-B563-30714C748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531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ttach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711200" y="762000"/>
            <a:ext cx="10972800" cy="6096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8000" b="1" dirty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NHIỆT LIỆT CHÀO MỪNG CÁC  THẦY, CÔ VỀ DỰ </a:t>
            </a:r>
            <a:r>
              <a:rPr lang="en-US" sz="8000" b="1" dirty="0" smtClean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GIỜ</a:t>
            </a:r>
            <a:endParaRPr lang="en-US" sz="8000" b="1" dirty="0">
              <a:ln w="19050">
                <a:solidFill>
                  <a:srgbClr val="FF3300"/>
                </a:solidFill>
                <a:round/>
                <a:headEnd/>
                <a:tailEnd/>
              </a:ln>
              <a:solidFill>
                <a:srgbClr val="FFCC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6" name="WordArt 4" descr="p2_002"/>
          <p:cNvSpPr>
            <a:spLocks noChangeArrowheads="1" noChangeShapeType="1" noTextEdit="1"/>
          </p:cNvSpPr>
          <p:nvPr/>
        </p:nvSpPr>
        <p:spPr bwMode="auto">
          <a:xfrm>
            <a:off x="4368802" y="1943100"/>
            <a:ext cx="3335382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b="1" kern="10" dirty="0" smtClean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blipFill dpi="0" rotWithShape="0">
                  <a:blip r:embed="rId3">
                    <a:alphaModFix amt="95000"/>
                  </a:blip>
                  <a:srcRect/>
                  <a:stretch>
                    <a:fillRect/>
                  </a:stretch>
                </a:blip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Lớp </a:t>
            </a:r>
            <a:r>
              <a:rPr lang="vi-VN" sz="4800" b="1" kern="10" dirty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blipFill dpi="0" rotWithShape="0">
                  <a:blip r:embed="rId3">
                    <a:alphaModFix amt="95000"/>
                  </a:blip>
                  <a:srcRect/>
                  <a:stretch>
                    <a:fillRect/>
                  </a:stretch>
                </a:blip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4800" b="1" kern="10" dirty="0" smtClean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blipFill dpi="0" rotWithShape="0">
                  <a:blip r:embed="rId3">
                    <a:alphaModFix amt="95000"/>
                  </a:blip>
                  <a:srcRect/>
                  <a:stretch>
                    <a:fillRect/>
                  </a:stretch>
                </a:blip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3A</a:t>
            </a:r>
          </a:p>
          <a:p>
            <a:pPr algn="ctr"/>
            <a:r>
              <a:rPr lang="en-US" sz="4800" b="1" kern="10" dirty="0" err="1" smtClean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blipFill dpi="0" rotWithShape="0">
                  <a:blip r:embed="rId3">
                    <a:alphaModFix amt="95000"/>
                  </a:blip>
                  <a:srcRect/>
                  <a:stretch>
                    <a:fillRect/>
                  </a:stretch>
                </a:blip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Môn</a:t>
            </a:r>
            <a:r>
              <a:rPr lang="en-US" sz="4800" b="1" kern="10" dirty="0" smtClean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blipFill dpi="0" rotWithShape="0">
                  <a:blip r:embed="rId3">
                    <a:alphaModFix amt="95000"/>
                  </a:blip>
                  <a:srcRect/>
                  <a:stretch>
                    <a:fillRect/>
                  </a:stretch>
                </a:blip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 smtClean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blipFill dpi="0" rotWithShape="0">
                  <a:blip r:embed="rId3">
                    <a:alphaModFix amt="95000"/>
                  </a:blip>
                  <a:srcRect/>
                  <a:stretch>
                    <a:fillRect/>
                  </a:stretch>
                </a:blip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Đạo</a:t>
            </a:r>
            <a:r>
              <a:rPr lang="en-US" sz="4800" b="1" kern="10" dirty="0" smtClean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blipFill dpi="0" rotWithShape="0">
                  <a:blip r:embed="rId3">
                    <a:alphaModFix amt="95000"/>
                  </a:blip>
                  <a:srcRect/>
                  <a:stretch>
                    <a:fillRect/>
                  </a:stretch>
                </a:blip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smtClean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blipFill dpi="0" rotWithShape="0">
                  <a:blip r:embed="rId3">
                    <a:alphaModFix amt="95000"/>
                  </a:blip>
                  <a:srcRect/>
                  <a:stretch>
                    <a:fillRect/>
                  </a:stretch>
                </a:blip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đức</a:t>
            </a:r>
            <a:endParaRPr lang="en-US" sz="4800" b="1" kern="10" dirty="0">
              <a:ln w="12700">
                <a:solidFill>
                  <a:srgbClr val="6600FF"/>
                </a:solidFill>
                <a:round/>
                <a:headEnd/>
                <a:tailEnd/>
              </a:ln>
              <a:blipFill dpi="0" rotWithShape="0">
                <a:blip r:embed="rId3">
                  <a:alphaModFix amt="95000"/>
                </a:blip>
                <a:srcRect/>
                <a:stretch>
                  <a:fillRect/>
                </a:stretch>
              </a:blipFill>
              <a:effectLst>
                <a:outerShdw sy="50000" kx="-2453608" rotWithShape="0">
                  <a:srgbClr val="868686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2743200" y="4343400"/>
            <a:ext cx="7315200" cy="1828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vi-VN" sz="1867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Người thực hiện : Nguyễn Thị Huyền </a:t>
            </a:r>
          </a:p>
          <a:p>
            <a:pPr algn="ctr"/>
            <a:r>
              <a:rPr lang="vi-VN" sz="1867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Đơn vị : Trường </a:t>
            </a:r>
            <a:r>
              <a:rPr lang="en-US" sz="1867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lang="vi-VN" sz="1867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iểu </a:t>
            </a:r>
            <a:r>
              <a:rPr lang="vi-VN" sz="1867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học Quốc Tuấn</a:t>
            </a:r>
            <a:endParaRPr lang="en-US" sz="1867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4368802" y="6172201"/>
            <a:ext cx="442140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/>
              <a:t>NĂM HỌC 20</a:t>
            </a:r>
            <a:r>
              <a:rPr lang="vi-VN" sz="3200" dirty="0" smtClean="0"/>
              <a:t>2</a:t>
            </a:r>
            <a:r>
              <a:rPr lang="en-US" sz="3200" dirty="0"/>
              <a:t>4</a:t>
            </a:r>
            <a:r>
              <a:rPr lang="en-US" sz="3200" dirty="0" smtClean="0"/>
              <a:t> </a:t>
            </a:r>
            <a:r>
              <a:rPr lang="en-US" sz="3200" dirty="0"/>
              <a:t>- 20</a:t>
            </a:r>
            <a:r>
              <a:rPr lang="vi-VN" sz="3200" dirty="0" smtClean="0"/>
              <a:t>2</a:t>
            </a:r>
            <a:r>
              <a:rPr lang="en-US" sz="32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272758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  <p:bldP spid="307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8. GIÁO ÁN 21-22\Giáo án các môn\Downloads\Desktop\dd6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368463" cy="59676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138989" y="5935576"/>
            <a:ext cx="9432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6604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12844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52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2-Point Star 3"/>
          <p:cNvSpPr/>
          <p:nvPr/>
        </p:nvSpPr>
        <p:spPr>
          <a:xfrm>
            <a:off x="48127" y="112295"/>
            <a:ext cx="7202905" cy="2470484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79621" y="833826"/>
            <a:ext cx="4539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7095" y="2919663"/>
            <a:ext cx="112294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23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89587" y="1710813"/>
            <a:ext cx="1054509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ĐẠO </a:t>
            </a:r>
            <a:r>
              <a:rPr lang="nl-NL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</a:p>
          <a:p>
            <a:pPr algn="ctr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CHỦ ĐỀ 5: TÍCH CỰC HOÀN THÀNH NHIỆM VỤ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Bài </a:t>
            </a:r>
            <a:r>
              <a:rPr lang="nl-N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06: Tích cực hoàn thành nhiệm vụ (Tiết 1)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860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20220526025606_wm_shs-dao-duc-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10" r="3872" b="-15412"/>
          <a:stretch/>
        </p:blipFill>
        <p:spPr bwMode="auto">
          <a:xfrm>
            <a:off x="1524000" y="86519"/>
            <a:ext cx="9564932" cy="868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61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20220526025606_wm_shs-dao-duc-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" t="16757" r="-445" b="-15132"/>
          <a:stretch/>
        </p:blipFill>
        <p:spPr bwMode="auto">
          <a:xfrm>
            <a:off x="171322" y="0"/>
            <a:ext cx="61087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20220526025606_wm_shs-dao-duc-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812" b="67145"/>
          <a:stretch/>
        </p:blipFill>
        <p:spPr bwMode="auto">
          <a:xfrm>
            <a:off x="5842384" y="-1483744"/>
            <a:ext cx="5949063" cy="605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12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694" y="1299410"/>
            <a:ext cx="116626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Câu hỏi thảo luận</a:t>
            </a:r>
          </a:p>
          <a:p>
            <a:r>
              <a:rPr lang="nl-NL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1. Những </a:t>
            </a:r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 tiết nào trong câu chuyện thể hiện việc tích cực hoàn thành nhiệm vụ</a:t>
            </a:r>
            <a:r>
              <a:rPr lang="nl-NL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nl-NL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2. Em còn biết những biểu hiện nào khác của việc tích cực hoàn thành nhiệm vụ?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60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336" y="201071"/>
            <a:ext cx="116626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1. Những </a:t>
            </a:r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 tiết nào trong câu chuyện thể hiện việc tích cực hoàn thành nhiệm vụ</a:t>
            </a:r>
            <a:r>
              <a:rPr lang="nl-NL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nl-NL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0632" y="3827754"/>
            <a:ext cx="11951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Em còn biết những biểu hiện nào khác của việc tích cực hoàn thành nhiệm vụ?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28336" y="1545778"/>
            <a:ext cx="116626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nl-NL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chi tiết trong câu chuyện thể hiện việc tích cực hoàn thành nhiệm vụ là: xung phong tham gia; chủ động xây dựng kế hoạch; nhiệt tình thực hiện phần việc của mình; cố gắng, nỗ lực; hoàn thành đúng thời hạn, chất lượng tốt.</a:t>
            </a:r>
            <a:r>
              <a:rPr lang="nl-NL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2928" y="4977631"/>
            <a:ext cx="11951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Những </a:t>
            </a:r>
            <a:r>
              <a:rPr lang="nl-NL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hiện nào khác của việc tích cực hoàn thành nhiệm vụ như tự giác, không ngại khó, ngại khổ, làm việc có trách nhiệm...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83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8. GIÁO ÁN 21-22\Giáo án các môn\Downloads\Desktop\dd6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3559" y="0"/>
            <a:ext cx="12560969" cy="69141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947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0316" y="165000"/>
            <a:ext cx="11951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1.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0316" y="932194"/>
            <a:ext cx="11951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Hân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Hân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</a:p>
          <a:p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0316" y="2214955"/>
            <a:ext cx="11951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2.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0316" y="2968065"/>
            <a:ext cx="11951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8339" y="4277576"/>
            <a:ext cx="11951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0316" y="5063399"/>
            <a:ext cx="11951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nl-NL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20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373715"/>
            <a:ext cx="119513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manh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23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129</Words>
  <Application>Microsoft Office PowerPoint</Application>
  <PresentationFormat>Widescreen</PresentationFormat>
  <Paragraphs>33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20</cp:revision>
  <dcterms:created xsi:type="dcterms:W3CDTF">2022-06-09T15:25:10Z</dcterms:created>
  <dcterms:modified xsi:type="dcterms:W3CDTF">2025-01-14T05:23:15Z</dcterms:modified>
</cp:coreProperties>
</file>