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40" r:id="rId2"/>
    <p:sldId id="436" r:id="rId3"/>
    <p:sldId id="408" r:id="rId4"/>
    <p:sldId id="437" r:id="rId5"/>
    <p:sldId id="439" r:id="rId6"/>
    <p:sldId id="340" r:id="rId7"/>
  </p:sldIdLst>
  <p:sldSz cx="16276638" cy="9144000"/>
  <p:notesSz cx="6858000" cy="9144000"/>
  <p:custDataLst>
    <p:tags r:id="rId9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717550" indent="-26035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436688" indent="-52228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2154238" indent="-782638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873375" indent="-1044575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FF7C80"/>
    <a:srgbClr val="FF6600"/>
    <a:srgbClr val="FF0000"/>
    <a:srgbClr val="FF3399"/>
    <a:srgbClr val="FF0066"/>
    <a:srgbClr val="EDF6F7"/>
    <a:srgbClr val="6600CC"/>
    <a:srgbClr val="3333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929B24A-946F-43FB-A979-E3C6D60842C0}" v="559" dt="2022-07-04T22:26:57.6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876" autoAdjust="0"/>
    <p:restoredTop sz="94660"/>
  </p:normalViewPr>
  <p:slideViewPr>
    <p:cSldViewPr>
      <p:cViewPr varScale="1">
        <p:scale>
          <a:sx n="66" d="100"/>
          <a:sy n="66" d="100"/>
        </p:scale>
        <p:origin x="394" y="38"/>
      </p:cViewPr>
      <p:guideLst>
        <p:guide orient="horz" pos="2880"/>
        <p:guide pos="512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rang Ha" userId="270efafb50020bd6" providerId="LiveId" clId="{6929B24A-946F-43FB-A979-E3C6D60842C0}"/>
    <pc:docChg chg="undo custSel delSld modSld">
      <pc:chgData name="Trang Ha" userId="270efafb50020bd6" providerId="LiveId" clId="{6929B24A-946F-43FB-A979-E3C6D60842C0}" dt="2022-07-04T22:33:13.394" v="2650" actId="114"/>
      <pc:docMkLst>
        <pc:docMk/>
      </pc:docMkLst>
      <pc:sldChg chg="modSp mod">
        <pc:chgData name="Trang Ha" userId="270efafb50020bd6" providerId="LiveId" clId="{6929B24A-946F-43FB-A979-E3C6D60842C0}" dt="2022-07-04T15:01:22.325" v="1152" actId="20577"/>
        <pc:sldMkLst>
          <pc:docMk/>
          <pc:sldMk cId="0" sldId="327"/>
        </pc:sldMkLst>
        <pc:spChg chg="mod">
          <ac:chgData name="Trang Ha" userId="270efafb50020bd6" providerId="LiveId" clId="{6929B24A-946F-43FB-A979-E3C6D60842C0}" dt="2022-07-04T15:01:22.325" v="1152" actId="20577"/>
          <ac:spMkLst>
            <pc:docMk/>
            <pc:sldMk cId="0" sldId="327"/>
            <ac:spMk id="2057" creationId="{00000000-0000-0000-0000-000000000000}"/>
          </ac:spMkLst>
        </pc:spChg>
      </pc:sldChg>
      <pc:sldChg chg="addSp delSp modSp mod delAnim modAnim">
        <pc:chgData name="Trang Ha" userId="270efafb50020bd6" providerId="LiveId" clId="{6929B24A-946F-43FB-A979-E3C6D60842C0}" dt="2022-07-04T22:32:31.446" v="2648" actId="1076"/>
        <pc:sldMkLst>
          <pc:docMk/>
          <pc:sldMk cId="0" sldId="408"/>
        </pc:sldMkLst>
        <pc:spChg chg="mod">
          <ac:chgData name="Trang Ha" userId="270efafb50020bd6" providerId="LiveId" clId="{6929B24A-946F-43FB-A979-E3C6D60842C0}" dt="2022-07-04T13:22:44.718" v="108" actId="20577"/>
          <ac:spMkLst>
            <pc:docMk/>
            <pc:sldMk cId="0" sldId="408"/>
            <ac:spMk id="12" creationId="{00000000-0000-0000-0000-000000000000}"/>
          </ac:spMkLst>
        </pc:spChg>
        <pc:spChg chg="mod">
          <ac:chgData name="Trang Ha" userId="270efafb50020bd6" providerId="LiveId" clId="{6929B24A-946F-43FB-A979-E3C6D60842C0}" dt="2022-07-04T15:02:01.543" v="1196" actId="20577"/>
          <ac:spMkLst>
            <pc:docMk/>
            <pc:sldMk cId="0" sldId="408"/>
            <ac:spMk id="19" creationId="{00000000-0000-0000-0000-000000000000}"/>
          </ac:spMkLst>
        </pc:spChg>
        <pc:spChg chg="add del mod">
          <ac:chgData name="Trang Ha" userId="270efafb50020bd6" providerId="LiveId" clId="{6929B24A-946F-43FB-A979-E3C6D60842C0}" dt="2022-07-04T13:58:22.288" v="812"/>
          <ac:spMkLst>
            <pc:docMk/>
            <pc:sldMk cId="0" sldId="408"/>
            <ac:spMk id="26" creationId="{3A3BE90C-1D8B-57C5-EA29-C741468D8C70}"/>
          </ac:spMkLst>
        </pc:spChg>
        <pc:spChg chg="add del mod">
          <ac:chgData name="Trang Ha" userId="270efafb50020bd6" providerId="LiveId" clId="{6929B24A-946F-43FB-A979-E3C6D60842C0}" dt="2022-07-04T13:58:22.290" v="814"/>
          <ac:spMkLst>
            <pc:docMk/>
            <pc:sldMk cId="0" sldId="408"/>
            <ac:spMk id="27" creationId="{81AE7717-AD49-D2BC-5C9B-803750C0F9A1}"/>
          </ac:spMkLst>
        </pc:spChg>
        <pc:spChg chg="add del mod">
          <ac:chgData name="Trang Ha" userId="270efafb50020bd6" providerId="LiveId" clId="{6929B24A-946F-43FB-A979-E3C6D60842C0}" dt="2022-07-04T13:58:22.291" v="816"/>
          <ac:spMkLst>
            <pc:docMk/>
            <pc:sldMk cId="0" sldId="408"/>
            <ac:spMk id="28" creationId="{C4C6BDDF-36B2-38B4-2DDE-E9B40F445AAD}"/>
          </ac:spMkLst>
        </pc:spChg>
        <pc:spChg chg="add del mod">
          <ac:chgData name="Trang Ha" userId="270efafb50020bd6" providerId="LiveId" clId="{6929B24A-946F-43FB-A979-E3C6D60842C0}" dt="2022-07-04T13:58:22.293" v="818"/>
          <ac:spMkLst>
            <pc:docMk/>
            <pc:sldMk cId="0" sldId="408"/>
            <ac:spMk id="29" creationId="{1570664B-BBDB-0AC4-BEFE-9576FDB86BDF}"/>
          </ac:spMkLst>
        </pc:spChg>
        <pc:spChg chg="add del mod">
          <ac:chgData name="Trang Ha" userId="270efafb50020bd6" providerId="LiveId" clId="{6929B24A-946F-43FB-A979-E3C6D60842C0}" dt="2022-07-04T13:58:22.293" v="820"/>
          <ac:spMkLst>
            <pc:docMk/>
            <pc:sldMk cId="0" sldId="408"/>
            <ac:spMk id="30" creationId="{F5222D73-3C6A-AD79-0529-B38F419A9247}"/>
          </ac:spMkLst>
        </pc:spChg>
        <pc:spChg chg="add del mod">
          <ac:chgData name="Trang Ha" userId="270efafb50020bd6" providerId="LiveId" clId="{6929B24A-946F-43FB-A979-E3C6D60842C0}" dt="2022-07-04T13:58:22.294" v="822"/>
          <ac:spMkLst>
            <pc:docMk/>
            <pc:sldMk cId="0" sldId="408"/>
            <ac:spMk id="31" creationId="{DEC84D6B-D47D-3466-3107-4DC8529EC56D}"/>
          </ac:spMkLst>
        </pc:spChg>
        <pc:spChg chg="add del mod">
          <ac:chgData name="Trang Ha" userId="270efafb50020bd6" providerId="LiveId" clId="{6929B24A-946F-43FB-A979-E3C6D60842C0}" dt="2022-07-04T13:58:22.295" v="824"/>
          <ac:spMkLst>
            <pc:docMk/>
            <pc:sldMk cId="0" sldId="408"/>
            <ac:spMk id="32" creationId="{9C4C1A15-B77E-BAB7-8A31-BEC1D76F4CFD}"/>
          </ac:spMkLst>
        </pc:spChg>
        <pc:spChg chg="add del mod">
          <ac:chgData name="Trang Ha" userId="270efafb50020bd6" providerId="LiveId" clId="{6929B24A-946F-43FB-A979-E3C6D60842C0}" dt="2022-07-04T13:58:22.295" v="826"/>
          <ac:spMkLst>
            <pc:docMk/>
            <pc:sldMk cId="0" sldId="408"/>
            <ac:spMk id="33" creationId="{784DBD2B-0928-C80D-650E-A957FBF5FB0C}"/>
          </ac:spMkLst>
        </pc:spChg>
        <pc:spChg chg="add del mod">
          <ac:chgData name="Trang Ha" userId="270efafb50020bd6" providerId="LiveId" clId="{6929B24A-946F-43FB-A979-E3C6D60842C0}" dt="2022-07-04T13:58:22.296" v="828"/>
          <ac:spMkLst>
            <pc:docMk/>
            <pc:sldMk cId="0" sldId="408"/>
            <ac:spMk id="34" creationId="{E1161CD5-FCF7-6CE0-492A-CF1F85CD57CA}"/>
          </ac:spMkLst>
        </pc:spChg>
        <pc:spChg chg="add del mod">
          <ac:chgData name="Trang Ha" userId="270efafb50020bd6" providerId="LiveId" clId="{6929B24A-946F-43FB-A979-E3C6D60842C0}" dt="2022-07-04T13:58:22.297" v="830"/>
          <ac:spMkLst>
            <pc:docMk/>
            <pc:sldMk cId="0" sldId="408"/>
            <ac:spMk id="35" creationId="{AC5A63CE-E187-D243-C97D-2A44F873D118}"/>
          </ac:spMkLst>
        </pc:spChg>
        <pc:spChg chg="add del mod">
          <ac:chgData name="Trang Ha" userId="270efafb50020bd6" providerId="LiveId" clId="{6929B24A-946F-43FB-A979-E3C6D60842C0}" dt="2022-07-04T13:58:22.297" v="832"/>
          <ac:spMkLst>
            <pc:docMk/>
            <pc:sldMk cId="0" sldId="408"/>
            <ac:spMk id="36" creationId="{BCCEFE33-8ACF-3CC3-7AE5-F9E2CB93E82A}"/>
          </ac:spMkLst>
        </pc:spChg>
        <pc:spChg chg="add del mod">
          <ac:chgData name="Trang Ha" userId="270efafb50020bd6" providerId="LiveId" clId="{6929B24A-946F-43FB-A979-E3C6D60842C0}" dt="2022-07-04T13:58:22.298" v="834"/>
          <ac:spMkLst>
            <pc:docMk/>
            <pc:sldMk cId="0" sldId="408"/>
            <ac:spMk id="37" creationId="{CF35F099-5E95-4476-0C18-BC6329C283A6}"/>
          </ac:spMkLst>
        </pc:spChg>
        <pc:spChg chg="add del mod">
          <ac:chgData name="Trang Ha" userId="270efafb50020bd6" providerId="LiveId" clId="{6929B24A-946F-43FB-A979-E3C6D60842C0}" dt="2022-07-04T13:58:22.299" v="836"/>
          <ac:spMkLst>
            <pc:docMk/>
            <pc:sldMk cId="0" sldId="408"/>
            <ac:spMk id="38" creationId="{EC7EE4E8-5FF7-918D-E59A-C3BBCB002F26}"/>
          </ac:spMkLst>
        </pc:spChg>
        <pc:spChg chg="add del mod">
          <ac:chgData name="Trang Ha" userId="270efafb50020bd6" providerId="LiveId" clId="{6929B24A-946F-43FB-A979-E3C6D60842C0}" dt="2022-07-04T14:00:03.084" v="841" actId="478"/>
          <ac:spMkLst>
            <pc:docMk/>
            <pc:sldMk cId="0" sldId="408"/>
            <ac:spMk id="39" creationId="{F6F235D4-ABD4-ACAC-E7BD-1C192F160F76}"/>
          </ac:spMkLst>
        </pc:spChg>
        <pc:spChg chg="add del mod">
          <ac:chgData name="Trang Ha" userId="270efafb50020bd6" providerId="LiveId" clId="{6929B24A-946F-43FB-A979-E3C6D60842C0}" dt="2022-07-04T14:19:23.178" v="982"/>
          <ac:spMkLst>
            <pc:docMk/>
            <pc:sldMk cId="0" sldId="408"/>
            <ac:spMk id="40" creationId="{E8257462-7E3F-623D-4A27-DE08510D305E}"/>
          </ac:spMkLst>
        </pc:spChg>
        <pc:spChg chg="add mod">
          <ac:chgData name="Trang Ha" userId="270efafb50020bd6" providerId="LiveId" clId="{6929B24A-946F-43FB-A979-E3C6D60842C0}" dt="2022-07-04T14:02:41.166" v="876" actId="1076"/>
          <ac:spMkLst>
            <pc:docMk/>
            <pc:sldMk cId="0" sldId="408"/>
            <ac:spMk id="41" creationId="{C2245CC8-B202-0954-B015-340A074D5F2A}"/>
          </ac:spMkLst>
        </pc:spChg>
        <pc:spChg chg="add mod">
          <ac:chgData name="Trang Ha" userId="270efafb50020bd6" providerId="LiveId" clId="{6929B24A-946F-43FB-A979-E3C6D60842C0}" dt="2022-07-04T14:02:55.457" v="879" actId="1076"/>
          <ac:spMkLst>
            <pc:docMk/>
            <pc:sldMk cId="0" sldId="408"/>
            <ac:spMk id="42" creationId="{89FE75EB-0321-3AF6-1F58-7A47E3469064}"/>
          </ac:spMkLst>
        </pc:spChg>
        <pc:spChg chg="add mod">
          <ac:chgData name="Trang Ha" userId="270efafb50020bd6" providerId="LiveId" clId="{6929B24A-946F-43FB-A979-E3C6D60842C0}" dt="2022-07-04T14:03:02.900" v="881" actId="1076"/>
          <ac:spMkLst>
            <pc:docMk/>
            <pc:sldMk cId="0" sldId="408"/>
            <ac:spMk id="43" creationId="{1C7AB575-85FB-BB2C-6D59-BC3DC895A649}"/>
          </ac:spMkLst>
        </pc:spChg>
        <pc:spChg chg="add mod">
          <ac:chgData name="Trang Ha" userId="270efafb50020bd6" providerId="LiveId" clId="{6929B24A-946F-43FB-A979-E3C6D60842C0}" dt="2022-07-04T14:03:00.192" v="880" actId="1076"/>
          <ac:spMkLst>
            <pc:docMk/>
            <pc:sldMk cId="0" sldId="408"/>
            <ac:spMk id="44" creationId="{93E305F2-C210-9E24-C523-0DED7DA082D3}"/>
          </ac:spMkLst>
        </pc:spChg>
        <pc:spChg chg="add mod">
          <ac:chgData name="Trang Ha" userId="270efafb50020bd6" providerId="LiveId" clId="{6929B24A-946F-43FB-A979-E3C6D60842C0}" dt="2022-07-04T14:05:53.580" v="925" actId="1076"/>
          <ac:spMkLst>
            <pc:docMk/>
            <pc:sldMk cId="0" sldId="408"/>
            <ac:spMk id="45" creationId="{EB8498ED-9F1F-D8C9-0BF4-8ED371453B1D}"/>
          </ac:spMkLst>
        </pc:spChg>
        <pc:spChg chg="add mod">
          <ac:chgData name="Trang Ha" userId="270efafb50020bd6" providerId="LiveId" clId="{6929B24A-946F-43FB-A979-E3C6D60842C0}" dt="2022-07-04T14:07:08.034" v="927" actId="1076"/>
          <ac:spMkLst>
            <pc:docMk/>
            <pc:sldMk cId="0" sldId="408"/>
            <ac:spMk id="46" creationId="{DF6D372A-D6AF-15DC-65DB-69297AC0806E}"/>
          </ac:spMkLst>
        </pc:spChg>
        <pc:spChg chg="add mod">
          <ac:chgData name="Trang Ha" userId="270efafb50020bd6" providerId="LiveId" clId="{6929B24A-946F-43FB-A979-E3C6D60842C0}" dt="2022-07-04T22:26:31.562" v="2639" actId="20577"/>
          <ac:spMkLst>
            <pc:docMk/>
            <pc:sldMk cId="0" sldId="408"/>
            <ac:spMk id="47" creationId="{5DF6AF94-CF85-F243-BA99-8ED66DC52606}"/>
          </ac:spMkLst>
        </pc:spChg>
        <pc:spChg chg="add mod">
          <ac:chgData name="Trang Ha" userId="270efafb50020bd6" providerId="LiveId" clId="{6929B24A-946F-43FB-A979-E3C6D60842C0}" dt="2022-07-04T14:07:17.523" v="930" actId="1076"/>
          <ac:spMkLst>
            <pc:docMk/>
            <pc:sldMk cId="0" sldId="408"/>
            <ac:spMk id="48" creationId="{37C66357-E44C-62B9-AFC2-F8D3BFACA1F2}"/>
          </ac:spMkLst>
        </pc:spChg>
        <pc:spChg chg="add mod">
          <ac:chgData name="Trang Ha" userId="270efafb50020bd6" providerId="LiveId" clId="{6929B24A-946F-43FB-A979-E3C6D60842C0}" dt="2022-07-04T14:07:10.752" v="928" actId="1076"/>
          <ac:spMkLst>
            <pc:docMk/>
            <pc:sldMk cId="0" sldId="408"/>
            <ac:spMk id="49" creationId="{B02B0FC4-552E-BD9E-2EEA-0F3E9FD0ACE1}"/>
          </ac:spMkLst>
        </pc:spChg>
        <pc:spChg chg="add mod">
          <ac:chgData name="Trang Ha" userId="270efafb50020bd6" providerId="LiveId" clId="{6929B24A-946F-43FB-A979-E3C6D60842C0}" dt="2022-07-04T14:07:48.402" v="936" actId="1076"/>
          <ac:spMkLst>
            <pc:docMk/>
            <pc:sldMk cId="0" sldId="408"/>
            <ac:spMk id="50" creationId="{0361CF28-C848-3142-DD59-C8B65D5D7D67}"/>
          </ac:spMkLst>
        </pc:spChg>
        <pc:spChg chg="add mod">
          <ac:chgData name="Trang Ha" userId="270efafb50020bd6" providerId="LiveId" clId="{6929B24A-946F-43FB-A979-E3C6D60842C0}" dt="2022-07-04T14:07:39.632" v="933" actId="1076"/>
          <ac:spMkLst>
            <pc:docMk/>
            <pc:sldMk cId="0" sldId="408"/>
            <ac:spMk id="51" creationId="{1339201A-1E1D-1DC7-1316-C7E092AE5C30}"/>
          </ac:spMkLst>
        </pc:spChg>
        <pc:spChg chg="add mod">
          <ac:chgData name="Trang Ha" userId="270efafb50020bd6" providerId="LiveId" clId="{6929B24A-946F-43FB-A979-E3C6D60842C0}" dt="2022-07-04T14:05:43.030" v="923" actId="14100"/>
          <ac:spMkLst>
            <pc:docMk/>
            <pc:sldMk cId="0" sldId="408"/>
            <ac:spMk id="52" creationId="{958F416E-7FEE-0D58-FEAF-D251B5D17C9B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3" creationId="{9A776B0A-66A7-53F0-DD93-68AD7F41B562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4" creationId="{5967DEE5-3E71-FCF9-9710-EB3686C214ED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5" creationId="{D83396C6-9F22-2C93-F7F9-88724E33C369}"/>
          </ac:spMkLst>
        </pc:spChg>
        <pc:spChg chg="add mod">
          <ac:chgData name="Trang Ha" userId="270efafb50020bd6" providerId="LiveId" clId="{6929B24A-946F-43FB-A979-E3C6D60842C0}" dt="2022-07-04T14:05:00.419" v="912" actId="571"/>
          <ac:spMkLst>
            <pc:docMk/>
            <pc:sldMk cId="0" sldId="408"/>
            <ac:spMk id="56" creationId="{6FFD802E-338A-5965-6F1A-A3082FAE9015}"/>
          </ac:spMkLst>
        </pc:spChg>
        <pc:spChg chg="add mod">
          <ac:chgData name="Trang Ha" userId="270efafb50020bd6" providerId="LiveId" clId="{6929B24A-946F-43FB-A979-E3C6D60842C0}" dt="2022-07-04T14:09:28.441" v="973"/>
          <ac:spMkLst>
            <pc:docMk/>
            <pc:sldMk cId="0" sldId="408"/>
            <ac:spMk id="57" creationId="{F292EECD-5B50-F7FA-D70F-2E87836080CF}"/>
          </ac:spMkLst>
        </pc:spChg>
        <pc:spChg chg="add mod">
          <ac:chgData name="Trang Ha" userId="270efafb50020bd6" providerId="LiveId" clId="{6929B24A-946F-43FB-A979-E3C6D60842C0}" dt="2022-07-04T22:26:14.227" v="2631" actId="20577"/>
          <ac:spMkLst>
            <pc:docMk/>
            <pc:sldMk cId="0" sldId="408"/>
            <ac:spMk id="58" creationId="{638C5466-5A78-2C93-E280-DC9CA6DE7BC3}"/>
          </ac:spMkLst>
        </pc:spChg>
        <pc:graphicFrameChg chg="add mod modGraphic">
          <ac:chgData name="Trang Ha" userId="270efafb50020bd6" providerId="LiveId" clId="{6929B24A-946F-43FB-A979-E3C6D60842C0}" dt="2022-07-04T22:32:31.446" v="2648" actId="1076"/>
          <ac:graphicFrameMkLst>
            <pc:docMk/>
            <pc:sldMk cId="0" sldId="408"/>
            <ac:graphicFrameMk id="5" creationId="{3EA10B0F-24D1-B839-D89E-7B018A574EF0}"/>
          </ac:graphicFrameMkLst>
        </pc:graphicFrameChg>
        <pc:graphicFrameChg chg="add del mod">
          <ac:chgData name="Trang Ha" userId="270efafb50020bd6" providerId="LiveId" clId="{6929B24A-946F-43FB-A979-E3C6D60842C0}" dt="2022-07-04T13:29:02.265" v="134"/>
          <ac:graphicFrameMkLst>
            <pc:docMk/>
            <pc:sldMk cId="0" sldId="408"/>
            <ac:graphicFrameMk id="6" creationId="{9A19BF68-6791-0D50-6491-FD6A26665744}"/>
          </ac:graphicFrameMkLst>
        </pc:graphicFrameChg>
        <pc:graphicFrameChg chg="add del mod">
          <ac:chgData name="Trang Ha" userId="270efafb50020bd6" providerId="LiveId" clId="{6929B24A-946F-43FB-A979-E3C6D60842C0}" dt="2022-07-04T13:31:04.916" v="142"/>
          <ac:graphicFrameMkLst>
            <pc:docMk/>
            <pc:sldMk cId="0" sldId="408"/>
            <ac:graphicFrameMk id="7" creationId="{790FC1AB-672F-B33D-ECE0-33507357E500}"/>
          </ac:graphicFrameMkLst>
        </pc:graphicFrameChg>
        <pc:graphicFrameChg chg="add mod">
          <ac:chgData name="Trang Ha" userId="270efafb50020bd6" providerId="LiveId" clId="{6929B24A-946F-43FB-A979-E3C6D60842C0}" dt="2022-07-04T13:42:15.955" v="407"/>
          <ac:graphicFrameMkLst>
            <pc:docMk/>
            <pc:sldMk cId="0" sldId="408"/>
            <ac:graphicFrameMk id="25" creationId="{4303E9E7-C380-EECE-310A-571F1E10D937}"/>
          </ac:graphicFrameMkLst>
        </pc:graphicFrameChg>
        <pc:picChg chg="del">
          <ac:chgData name="Trang Ha" userId="270efafb50020bd6" providerId="LiveId" clId="{6929B24A-946F-43FB-A979-E3C6D60842C0}" dt="2022-07-04T13:24:06.200" v="109" actId="478"/>
          <ac:picMkLst>
            <pc:docMk/>
            <pc:sldMk cId="0" sldId="408"/>
            <ac:picMk id="2" creationId="{00000000-0000-0000-0000-000000000000}"/>
          </ac:picMkLst>
        </pc:picChg>
        <pc:picChg chg="add del mod">
          <ac:chgData name="Trang Ha" userId="270efafb50020bd6" providerId="LiveId" clId="{6929B24A-946F-43FB-A979-E3C6D60842C0}" dt="2022-07-04T13:43:47.381" v="414" actId="478"/>
          <ac:picMkLst>
            <pc:docMk/>
            <pc:sldMk cId="0" sldId="408"/>
            <ac:picMk id="4" creationId="{85C07E62-CD46-7673-8A8B-21BB372F7AB4}"/>
          </ac:picMkLst>
        </pc:picChg>
        <pc:picChg chg="del">
          <ac:chgData name="Trang Ha" userId="270efafb50020bd6" providerId="LiveId" clId="{6929B24A-946F-43FB-A979-E3C6D60842C0}" dt="2022-07-04T13:24:08.051" v="110" actId="478"/>
          <ac:picMkLst>
            <pc:docMk/>
            <pc:sldMk cId="0" sldId="408"/>
            <ac:picMk id="13" creationId="{00000000-0000-0000-0000-000000000000}"/>
          </ac:picMkLst>
        </pc:picChg>
        <pc:picChg chg="add del">
          <ac:chgData name="Trang Ha" userId="270efafb50020bd6" providerId="LiveId" clId="{6929B24A-946F-43FB-A979-E3C6D60842C0}" dt="2022-07-04T13:35:46.538" v="291" actId="22"/>
          <ac:picMkLst>
            <pc:docMk/>
            <pc:sldMk cId="0" sldId="408"/>
            <ac:picMk id="20" creationId="{A816A45B-1EED-A49B-5240-5C420B9AB3EB}"/>
          </ac:picMkLst>
        </pc:picChg>
        <pc:picChg chg="add mod ord">
          <ac:chgData name="Trang Ha" userId="270efafb50020bd6" providerId="LiveId" clId="{6929B24A-946F-43FB-A979-E3C6D60842C0}" dt="2022-07-04T13:37:47.964" v="313" actId="14100"/>
          <ac:picMkLst>
            <pc:docMk/>
            <pc:sldMk cId="0" sldId="408"/>
            <ac:picMk id="22" creationId="{A8A28333-D33B-7641-4FD7-7276669F872C}"/>
          </ac:picMkLst>
        </pc:picChg>
        <pc:picChg chg="add mod">
          <ac:chgData name="Trang Ha" userId="270efafb50020bd6" providerId="LiveId" clId="{6929B24A-946F-43FB-A979-E3C6D60842C0}" dt="2022-07-04T13:58:27.486" v="838" actId="14100"/>
          <ac:picMkLst>
            <pc:docMk/>
            <pc:sldMk cId="0" sldId="408"/>
            <ac:picMk id="24" creationId="{C50AA19E-2C3D-9D48-6C3F-A3AE40F51E06}"/>
          </ac:picMkLst>
        </pc:picChg>
      </pc:sldChg>
      <pc:sldChg chg="addSp delSp modSp modAnim">
        <pc:chgData name="Trang Ha" userId="270efafb50020bd6" providerId="LiveId" clId="{6929B24A-946F-43FB-A979-E3C6D60842C0}" dt="2022-07-04T14:20:38.411" v="994" actId="14100"/>
        <pc:sldMkLst>
          <pc:docMk/>
          <pc:sldMk cId="94275523" sldId="423"/>
        </pc:sldMkLst>
        <pc:picChg chg="del">
          <ac:chgData name="Trang Ha" userId="270efafb50020bd6" providerId="LiveId" clId="{6929B24A-946F-43FB-A979-E3C6D60842C0}" dt="2022-07-04T14:19:41.435" v="984" actId="478"/>
          <ac:picMkLst>
            <pc:docMk/>
            <pc:sldMk cId="94275523" sldId="423"/>
            <ac:picMk id="3" creationId="{00000000-0000-0000-0000-000000000000}"/>
          </ac:picMkLst>
        </pc:picChg>
        <pc:picChg chg="add del">
          <ac:chgData name="Trang Ha" userId="270efafb50020bd6" providerId="LiveId" clId="{6929B24A-946F-43FB-A979-E3C6D60842C0}" dt="2022-07-04T14:19:41.435" v="984" actId="478"/>
          <ac:picMkLst>
            <pc:docMk/>
            <pc:sldMk cId="94275523" sldId="423"/>
            <ac:picMk id="1026" creationId="{26E6BF87-A5F9-BA5E-F6AD-7AD19EB27602}"/>
          </ac:picMkLst>
        </pc:picChg>
        <pc:picChg chg="add mod">
          <ac:chgData name="Trang Ha" userId="270efafb50020bd6" providerId="LiveId" clId="{6929B24A-946F-43FB-A979-E3C6D60842C0}" dt="2022-07-04T14:20:38.411" v="994" actId="14100"/>
          <ac:picMkLst>
            <pc:docMk/>
            <pc:sldMk cId="94275523" sldId="423"/>
            <ac:picMk id="1028" creationId="{A0365DC0-4D46-E606-5D2F-BB0ED1E3FCDF}"/>
          </ac:picMkLst>
        </pc:picChg>
      </pc:sldChg>
      <pc:sldChg chg="delSp modSp mod delAnim modAnim">
        <pc:chgData name="Trang Ha" userId="270efafb50020bd6" providerId="LiveId" clId="{6929B24A-946F-43FB-A979-E3C6D60842C0}" dt="2022-07-04T22:26:57.649" v="2647" actId="478"/>
        <pc:sldMkLst>
          <pc:docMk/>
          <pc:sldMk cId="1359119735" sldId="436"/>
        </pc:sldMkLst>
        <pc:spChg chg="del mod">
          <ac:chgData name="Trang Ha" userId="270efafb50020bd6" providerId="LiveId" clId="{6929B24A-946F-43FB-A979-E3C6D60842C0}" dt="2022-07-04T22:26:54.050" v="2643" actId="478"/>
          <ac:spMkLst>
            <pc:docMk/>
            <pc:sldMk cId="1359119735" sldId="436"/>
            <ac:spMk id="25" creationId="{00000000-0000-0000-0000-000000000000}"/>
          </ac:spMkLst>
        </pc:spChg>
        <pc:grpChg chg="del">
          <ac:chgData name="Trang Ha" userId="270efafb50020bd6" providerId="LiveId" clId="{6929B24A-946F-43FB-A979-E3C6D60842C0}" dt="2022-07-04T22:26:49.851" v="2640" actId="478"/>
          <ac:grpSpMkLst>
            <pc:docMk/>
            <pc:sldMk cId="1359119735" sldId="436"/>
            <ac:grpSpMk id="40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6.151" v="2645" actId="478"/>
          <ac:grpSpMkLst>
            <pc:docMk/>
            <pc:sldMk cId="1359119735" sldId="436"/>
            <ac:grpSpMk id="50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5.280" v="2644" actId="478"/>
          <ac:grpSpMkLst>
            <pc:docMk/>
            <pc:sldMk cId="1359119735" sldId="436"/>
            <ac:grpSpMk id="53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6.966" v="2646" actId="478"/>
          <ac:grpSpMkLst>
            <pc:docMk/>
            <pc:sldMk cId="1359119735" sldId="436"/>
            <ac:grpSpMk id="56" creationId="{00000000-0000-0000-0000-000000000000}"/>
          </ac:grpSpMkLst>
        </pc:grpChg>
        <pc:grpChg chg="del">
          <ac:chgData name="Trang Ha" userId="270efafb50020bd6" providerId="LiveId" clId="{6929B24A-946F-43FB-A979-E3C6D60842C0}" dt="2022-07-04T22:26:57.649" v="2647" actId="478"/>
          <ac:grpSpMkLst>
            <pc:docMk/>
            <pc:sldMk cId="1359119735" sldId="436"/>
            <ac:grpSpMk id="59" creationId="{00000000-0000-0000-0000-000000000000}"/>
          </ac:grpSpMkLst>
        </pc:grpChg>
        <pc:cxnChg chg="mod">
          <ac:chgData name="Trang Ha" userId="270efafb50020bd6" providerId="LiveId" clId="{6929B24A-946F-43FB-A979-E3C6D60842C0}" dt="2022-07-04T22:26:49.851" v="2640" actId="478"/>
          <ac:cxnSpMkLst>
            <pc:docMk/>
            <pc:sldMk cId="1359119735" sldId="436"/>
            <ac:cxnSpMk id="43" creationId="{00000000-0000-0000-0000-000000000000}"/>
          </ac:cxnSpMkLst>
        </pc:cxnChg>
        <pc:cxnChg chg="mod">
          <ac:chgData name="Trang Ha" userId="270efafb50020bd6" providerId="LiveId" clId="{6929B24A-946F-43FB-A979-E3C6D60842C0}" dt="2022-07-04T22:26:49.851" v="2640" actId="478"/>
          <ac:cxnSpMkLst>
            <pc:docMk/>
            <pc:sldMk cId="1359119735" sldId="436"/>
            <ac:cxnSpMk id="44" creationId="{00000000-0000-0000-0000-000000000000}"/>
          </ac:cxnSpMkLst>
        </pc:cxnChg>
        <pc:cxnChg chg="del">
          <ac:chgData name="Trang Ha" userId="270efafb50020bd6" providerId="LiveId" clId="{6929B24A-946F-43FB-A979-E3C6D60842C0}" dt="2022-07-04T22:26:51.480" v="2641" actId="478"/>
          <ac:cxnSpMkLst>
            <pc:docMk/>
            <pc:sldMk cId="1359119735" sldId="436"/>
            <ac:cxnSpMk id="49" creationId="{00000000-0000-0000-0000-000000000000}"/>
          </ac:cxnSpMkLst>
        </pc:cxnChg>
      </pc:sldChg>
      <pc:sldChg chg="addSp delSp modSp mod delAnim modAnim">
        <pc:chgData name="Trang Ha" userId="270efafb50020bd6" providerId="LiveId" clId="{6929B24A-946F-43FB-A979-E3C6D60842C0}" dt="2022-07-04T22:33:13.394" v="2650" actId="114"/>
        <pc:sldMkLst>
          <pc:docMk/>
          <pc:sldMk cId="426134198" sldId="437"/>
        </pc:sldMkLst>
        <pc:spChg chg="add mod">
          <ac:chgData name="Trang Ha" userId="270efafb50020bd6" providerId="LiveId" clId="{6929B24A-946F-43FB-A979-E3C6D60842C0}" dt="2022-07-04T22:13:01.263" v="1744" actId="20577"/>
          <ac:spMkLst>
            <pc:docMk/>
            <pc:sldMk cId="426134198" sldId="437"/>
            <ac:spMk id="5" creationId="{1B5C8A09-051D-4525-15AF-E2036721194F}"/>
          </ac:spMkLst>
        </pc:spChg>
        <pc:spChg chg="add mod">
          <ac:chgData name="Trang Ha" userId="270efafb50020bd6" providerId="LiveId" clId="{6929B24A-946F-43FB-A979-E3C6D60842C0}" dt="2022-07-04T22:13:28.137" v="1761" actId="1035"/>
          <ac:spMkLst>
            <pc:docMk/>
            <pc:sldMk cId="426134198" sldId="437"/>
            <ac:spMk id="6" creationId="{5B47FEF5-B5B5-A94C-5584-118BE4F70386}"/>
          </ac:spMkLst>
        </pc:spChg>
        <pc:spChg chg="mod">
          <ac:chgData name="Trang Ha" userId="270efafb50020bd6" providerId="LiveId" clId="{6929B24A-946F-43FB-A979-E3C6D60842C0}" dt="2022-07-04T15:02:57.161" v="1200" actId="1076"/>
          <ac:spMkLst>
            <pc:docMk/>
            <pc:sldMk cId="426134198" sldId="437"/>
            <ac:spMk id="10" creationId="{00000000-0000-0000-0000-000000000000}"/>
          </ac:spMkLst>
        </pc:spChg>
        <pc:spChg chg="mod">
          <ac:chgData name="Trang Ha" userId="270efafb50020bd6" providerId="LiveId" clId="{6929B24A-946F-43FB-A979-E3C6D60842C0}" dt="2022-07-04T22:33:13.394" v="2650" actId="114"/>
          <ac:spMkLst>
            <pc:docMk/>
            <pc:sldMk cId="426134198" sldId="437"/>
            <ac:spMk id="12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42.058" v="1002" actId="478"/>
          <ac:spMkLst>
            <pc:docMk/>
            <pc:sldMk cId="426134198" sldId="437"/>
            <ac:spMk id="20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45.167" v="1003" actId="478"/>
          <ac:spMkLst>
            <pc:docMk/>
            <pc:sldMk cId="426134198" sldId="437"/>
            <ac:spMk id="21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2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3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4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5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6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7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8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29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0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1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2" creationId="{00000000-0000-0000-0000-000000000000}"/>
          </ac:spMkLst>
        </pc:spChg>
        <pc:spChg chg="del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3" creationId="{00000000-0000-0000-0000-000000000000}"/>
          </ac:spMkLst>
        </pc:spChg>
        <pc:spChg chg="add del mod">
          <ac:chgData name="Trang Ha" userId="270efafb50020bd6" providerId="LiveId" clId="{6929B24A-946F-43FB-A979-E3C6D60842C0}" dt="2022-07-04T14:24:38.890" v="1001" actId="478"/>
          <ac:spMkLst>
            <pc:docMk/>
            <pc:sldMk cId="426134198" sldId="437"/>
            <ac:spMk id="34" creationId="{1F585456-9B12-DECC-9018-4C8A848D77CC}"/>
          </ac:spMkLst>
        </pc:spChg>
        <pc:spChg chg="add del mod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5" creationId="{BD2764A3-BA14-2D10-BDAD-6925727FFDEF}"/>
          </ac:spMkLst>
        </pc:spChg>
        <pc:spChg chg="add del mod">
          <ac:chgData name="Trang Ha" userId="270efafb50020bd6" providerId="LiveId" clId="{6929B24A-946F-43FB-A979-E3C6D60842C0}" dt="2022-07-04T14:24:35.427" v="1000" actId="478"/>
          <ac:spMkLst>
            <pc:docMk/>
            <pc:sldMk cId="426134198" sldId="437"/>
            <ac:spMk id="36" creationId="{C1450C9B-9357-F8E2-8285-082D940084AF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7" creationId="{45356E61-A77D-4178-F970-3CFC93EF9C35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8" creationId="{1A226F15-F7F1-B9FC-3327-43350B3EB434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39" creationId="{7430C2DA-1468-4216-E0F2-CE9DC795A3A7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0" creationId="{4AEB28B3-E6FA-CA5E-DEF5-3877E8F38662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1" creationId="{875A4592-D56B-091F-0655-DA3890180752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2" creationId="{A7F93405-62A4-9886-19FB-09523120C0D6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3" creationId="{4201F1DA-A230-9E8E-49A7-482F6746EF66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4" creationId="{9B8DB76E-C9CD-3195-983C-A6EBA9795AE6}"/>
          </ac:spMkLst>
        </pc:spChg>
        <pc:spChg chg="add del mod">
          <ac:chgData name="Trang Ha" userId="270efafb50020bd6" providerId="LiveId" clId="{6929B24A-946F-43FB-A979-E3C6D60842C0}" dt="2022-07-04T14:24:08.802" v="999" actId="478"/>
          <ac:spMkLst>
            <pc:docMk/>
            <pc:sldMk cId="426134198" sldId="437"/>
            <ac:spMk id="45" creationId="{425E4A46-6689-1AB2-2F01-8D92A3296AA4}"/>
          </ac:spMkLst>
        </pc:spChg>
        <pc:spChg chg="add mod">
          <ac:chgData name="Trang Ha" userId="270efafb50020bd6" providerId="LiveId" clId="{6929B24A-946F-43FB-A979-E3C6D60842C0}" dt="2022-07-04T15:02:31.691" v="1197"/>
          <ac:spMkLst>
            <pc:docMk/>
            <pc:sldMk cId="426134198" sldId="437"/>
            <ac:spMk id="46" creationId="{51E6978B-EE27-DE74-19B1-D32813FE2A0B}"/>
          </ac:spMkLst>
        </pc:spChg>
        <pc:grpChg chg="mod">
          <ac:chgData name="Trang Ha" userId="270efafb50020bd6" providerId="LiveId" clId="{6929B24A-946F-43FB-A979-E3C6D60842C0}" dt="2022-07-04T15:03:04.106" v="1201" actId="1076"/>
          <ac:grpSpMkLst>
            <pc:docMk/>
            <pc:sldMk cId="426134198" sldId="437"/>
            <ac:grpSpMk id="9" creationId="{00000000-0000-0000-0000-000000000000}"/>
          </ac:grpSpMkLst>
        </pc:grpChg>
        <pc:graphicFrameChg chg="del">
          <ac:chgData name="Trang Ha" userId="270efafb50020bd6" providerId="LiveId" clId="{6929B24A-946F-43FB-A979-E3C6D60842C0}" dt="2022-07-04T14:23:55.259" v="995" actId="478"/>
          <ac:graphicFrameMkLst>
            <pc:docMk/>
            <pc:sldMk cId="426134198" sldId="437"/>
            <ac:graphicFrameMk id="3" creationId="{00000000-0000-0000-0000-000000000000}"/>
          </ac:graphicFrameMkLst>
        </pc:graphicFrameChg>
        <pc:picChg chg="add del mod">
          <ac:chgData name="Trang Ha" userId="270efafb50020bd6" providerId="LiveId" clId="{6929B24A-946F-43FB-A979-E3C6D60842C0}" dt="2022-07-04T22:14:39.477" v="1772" actId="21"/>
          <ac:picMkLst>
            <pc:docMk/>
            <pc:sldMk cId="426134198" sldId="437"/>
            <ac:picMk id="4" creationId="{5456F558-2E1D-8594-0F79-2BDCE8C62601}"/>
          </ac:picMkLst>
        </pc:picChg>
        <pc:cxnChg chg="mod">
          <ac:chgData name="Trang Ha" userId="270efafb50020bd6" providerId="LiveId" clId="{6929B24A-946F-43FB-A979-E3C6D60842C0}" dt="2022-07-04T15:03:13.613" v="1206" actId="1036"/>
          <ac:cxnSpMkLst>
            <pc:docMk/>
            <pc:sldMk cId="426134198" sldId="437"/>
            <ac:cxnSpMk id="11" creationId="{00000000-0000-0000-0000-000000000000}"/>
          </ac:cxnSpMkLst>
        </pc:cxnChg>
      </pc:sldChg>
      <pc:sldChg chg="addSp delSp modSp del mod">
        <pc:chgData name="Trang Ha" userId="270efafb50020bd6" providerId="LiveId" clId="{6929B24A-946F-43FB-A979-E3C6D60842C0}" dt="2022-07-04T22:14:29.925" v="1771" actId="2696"/>
        <pc:sldMkLst>
          <pc:docMk/>
          <pc:sldMk cId="3450005395" sldId="438"/>
        </pc:sldMkLst>
        <pc:spChg chg="del mod">
          <ac:chgData name="Trang Ha" userId="270efafb50020bd6" providerId="LiveId" clId="{6929B24A-946F-43FB-A979-E3C6D60842C0}" dt="2022-07-04T22:13:52.618" v="1763" actId="478"/>
          <ac:spMkLst>
            <pc:docMk/>
            <pc:sldMk cId="3450005395" sldId="438"/>
            <ac:spMk id="19" creationId="{00000000-0000-0000-0000-000000000000}"/>
          </ac:spMkLst>
        </pc:spChg>
        <pc:spChg chg="add mod">
          <ac:chgData name="Trang Ha" userId="270efafb50020bd6" providerId="LiveId" clId="{6929B24A-946F-43FB-A979-E3C6D60842C0}" dt="2022-07-04T22:13:54.216" v="1764"/>
          <ac:spMkLst>
            <pc:docMk/>
            <pc:sldMk cId="3450005395" sldId="438"/>
            <ac:spMk id="23" creationId="{6D7063BC-622F-B288-2E94-46B60633EFDC}"/>
          </ac:spMkLst>
        </pc:spChg>
      </pc:sldChg>
      <pc:sldChg chg="addSp delSp modSp mod delAnim modAnim">
        <pc:chgData name="Trang Ha" userId="270efafb50020bd6" providerId="LiveId" clId="{6929B24A-946F-43FB-A979-E3C6D60842C0}" dt="2022-07-04T22:25:30.990" v="2609" actId="1076"/>
        <pc:sldMkLst>
          <pc:docMk/>
          <pc:sldMk cId="1886209053" sldId="439"/>
        </pc:sldMkLst>
        <pc:spChg chg="add mod">
          <ac:chgData name="Trang Ha" userId="270efafb50020bd6" providerId="LiveId" clId="{6929B24A-946F-43FB-A979-E3C6D60842C0}" dt="2022-07-04T22:25:30.990" v="2609" actId="1076"/>
          <ac:spMkLst>
            <pc:docMk/>
            <pc:sldMk cId="1886209053" sldId="439"/>
            <ac:spMk id="2" creationId="{1B567572-1D17-B859-058E-633BD645EA13}"/>
          </ac:spMkLst>
        </pc:spChg>
        <pc:spChg chg="add mod">
          <ac:chgData name="Trang Ha" userId="270efafb50020bd6" providerId="LiveId" clId="{6929B24A-946F-43FB-A979-E3C6D60842C0}" dt="2022-07-04T22:23:10.417" v="2528" actId="1038"/>
          <ac:spMkLst>
            <pc:docMk/>
            <pc:sldMk cId="1886209053" sldId="439"/>
            <ac:spMk id="4" creationId="{F273EDF1-6BEB-3CCD-82A3-F7041B74FEE2}"/>
          </ac:spMkLst>
        </pc:spChg>
        <pc:spChg chg="mod">
          <ac:chgData name="Trang Ha" userId="270efafb50020bd6" providerId="LiveId" clId="{6929B24A-946F-43FB-A979-E3C6D60842C0}" dt="2022-07-04T22:25:24.454" v="2608" actId="114"/>
          <ac:spMkLst>
            <pc:docMk/>
            <pc:sldMk cId="1886209053" sldId="439"/>
            <ac:spMk id="12" creationId="{00000000-0000-0000-0000-000000000000}"/>
          </ac:spMkLst>
        </pc:spChg>
        <pc:spChg chg="del">
          <ac:chgData name="Trang Ha" userId="270efafb50020bd6" providerId="LiveId" clId="{6929B24A-946F-43FB-A979-E3C6D60842C0}" dt="2022-07-04T22:14:09.510" v="1769" actId="478"/>
          <ac:spMkLst>
            <pc:docMk/>
            <pc:sldMk cId="1886209053" sldId="439"/>
            <ac:spMk id="20" creationId="{00000000-0000-0000-0000-000000000000}"/>
          </ac:spMkLst>
        </pc:spChg>
        <pc:spChg chg="add mod">
          <ac:chgData name="Trang Ha" userId="270efafb50020bd6" providerId="LiveId" clId="{6929B24A-946F-43FB-A979-E3C6D60842C0}" dt="2022-07-04T22:14:11.512" v="1770"/>
          <ac:spMkLst>
            <pc:docMk/>
            <pc:sldMk cId="1886209053" sldId="439"/>
            <ac:spMk id="21" creationId="{8DA88482-A4C9-F9CF-5F50-67CA5F85AECA}"/>
          </ac:spMkLst>
        </pc:spChg>
        <pc:spChg chg="add mod">
          <ac:chgData name="Trang Ha" userId="270efafb50020bd6" providerId="LiveId" clId="{6929B24A-946F-43FB-A979-E3C6D60842C0}" dt="2022-07-04T22:23:34.293" v="2567" actId="1037"/>
          <ac:spMkLst>
            <pc:docMk/>
            <pc:sldMk cId="1886209053" sldId="439"/>
            <ac:spMk id="24" creationId="{A16E76C0-6DE1-19CC-3447-813812C5A0E0}"/>
          </ac:spMkLst>
        </pc:spChg>
        <pc:spChg chg="add mod">
          <ac:chgData name="Trang Ha" userId="270efafb50020bd6" providerId="LiveId" clId="{6929B24A-946F-43FB-A979-E3C6D60842C0}" dt="2022-07-04T22:24:01.615" v="2603" actId="1036"/>
          <ac:spMkLst>
            <pc:docMk/>
            <pc:sldMk cId="1886209053" sldId="439"/>
            <ac:spMk id="25" creationId="{70AA4FC0-C8B2-C3EE-FAA9-E0AB2ED9819E}"/>
          </ac:spMkLst>
        </pc:spChg>
        <pc:picChg chg="add del mod">
          <ac:chgData name="Trang Ha" userId="270efafb50020bd6" providerId="LiveId" clId="{6929B24A-946F-43FB-A979-E3C6D60842C0}" dt="2022-07-04T22:25:14.789" v="2607" actId="478"/>
          <ac:picMkLst>
            <pc:docMk/>
            <pc:sldMk cId="1886209053" sldId="439"/>
            <ac:picMk id="22" creationId="{0305C63F-50F9-E2CF-B9F2-495D45D452B9}"/>
          </ac:picMkLst>
        </pc:picChg>
        <pc:picChg chg="del">
          <ac:chgData name="Trang Ha" userId="270efafb50020bd6" providerId="LiveId" clId="{6929B24A-946F-43FB-A979-E3C6D60842C0}" dt="2022-07-04T22:13:59.972" v="1765" actId="478"/>
          <ac:picMkLst>
            <pc:docMk/>
            <pc:sldMk cId="1886209053" sldId="439"/>
            <ac:picMk id="2050" creationId="{00000000-0000-0000-0000-000000000000}"/>
          </ac:picMkLst>
        </pc:picChg>
        <pc:cxnChg chg="del">
          <ac:chgData name="Trang Ha" userId="270efafb50020bd6" providerId="LiveId" clId="{6929B24A-946F-43FB-A979-E3C6D60842C0}" dt="2022-07-04T22:14:04.455" v="1767" actId="478"/>
          <ac:cxnSpMkLst>
            <pc:docMk/>
            <pc:sldMk cId="1886209053" sldId="439"/>
            <ac:cxnSpMk id="3" creationId="{00000000-0000-0000-0000-000000000000}"/>
          </ac:cxnSpMkLst>
        </pc:cxnChg>
        <pc:cxnChg chg="del">
          <ac:chgData name="Trang Ha" userId="270efafb50020bd6" providerId="LiveId" clId="{6929B24A-946F-43FB-A979-E3C6D60842C0}" dt="2022-07-04T22:14:02.920" v="1766" actId="478"/>
          <ac:cxnSpMkLst>
            <pc:docMk/>
            <pc:sldMk cId="1886209053" sldId="439"/>
            <ac:cxnSpMk id="19" creationId="{00000000-0000-0000-0000-000000000000}"/>
          </ac:cxnSpMkLst>
        </pc:cxnChg>
        <pc:cxnChg chg="del">
          <ac:chgData name="Trang Ha" userId="270efafb50020bd6" providerId="LiveId" clId="{6929B24A-946F-43FB-A979-E3C6D60842C0}" dt="2022-07-04T22:14:05.716" v="1768" actId="478"/>
          <ac:cxnSpMkLst>
            <pc:docMk/>
            <pc:sldMk cId="1886209053" sldId="439"/>
            <ac:cxnSpMk id="23" creationId="{00000000-0000-0000-0000-000000000000}"/>
          </ac:cxnSpMkLst>
        </pc:cxn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77825" y="685800"/>
            <a:ext cx="610235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45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45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45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1C4FA25-5DD5-485C-BCD2-EF739D2A71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38681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1pPr>
    <a:lvl2pPr marL="717550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2pPr>
    <a:lvl3pPr marL="143668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3pPr>
    <a:lvl4pPr marL="2154238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4pPr>
    <a:lvl5pPr marL="2873375" algn="l" rtl="0" eaLnBrk="0" fontAlgn="base" hangingPunct="0">
      <a:spcBef>
        <a:spcPct val="30000"/>
      </a:spcBef>
      <a:spcAft>
        <a:spcPct val="0"/>
      </a:spcAft>
      <a:defRPr sz="1900" kern="1200">
        <a:solidFill>
          <a:schemeClr val="tx1"/>
        </a:solidFill>
        <a:latin typeface="Arial" charset="0"/>
        <a:ea typeface="+mn-ea"/>
        <a:cs typeface="+mn-cs"/>
      </a:defRPr>
    </a:lvl5pPr>
    <a:lvl6pPr marL="3592220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10664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29109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747553" algn="l" defTabSz="1436888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6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9"/>
            <a:ext cx="13835142" cy="19600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718444" indent="0" algn="ctr">
              <a:buNone/>
              <a:defRPr/>
            </a:lvl2pPr>
            <a:lvl3pPr marL="1436888" indent="0" algn="ctr">
              <a:buNone/>
              <a:defRPr/>
            </a:lvl3pPr>
            <a:lvl4pPr marL="2155332" indent="0" algn="ctr">
              <a:buNone/>
              <a:defRPr/>
            </a:lvl4pPr>
            <a:lvl5pPr marL="2873776" indent="0" algn="ctr">
              <a:buNone/>
              <a:defRPr/>
            </a:lvl5pPr>
            <a:lvl6pPr marL="3592220" indent="0" algn="ctr">
              <a:buNone/>
              <a:defRPr/>
            </a:lvl6pPr>
            <a:lvl7pPr marL="4310664" indent="0" algn="ctr">
              <a:buNone/>
              <a:defRPr/>
            </a:lvl7pPr>
            <a:lvl8pPr marL="5029109" indent="0" algn="ctr">
              <a:buNone/>
              <a:defRPr/>
            </a:lvl8pPr>
            <a:lvl9pPr marL="574755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B01423-D198-4896-B996-AF6CD71AA3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225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D28DD1-89CB-4A9B-8160-1008CEEB8C2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2092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800562" y="366186"/>
            <a:ext cx="3662244" cy="78020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3832" y="366186"/>
            <a:ext cx="10715453" cy="78020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4A9502-423E-4957-ACD4-EFEAFA4568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3834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00BA3F-51CF-473C-BBC7-9F80CB3FD93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06691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3" y="5875867"/>
            <a:ext cx="13835142" cy="1816100"/>
          </a:xfrm>
        </p:spPr>
        <p:txBody>
          <a:bodyPr anchor="t"/>
          <a:lstStyle>
            <a:lvl1pPr algn="l">
              <a:defRPr sz="63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3" y="3875619"/>
            <a:ext cx="13835142" cy="2000249"/>
          </a:xfrm>
        </p:spPr>
        <p:txBody>
          <a:bodyPr anchor="b"/>
          <a:lstStyle>
            <a:lvl1pPr marL="0" indent="0">
              <a:buNone/>
              <a:defRPr sz="3100"/>
            </a:lvl1pPr>
            <a:lvl2pPr marL="718444" indent="0">
              <a:buNone/>
              <a:defRPr sz="2800"/>
            </a:lvl2pPr>
            <a:lvl3pPr marL="1436888" indent="0">
              <a:buNone/>
              <a:defRPr sz="2500"/>
            </a:lvl3pPr>
            <a:lvl4pPr marL="2155332" indent="0">
              <a:buNone/>
              <a:defRPr sz="2200"/>
            </a:lvl4pPr>
            <a:lvl5pPr marL="2873776" indent="0">
              <a:buNone/>
              <a:defRPr sz="2200"/>
            </a:lvl5pPr>
            <a:lvl6pPr marL="3592220" indent="0">
              <a:buNone/>
              <a:defRPr sz="2200"/>
            </a:lvl6pPr>
            <a:lvl7pPr marL="4310664" indent="0">
              <a:buNone/>
              <a:defRPr sz="2200"/>
            </a:lvl7pPr>
            <a:lvl8pPr marL="5029109" indent="0">
              <a:buNone/>
              <a:defRPr sz="2200"/>
            </a:lvl8pPr>
            <a:lvl9pPr marL="5747553" indent="0">
              <a:buNone/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E9DFC9-E0D6-4E70-95EC-EE956DA6257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459216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3832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3958" y="2133602"/>
            <a:ext cx="7188848" cy="6034617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1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EE0E17-1536-48C6-87E3-A861F0C00F0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1756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18444" indent="0">
              <a:buNone/>
              <a:defRPr sz="3100" b="1"/>
            </a:lvl2pPr>
            <a:lvl3pPr marL="1436888" indent="0">
              <a:buNone/>
              <a:defRPr sz="2800" b="1"/>
            </a:lvl3pPr>
            <a:lvl4pPr marL="2155332" indent="0">
              <a:buNone/>
              <a:defRPr sz="2500" b="1"/>
            </a:lvl4pPr>
            <a:lvl5pPr marL="2873776" indent="0">
              <a:buNone/>
              <a:defRPr sz="2500" b="1"/>
            </a:lvl5pPr>
            <a:lvl6pPr marL="3592220" indent="0">
              <a:buNone/>
              <a:defRPr sz="2500" b="1"/>
            </a:lvl6pPr>
            <a:lvl7pPr marL="4310664" indent="0">
              <a:buNone/>
              <a:defRPr sz="2500" b="1"/>
            </a:lvl7pPr>
            <a:lvl8pPr marL="5029109" indent="0">
              <a:buNone/>
              <a:defRPr sz="2500" b="1"/>
            </a:lvl8pPr>
            <a:lvl9pPr marL="5747553" indent="0">
              <a:buNone/>
              <a:defRPr sz="25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1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30A47B-B3AA-4408-B89E-78641CC5715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1286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8FA65-B14B-4883-88C7-F7A3A55E9A2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1497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BE4F5-A3A4-4A0F-A638-D990D725B4C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68729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8"/>
            <a:ext cx="9099093" cy="7804151"/>
          </a:xfrm>
        </p:spPr>
        <p:txBody>
          <a:bodyPr/>
          <a:lstStyle>
            <a:lvl1pPr>
              <a:defRPr sz="5000"/>
            </a:lvl1pPr>
            <a:lvl2pPr>
              <a:defRPr sz="44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3100"/>
            </a:lvl6pPr>
            <a:lvl7pPr>
              <a:defRPr sz="3100"/>
            </a:lvl7pPr>
            <a:lvl8pPr>
              <a:defRPr sz="3100"/>
            </a:lvl8pPr>
            <a:lvl9pPr>
              <a:defRPr sz="31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8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99C05A-73D7-488D-87AE-9FA1D515BA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9410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1"/>
            <a:ext cx="9765983" cy="755651"/>
          </a:xfrm>
        </p:spPr>
        <p:txBody>
          <a:bodyPr anchor="b"/>
          <a:lstStyle>
            <a:lvl1pPr algn="l">
              <a:defRPr sz="31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000"/>
            </a:lvl1pPr>
            <a:lvl2pPr marL="718444" indent="0">
              <a:buNone/>
              <a:defRPr sz="4400"/>
            </a:lvl2pPr>
            <a:lvl3pPr marL="1436888" indent="0">
              <a:buNone/>
              <a:defRPr sz="3800"/>
            </a:lvl3pPr>
            <a:lvl4pPr marL="2155332" indent="0">
              <a:buNone/>
              <a:defRPr sz="3100"/>
            </a:lvl4pPr>
            <a:lvl5pPr marL="2873776" indent="0">
              <a:buNone/>
              <a:defRPr sz="3100"/>
            </a:lvl5pPr>
            <a:lvl6pPr marL="3592220" indent="0">
              <a:buNone/>
              <a:defRPr sz="3100"/>
            </a:lvl6pPr>
            <a:lvl7pPr marL="4310664" indent="0">
              <a:buNone/>
              <a:defRPr sz="3100"/>
            </a:lvl7pPr>
            <a:lvl8pPr marL="5029109" indent="0">
              <a:buNone/>
              <a:defRPr sz="3100"/>
            </a:lvl8pPr>
            <a:lvl9pPr marL="5747553" indent="0">
              <a:buNone/>
              <a:defRPr sz="3100"/>
            </a:lvl9pPr>
          </a:lstStyle>
          <a:p>
            <a:pPr lvl="0"/>
            <a:endParaRPr lang="vi-VN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2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18444" indent="0">
              <a:buNone/>
              <a:defRPr sz="1900"/>
            </a:lvl2pPr>
            <a:lvl3pPr marL="1436888" indent="0">
              <a:buNone/>
              <a:defRPr sz="1600"/>
            </a:lvl3pPr>
            <a:lvl4pPr marL="2155332" indent="0">
              <a:buNone/>
              <a:defRPr sz="1400"/>
            </a:lvl4pPr>
            <a:lvl5pPr marL="2873776" indent="0">
              <a:buNone/>
              <a:defRPr sz="1400"/>
            </a:lvl5pPr>
            <a:lvl6pPr marL="3592220" indent="0">
              <a:buNone/>
              <a:defRPr sz="1400"/>
            </a:lvl6pPr>
            <a:lvl7pPr marL="4310664" indent="0">
              <a:buNone/>
              <a:defRPr sz="1400"/>
            </a:lvl7pPr>
            <a:lvl8pPr marL="5029109" indent="0">
              <a:buNone/>
              <a:defRPr sz="1400"/>
            </a:lvl8pPr>
            <a:lvl9pPr marL="5747553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090DF4-68DF-4AAF-98F9-EB3836BAB8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8833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813832" y="366713"/>
            <a:ext cx="14648974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813832" y="2133600"/>
            <a:ext cx="14648974" cy="6034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13832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561185" y="8326438"/>
            <a:ext cx="5154269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2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1664924" y="8326438"/>
            <a:ext cx="3797882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43689" tIns="71844" rIns="143689" bIns="71844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2200"/>
            </a:lvl1pPr>
          </a:lstStyle>
          <a:p>
            <a:pPr>
              <a:defRPr/>
            </a:pPr>
            <a:fld id="{F4264759-E7CE-4A8C-955C-20DA2A50E45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5pPr>
      <a:lvl6pPr marL="718444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6pPr>
      <a:lvl7pPr marL="1436888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7pPr>
      <a:lvl8pPr marL="2155332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8pPr>
      <a:lvl9pPr marL="2873776" algn="ctr" rtl="0" fontAlgn="base">
        <a:spcBef>
          <a:spcPct val="0"/>
        </a:spcBef>
        <a:spcAft>
          <a:spcPct val="0"/>
        </a:spcAft>
        <a:defRPr sz="6900">
          <a:solidFill>
            <a:schemeClr val="tx2"/>
          </a:solidFill>
          <a:latin typeface="Arial" charset="0"/>
        </a:defRPr>
      </a:lvl9pPr>
    </p:titleStyle>
    <p:bodyStyle>
      <a:lvl1pPr marL="538163" indent="-538163" algn="l" rtl="0" eaLnBrk="0" fontAlgn="base" hangingPunct="0">
        <a:spcBef>
          <a:spcPct val="20000"/>
        </a:spcBef>
        <a:spcAft>
          <a:spcPct val="0"/>
        </a:spcAft>
        <a:buChar char="•"/>
        <a:defRPr sz="5000">
          <a:solidFill>
            <a:schemeClr val="tx1"/>
          </a:solidFill>
          <a:latin typeface="+mn-lt"/>
          <a:ea typeface="+mn-ea"/>
          <a:cs typeface="+mn-cs"/>
        </a:defRPr>
      </a:lvl1pPr>
      <a:lvl2pPr marL="1166813" indent="-447675" algn="l" rtl="0" eaLnBrk="0" fontAlgn="base" hangingPunct="0">
        <a:spcBef>
          <a:spcPct val="20000"/>
        </a:spcBef>
        <a:spcAft>
          <a:spcPct val="0"/>
        </a:spcAft>
        <a:buChar char="–"/>
        <a:defRPr sz="4400">
          <a:solidFill>
            <a:schemeClr val="tx1"/>
          </a:solidFill>
          <a:latin typeface="+mn-lt"/>
        </a:defRPr>
      </a:lvl2pPr>
      <a:lvl3pPr marL="1795463" indent="-358775" algn="l" rtl="0" eaLnBrk="0" fontAlgn="base" hangingPunct="0">
        <a:spcBef>
          <a:spcPct val="20000"/>
        </a:spcBef>
        <a:spcAft>
          <a:spcPct val="0"/>
        </a:spcAft>
        <a:buChar char="•"/>
        <a:defRPr sz="3800">
          <a:solidFill>
            <a:schemeClr val="tx1"/>
          </a:solidFill>
          <a:latin typeface="+mn-lt"/>
        </a:defRPr>
      </a:lvl3pPr>
      <a:lvl4pPr marL="2513013" indent="-358775" algn="l" rtl="0" eaLnBrk="0" fontAlgn="base" hangingPunct="0">
        <a:spcBef>
          <a:spcPct val="20000"/>
        </a:spcBef>
        <a:spcAft>
          <a:spcPct val="0"/>
        </a:spcAft>
        <a:buChar char="–"/>
        <a:defRPr sz="3100">
          <a:solidFill>
            <a:schemeClr val="tx1"/>
          </a:solidFill>
          <a:latin typeface="+mn-lt"/>
        </a:defRPr>
      </a:lvl4pPr>
      <a:lvl5pPr marL="3232150" indent="-358775" algn="l" rtl="0" eaLnBrk="0" fontAlgn="base" hangingPunct="0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5pPr>
      <a:lvl6pPr marL="3951442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6pPr>
      <a:lvl7pPr marL="4669887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7pPr>
      <a:lvl8pPr marL="5388331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8pPr>
      <a:lvl9pPr marL="6106775" indent="-359222" algn="l" rtl="0" fontAlgn="base">
        <a:spcBef>
          <a:spcPct val="20000"/>
        </a:spcBef>
        <a:spcAft>
          <a:spcPct val="0"/>
        </a:spcAft>
        <a:buChar char="»"/>
        <a:defRPr sz="3100">
          <a:solidFill>
            <a:schemeClr val="tx1"/>
          </a:solidFill>
          <a:latin typeface="+mn-lt"/>
        </a:defRPr>
      </a:lvl9pPr>
    </p:bodyStyle>
    <p:otherStyle>
      <a:defPPr>
        <a:defRPr lang="vi-VN"/>
      </a:defPPr>
      <a:lvl1pPr marL="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1844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436888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155332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873776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92220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310664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5029109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747553" algn="l" defTabSz="1436888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attachmen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19" y="0"/>
            <a:ext cx="16256000" cy="914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WordArt 3"/>
          <p:cNvSpPr>
            <a:spLocks noChangeArrowheads="1" noChangeShapeType="1" noTextEdit="1"/>
          </p:cNvSpPr>
          <p:nvPr/>
        </p:nvSpPr>
        <p:spPr bwMode="auto">
          <a:xfrm>
            <a:off x="958586" y="1016000"/>
            <a:ext cx="14630400" cy="81280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0"/>
              </a:avLst>
            </a:prstTxWarp>
          </a:bodyPr>
          <a:lstStyle/>
          <a:p>
            <a:pPr algn="ctr"/>
            <a:r>
              <a:rPr lang="en-US" sz="10666" b="1" dirty="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NHIỆT LIỆT CHÀO MỪNG CÁC  THẦY, CÔ VỀ DỰ </a:t>
            </a:r>
            <a:r>
              <a:rPr lang="en-US" sz="10666" b="1" dirty="0">
                <a:ln w="19050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CC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Times New Roman"/>
                <a:cs typeface="Times New Roman"/>
              </a:rPr>
              <a:t>GIỜ</a:t>
            </a:r>
            <a:endParaRPr lang="en-US" sz="10666" b="1" dirty="0">
              <a:ln w="19050">
                <a:solidFill>
                  <a:srgbClr val="FF3300"/>
                </a:solidFill>
                <a:round/>
                <a:headEnd/>
                <a:tailEnd/>
              </a:ln>
              <a:solidFill>
                <a:srgbClr val="FFCC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6" name="WordArt 4" descr="p2_002"/>
          <p:cNvSpPr>
            <a:spLocks noChangeArrowheads="1" noChangeShapeType="1" noTextEdit="1"/>
          </p:cNvSpPr>
          <p:nvPr/>
        </p:nvSpPr>
        <p:spPr bwMode="auto">
          <a:xfrm>
            <a:off x="5835388" y="2590800"/>
            <a:ext cx="4447176" cy="1625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6400" b="1" kern="10" dirty="0">
                <a:ln w="12700">
                  <a:solidFill>
                    <a:srgbClr val="6600FF"/>
                  </a:solidFill>
                  <a:round/>
                  <a:headEnd/>
                  <a:tailEnd/>
                </a:ln>
                <a:blipFill dpi="0" rotWithShape="0">
                  <a:blip r:embed="rId3">
                    <a:alphaModFix amt="95000"/>
                  </a:blip>
                  <a:srcRect/>
                  <a:stretch>
                    <a:fillRect/>
                  </a:stretch>
                </a:blipFill>
                <a:effectLst>
                  <a:outerShdw sy="50000" kx="-2453608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 Lớp </a:t>
            </a:r>
            <a:r>
              <a:rPr lang="vi-VN" sz="6400" b="1" kern="10" dirty="0">
                <a:ln w="12700">
                  <a:solidFill>
                    <a:srgbClr val="6600FF"/>
                  </a:solidFill>
                  <a:round/>
                  <a:headEnd/>
                  <a:tailEnd/>
                </a:ln>
                <a:blipFill dpi="0" rotWithShape="0">
                  <a:blip r:embed="rId3">
                    <a:alphaModFix amt="95000"/>
                  </a:blip>
                  <a:srcRect/>
                  <a:stretch>
                    <a:fillRect/>
                  </a:stretch>
                </a:blipFill>
                <a:effectLst>
                  <a:outerShdw sy="50000" kx="-2453608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: </a:t>
            </a:r>
            <a:r>
              <a:rPr lang="en-US" sz="6400" b="1" kern="10" dirty="0">
                <a:ln w="12700">
                  <a:solidFill>
                    <a:srgbClr val="6600FF"/>
                  </a:solidFill>
                  <a:round/>
                  <a:headEnd/>
                  <a:tailEnd/>
                </a:ln>
                <a:blipFill dpi="0" rotWithShape="0">
                  <a:blip r:embed="rId3">
                    <a:alphaModFix amt="95000"/>
                  </a:blip>
                  <a:srcRect/>
                  <a:stretch>
                    <a:fillRect/>
                  </a:stretch>
                </a:blipFill>
                <a:effectLst>
                  <a:outerShdw sy="50000" kx="-2453608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3</a:t>
            </a:r>
            <a:r>
              <a:rPr lang="en-US" sz="6400" b="1" kern="10" dirty="0">
                <a:ln w="12700">
                  <a:solidFill>
                    <a:srgbClr val="6600FF"/>
                  </a:solidFill>
                  <a:round/>
                  <a:headEnd/>
                  <a:tailEnd/>
                </a:ln>
                <a:blipFill dpi="0" rotWithShape="0">
                  <a:blip r:embed="rId3">
                    <a:alphaModFix amt="95000"/>
                  </a:blip>
                  <a:srcRect/>
                  <a:stretch>
                    <a:fillRect/>
                  </a:stretch>
                </a:blipFill>
                <a:effectLst>
                  <a:outerShdw sy="50000" kx="-2453608" rotWithShape="0">
                    <a:srgbClr val="868686">
                      <a:alpha val="50000"/>
                    </a:srgbClr>
                  </a:outerShdw>
                </a:effectLst>
                <a:latin typeface="Times New Roman"/>
                <a:cs typeface="Times New Roman"/>
              </a:rPr>
              <a:t>A</a:t>
            </a:r>
            <a:endParaRPr lang="en-US" sz="6400" b="1" kern="10" dirty="0">
              <a:ln w="12700">
                <a:solidFill>
                  <a:srgbClr val="6600FF"/>
                </a:solidFill>
                <a:round/>
                <a:headEnd/>
                <a:tailEnd/>
              </a:ln>
              <a:blipFill dpi="0" rotWithShape="0">
                <a:blip r:embed="rId3">
                  <a:alphaModFix amt="95000"/>
                </a:blip>
                <a:srcRect/>
                <a:stretch>
                  <a:fillRect/>
                </a:stretch>
              </a:blipFill>
              <a:effectLst>
                <a:outerShdw sy="50000" kx="-2453608" rotWithShape="0">
                  <a:srgbClr val="868686">
                    <a:alpha val="50000"/>
                  </a:srgbClr>
                </a:outerShdw>
              </a:effectLst>
              <a:latin typeface="Times New Roman"/>
              <a:cs typeface="Times New Roman"/>
            </a:endParaRPr>
          </a:p>
        </p:txBody>
      </p:sp>
      <p:sp>
        <p:nvSpPr>
          <p:cNvPr id="3077" name="WordArt 5"/>
          <p:cNvSpPr>
            <a:spLocks noChangeArrowheads="1" noChangeShapeType="1" noTextEdit="1"/>
          </p:cNvSpPr>
          <p:nvPr/>
        </p:nvSpPr>
        <p:spPr bwMode="auto">
          <a:xfrm>
            <a:off x="3667919" y="5791200"/>
            <a:ext cx="9753600" cy="243840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vi-VN" sz="2489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Người thực hiện : Nguyễn Thị Huyền </a:t>
            </a:r>
          </a:p>
          <a:p>
            <a:pPr algn="ctr"/>
            <a:r>
              <a:rPr lang="vi-VN" sz="2489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Đơn vị : Trường </a:t>
            </a:r>
            <a:r>
              <a:rPr lang="en-US" sz="2489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T</a:t>
            </a:r>
            <a:r>
              <a:rPr lang="vi-VN" sz="2489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iểu </a:t>
            </a:r>
            <a:r>
              <a:rPr lang="vi-VN" sz="2489" b="1" kern="10" dirty="0">
                <a:ln w="12700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học Quốc Tuấn</a:t>
            </a:r>
            <a:endParaRPr lang="en-US" sz="2489" b="1" kern="10" dirty="0">
              <a:ln w="12700">
                <a:solidFill>
                  <a:srgbClr val="0000FF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835388" y="8229601"/>
            <a:ext cx="5848076" cy="748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4267" dirty="0"/>
              <a:t>NĂM HỌC 20</a:t>
            </a:r>
            <a:r>
              <a:rPr lang="vi-VN" sz="4267" dirty="0"/>
              <a:t>2</a:t>
            </a:r>
            <a:r>
              <a:rPr lang="en-US" sz="4267" dirty="0"/>
              <a:t>4</a:t>
            </a:r>
            <a:r>
              <a:rPr lang="en-US" sz="4267" dirty="0"/>
              <a:t> </a:t>
            </a:r>
            <a:r>
              <a:rPr lang="en-US" sz="4267" dirty="0"/>
              <a:t>- 20</a:t>
            </a:r>
            <a:r>
              <a:rPr lang="vi-VN" sz="4267" dirty="0"/>
              <a:t>2</a:t>
            </a:r>
            <a:r>
              <a:rPr lang="en-US" sz="4267" dirty="0"/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718091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-7200000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3" dur="20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307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2" name="Group 31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33" name="Group 32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36" name="TextBox 35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34" name="Straight Connector 33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8" name="Text Box 14"/>
          <p:cNvSpPr txBox="1">
            <a:spLocks noChangeArrowheads="1"/>
          </p:cNvSpPr>
          <p:nvPr/>
        </p:nvSpPr>
        <p:spPr bwMode="auto">
          <a:xfrm>
            <a:off x="4572960" y="1136903"/>
            <a:ext cx="7293600" cy="6375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32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TRÒ CHƠI: MẶT CƯỜI, MẶT MẾU</a:t>
            </a:r>
            <a:endParaRPr lang="en-US" sz="3600" b="1" smtClean="0">
              <a:solidFill>
                <a:srgbClr val="0000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1144914" y="7811529"/>
            <a:ext cx="3256374" cy="736994"/>
          </a:xfrm>
          <a:prstGeom prst="rect">
            <a:avLst/>
          </a:prstGeom>
          <a:solidFill>
            <a:srgbClr val="0000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/>
            <a:r>
              <a:rPr lang="en-US" sz="2400" b="1" smtClean="0"/>
              <a:t>Quay để chọn biểu tượng</a:t>
            </a:r>
            <a:endParaRPr lang="en-US" sz="2400" b="1"/>
          </a:p>
        </p:txBody>
      </p:sp>
      <p:grpSp>
        <p:nvGrpSpPr>
          <p:cNvPr id="10" name="Group 9"/>
          <p:cNvGrpSpPr/>
          <p:nvPr/>
        </p:nvGrpSpPr>
        <p:grpSpPr>
          <a:xfrm>
            <a:off x="10089067" y="2608485"/>
            <a:ext cx="5440652" cy="4760181"/>
            <a:chOff x="10299358" y="2603989"/>
            <a:chExt cx="5348851" cy="4760181"/>
          </a:xfrm>
        </p:grpSpPr>
        <p:cxnSp>
          <p:nvCxnSpPr>
            <p:cNvPr id="11" name="Straight Connector 10"/>
            <p:cNvCxnSpPr/>
            <p:nvPr/>
          </p:nvCxnSpPr>
          <p:spPr>
            <a:xfrm>
              <a:off x="10820400" y="5021527"/>
              <a:ext cx="4267200" cy="0"/>
            </a:xfrm>
            <a:prstGeom prst="line">
              <a:avLst/>
            </a:prstGeom>
            <a:ln w="1270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V="1">
              <a:off x="11887200" y="3238539"/>
              <a:ext cx="2133600" cy="3581400"/>
            </a:xfrm>
            <a:prstGeom prst="line">
              <a:avLst/>
            </a:prstGeom>
            <a:ln w="1270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>
              <a:off x="11887200" y="3200400"/>
              <a:ext cx="2073876" cy="3608174"/>
            </a:xfrm>
            <a:prstGeom prst="line">
              <a:avLst/>
            </a:prstGeom>
            <a:ln w="127000">
              <a:solidFill>
                <a:srgbClr val="0000CC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916" t="4466" r="74551" b="75380"/>
            <a:stretch/>
          </p:blipFill>
          <p:spPr>
            <a:xfrm>
              <a:off x="10299358" y="4435952"/>
              <a:ext cx="1165652" cy="1121163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99" t="28897" r="74705" b="49807"/>
            <a:stretch/>
          </p:blipFill>
          <p:spPr>
            <a:xfrm>
              <a:off x="11368650" y="2603989"/>
              <a:ext cx="1186249" cy="1184599"/>
            </a:xfrm>
            <a:prstGeom prst="rect">
              <a:avLst/>
            </a:prstGeom>
          </p:spPr>
        </p:pic>
        <p:pic>
          <p:nvPicPr>
            <p:cNvPr id="16" name="Picture 15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834" t="80068" r="74923"/>
            <a:stretch/>
          </p:blipFill>
          <p:spPr>
            <a:xfrm>
              <a:off x="13545905" y="2818806"/>
              <a:ext cx="1149178" cy="1108737"/>
            </a:xfrm>
            <a:prstGeom prst="rect">
              <a:avLst/>
            </a:prstGeom>
          </p:spPr>
        </p:pic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100" t="55183" r="2875" b="25084"/>
            <a:stretch/>
          </p:blipFill>
          <p:spPr>
            <a:xfrm>
              <a:off x="14511387" y="4480394"/>
              <a:ext cx="1136822" cy="1097689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9213" t="80068" r="50198"/>
            <a:stretch/>
          </p:blipFill>
          <p:spPr>
            <a:xfrm>
              <a:off x="13564036" y="6181331"/>
              <a:ext cx="1168817" cy="1108737"/>
            </a:xfrm>
            <a:prstGeom prst="rect">
              <a:avLst/>
            </a:prstGeom>
          </p:spPr>
        </p:pic>
        <p:pic>
          <p:nvPicPr>
            <p:cNvPr id="19" name="Picture 18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77458" t="80432" r="2485"/>
            <a:stretch/>
          </p:blipFill>
          <p:spPr>
            <a:xfrm>
              <a:off x="11233880" y="6275707"/>
              <a:ext cx="1138635" cy="1088463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10838181" y="5029201"/>
            <a:ext cx="3869843" cy="3519323"/>
            <a:chOff x="11024286" y="5326290"/>
            <a:chExt cx="3804547" cy="3519323"/>
          </a:xfrm>
        </p:grpSpPr>
        <p:cxnSp>
          <p:nvCxnSpPr>
            <p:cNvPr id="21" name="Straight Connector 20"/>
            <p:cNvCxnSpPr/>
            <p:nvPr/>
          </p:nvCxnSpPr>
          <p:spPr>
            <a:xfrm>
              <a:off x="12954000" y="5326290"/>
              <a:ext cx="0" cy="2446074"/>
            </a:xfrm>
            <a:prstGeom prst="line">
              <a:avLst/>
            </a:prstGeom>
            <a:ln w="254000">
              <a:solidFill>
                <a:srgbClr val="FF0000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11024286" y="7893601"/>
              <a:ext cx="3804547" cy="0"/>
            </a:xfrm>
            <a:prstGeom prst="line">
              <a:avLst/>
            </a:prstGeom>
            <a:ln w="254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V="1">
              <a:off x="11125201" y="7772365"/>
              <a:ext cx="0" cy="1073248"/>
            </a:xfrm>
            <a:prstGeom prst="line">
              <a:avLst/>
            </a:prstGeom>
            <a:ln w="254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14706601" y="7772365"/>
              <a:ext cx="0" cy="1073248"/>
            </a:xfrm>
            <a:prstGeom prst="line">
              <a:avLst/>
            </a:prstGeom>
            <a:ln w="2540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11353800" y="5326290"/>
              <a:ext cx="1589904" cy="7713"/>
            </a:xfrm>
            <a:prstGeom prst="line">
              <a:avLst/>
            </a:prstGeom>
            <a:ln w="254000">
              <a:solidFill>
                <a:srgbClr val="FF0000"/>
              </a:solidFill>
              <a:headEnd type="none"/>
              <a:tailEnd type="stealt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extBox 1"/>
          <p:cNvSpPr txBox="1"/>
          <p:nvPr/>
        </p:nvSpPr>
        <p:spPr>
          <a:xfrm>
            <a:off x="719241" y="3292788"/>
            <a:ext cx="226215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thả </a:t>
            </a:r>
            <a:r>
              <a:rPr lang="en-US" sz="3600" smtClean="0">
                <a:solidFill>
                  <a:srgbClr val="0000CC"/>
                </a:solidFill>
              </a:rPr>
              <a:t>….</a:t>
            </a:r>
            <a:r>
              <a:rPr lang="en-US" sz="3600" b="1" smtClean="0">
                <a:solidFill>
                  <a:srgbClr val="0000CC"/>
                </a:solidFill>
              </a:rPr>
              <a:t>iều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801847" y="3292788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d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732520" y="3316069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du </a:t>
            </a:r>
            <a:r>
              <a:rPr lang="en-US" sz="3600" smtClean="0">
                <a:solidFill>
                  <a:srgbClr val="0000CC"/>
                </a:solidFill>
              </a:rPr>
              <a:t>.…</a:t>
            </a:r>
            <a:r>
              <a:rPr lang="en-US" sz="3600" b="1" smtClean="0">
                <a:solidFill>
                  <a:srgbClr val="0000CC"/>
                </a:solidFill>
              </a:rPr>
              <a:t>ịch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815126" y="3316069"/>
            <a:ext cx="31290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l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6848154" y="3290161"/>
            <a:ext cx="205216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tập </a:t>
            </a:r>
            <a:r>
              <a:rPr lang="en-US" sz="3600" smtClean="0">
                <a:solidFill>
                  <a:srgbClr val="0000CC"/>
                </a:solidFill>
              </a:rPr>
              <a:t>….</a:t>
            </a:r>
            <a:r>
              <a:rPr lang="en-US" sz="3600" b="1" smtClean="0">
                <a:solidFill>
                  <a:srgbClr val="0000CC"/>
                </a:solidFill>
              </a:rPr>
              <a:t>ơi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7930760" y="3290161"/>
            <a:ext cx="46679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b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561288" y="6645588"/>
            <a:ext cx="28264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ngắm</a:t>
            </a:r>
            <a:r>
              <a:rPr lang="en-US" sz="3600" smtClean="0">
                <a:solidFill>
                  <a:srgbClr val="0000CC"/>
                </a:solidFill>
              </a:rPr>
              <a:t>….</a:t>
            </a:r>
            <a:r>
              <a:rPr lang="en-US" sz="3600" b="1" smtClean="0">
                <a:solidFill>
                  <a:srgbClr val="0000CC"/>
                </a:solidFill>
              </a:rPr>
              <a:t>ảnh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101342" y="6645588"/>
            <a:ext cx="4411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3879367" y="6668869"/>
            <a:ext cx="22108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đ</a:t>
            </a:r>
            <a:r>
              <a:rPr lang="en-US" sz="3600" smtClean="0">
                <a:solidFill>
                  <a:srgbClr val="0000CC"/>
                </a:solidFill>
              </a:rPr>
              <a:t>……</a:t>
            </a:r>
            <a:r>
              <a:rPr lang="en-US" sz="3600" b="1" smtClean="0">
                <a:solidFill>
                  <a:srgbClr val="0000CC"/>
                </a:solidFill>
              </a:rPr>
              <a:t>hoà</a:t>
            </a:r>
            <a:endParaRPr lang="en-US" sz="3600" b="1">
              <a:solidFill>
                <a:srgbClr val="0000CC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168088" y="6668869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iều</a:t>
            </a:r>
            <a:endParaRPr lang="en-US" sz="3600" b="1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6995001" y="6642961"/>
            <a:ext cx="21339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0000CC"/>
                </a:solidFill>
              </a:rPr>
              <a:t>tắm b</a:t>
            </a:r>
            <a:r>
              <a:rPr lang="en-US" sz="3600" smtClean="0">
                <a:solidFill>
                  <a:srgbClr val="0000CC"/>
                </a:solidFill>
              </a:rPr>
              <a:t>…..</a:t>
            </a:r>
            <a:endParaRPr lang="en-US" sz="3600">
              <a:solidFill>
                <a:srgbClr val="0000CC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8256873" y="6642961"/>
            <a:ext cx="85151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smtClean="0">
                <a:solidFill>
                  <a:srgbClr val="FF0000"/>
                </a:solidFill>
              </a:rPr>
              <a:t>iển</a:t>
            </a:r>
            <a:endParaRPr lang="en-US" sz="3600" b="1">
              <a:solidFill>
                <a:srgbClr val="FF0000"/>
              </a:solidFill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16" t="4466" r="74551" b="75380"/>
          <a:stretch/>
        </p:blipFill>
        <p:spPr>
          <a:xfrm>
            <a:off x="899319" y="2793492"/>
            <a:ext cx="1800234" cy="1702308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458" t="80432" r="2485"/>
          <a:stretch/>
        </p:blipFill>
        <p:spPr>
          <a:xfrm>
            <a:off x="3863336" y="6233711"/>
            <a:ext cx="1746128" cy="1641024"/>
          </a:xfrm>
          <a:prstGeom prst="rect">
            <a:avLst/>
          </a:prstGeom>
        </p:spPr>
      </p:pic>
      <p:pic>
        <p:nvPicPr>
          <p:cNvPr id="29" name="Picture 2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13" t="80068" r="50198"/>
          <a:stretch/>
        </p:blipFill>
        <p:spPr>
          <a:xfrm>
            <a:off x="3922553" y="2793492"/>
            <a:ext cx="1708848" cy="1692347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34" t="80068" r="74923"/>
          <a:stretch/>
        </p:blipFill>
        <p:spPr>
          <a:xfrm>
            <a:off x="6975451" y="6259554"/>
            <a:ext cx="1702826" cy="161518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93" t="30212" r="74705" b="51183"/>
          <a:stretch/>
        </p:blipFill>
        <p:spPr>
          <a:xfrm>
            <a:off x="974063" y="6221628"/>
            <a:ext cx="1717644" cy="1531328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100" t="55183" r="2875" b="25084"/>
          <a:stretch/>
        </p:blipFill>
        <p:spPr>
          <a:xfrm>
            <a:off x="6985264" y="2817281"/>
            <a:ext cx="1762655" cy="167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9119735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4900000">
                                      <p:cBhvr>
                                        <p:cTn id="1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6400000">
                                      <p:cBhvr>
                                        <p:cTn id="1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27900000">
                                      <p:cBhvr>
                                        <p:cTn id="1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0200000">
                                      <p:cBhvr>
                                        <p:cTn id="2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49200000">
                                      <p:cBhvr>
                                        <p:cTn id="2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  <p:seq concurrent="1" nextAc="seek">
              <p:cTn id="27" restart="whenNotActive" fill="hold" evtFilter="cancelBubble" nodeType="interactiveSeq">
                <p:stCondLst>
                  <p:cond evt="onClick" delay="0">
                    <p:tgtEl>
                      <p:spTgt spid="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" fill="hold">
                      <p:stCondLst>
                        <p:cond delay="0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7"/>
                  </p:tgtEl>
                </p:cond>
              </p:nextCondLst>
            </p:seq>
            <p:seq concurrent="1" nextAc="seek">
              <p:cTn id="37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8" fill="hold">
                      <p:stCondLst>
                        <p:cond delay="0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3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5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8"/>
                  </p:tgtEl>
                </p:cond>
              </p:nextCondLst>
            </p:seq>
            <p:seq concurrent="1" nextAc="seek">
              <p:cTn id="77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8" fill="hold">
                      <p:stCondLst>
                        <p:cond delay="0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500"/>
                            </p:stCondLst>
                            <p:childTnLst>
                              <p:par>
                                <p:cTn id="84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87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8" fill="hold">
                      <p:stCondLst>
                        <p:cond delay="0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93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4" fill="hold">
                      <p:stCondLst>
                        <p:cond delay="0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99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0" fill="hold">
                      <p:stCondLst>
                        <p:cond delay="0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05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6" fill="hold">
                      <p:stCondLst>
                        <p:cond delay="0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17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8" fill="hold">
                      <p:stCondLst>
                        <p:cond delay="0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</p:childTnLst>
        </p:cTn>
      </p:par>
    </p:tnLst>
    <p:bldLst>
      <p:bldP spid="2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Background pattern&#10;&#10;Description automatically generated">
            <a:extLst>
              <a:ext uri="{FF2B5EF4-FFF2-40B4-BE49-F238E27FC236}">
                <a16:creationId xmlns:a16="http://schemas.microsoft.com/office/drawing/2014/main" id="{A8A28333-D33B-7641-4FD7-7276669F872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295" y="280477"/>
            <a:ext cx="15609823" cy="8522036"/>
          </a:xfrm>
          <a:prstGeom prst="rect">
            <a:avLst/>
          </a:prstGeom>
        </p:spPr>
      </p:pic>
      <p:grpSp>
        <p:nvGrpSpPr>
          <p:cNvPr id="14" name="Group 13"/>
          <p:cNvGrpSpPr/>
          <p:nvPr/>
        </p:nvGrpSpPr>
        <p:grpSpPr>
          <a:xfrm>
            <a:off x="6765266" y="682143"/>
            <a:ext cx="2608983" cy="584775"/>
            <a:chOff x="6651116" y="743102"/>
            <a:chExt cx="2564962" cy="584775"/>
          </a:xfrm>
        </p:grpSpPr>
        <p:sp>
          <p:nvSpPr>
            <p:cNvPr id="18" name="TextBox 17"/>
            <p:cNvSpPr txBox="1"/>
            <p:nvPr/>
          </p:nvSpPr>
          <p:spPr>
            <a:xfrm>
              <a:off x="6651116" y="743102"/>
              <a:ext cx="2564962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TIẾNG VIỆT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9050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2590800"/>
            <a:ext cx="13966284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gợi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ý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dưới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9" name="Rectangle 95"/>
          <p:cNvSpPr>
            <a:spLocks noChangeArrowheads="1"/>
          </p:cNvSpPr>
          <p:nvPr/>
        </p:nvSpPr>
        <p:spPr bwMode="auto">
          <a:xfrm>
            <a:off x="4734656" y="1258669"/>
            <a:ext cx="6682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T3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3EA10B0F-24D1-B839-D89E-7B018A574E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6206942"/>
              </p:ext>
            </p:extLst>
          </p:nvPr>
        </p:nvGraphicFramePr>
        <p:xfrm>
          <a:off x="822153" y="3401911"/>
          <a:ext cx="15090001" cy="46144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7000">
                  <a:extLst>
                    <a:ext uri="{9D8B030D-6E8A-4147-A177-3AD203B41FA5}">
                      <a16:colId xmlns:a16="http://schemas.microsoft.com/office/drawing/2014/main" val="292983192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4213031863"/>
                    </a:ext>
                  </a:extLst>
                </a:gridCol>
                <a:gridCol w="2667000">
                  <a:extLst>
                    <a:ext uri="{9D8B030D-6E8A-4147-A177-3AD203B41FA5}">
                      <a16:colId xmlns:a16="http://schemas.microsoft.com/office/drawing/2014/main" val="3076224256"/>
                    </a:ext>
                  </a:extLst>
                </a:gridCol>
                <a:gridCol w="2979940">
                  <a:extLst>
                    <a:ext uri="{9D8B030D-6E8A-4147-A177-3AD203B41FA5}">
                      <a16:colId xmlns:a16="http://schemas.microsoft.com/office/drawing/2014/main" val="2483800635"/>
                    </a:ext>
                  </a:extLst>
                </a:gridCol>
                <a:gridCol w="3270861">
                  <a:extLst>
                    <a:ext uri="{9D8B030D-6E8A-4147-A177-3AD203B41FA5}">
                      <a16:colId xmlns:a16="http://schemas.microsoft.com/office/drawing/2014/main" val="3777039106"/>
                    </a:ext>
                  </a:extLst>
                </a:gridCol>
              </a:tblGrid>
              <a:tr h="7685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Thời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tiết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ăn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thức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uống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Đồ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dùng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Trang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phục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Hoạt</a:t>
                      </a:r>
                      <a:r>
                        <a:rPr lang="en-US" sz="3600" dirty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600" dirty="0" err="1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động</a:t>
                      </a:r>
                      <a:endParaRPr lang="en-US" sz="3600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9976146"/>
                  </a:ext>
                </a:extLst>
              </a:tr>
              <a:tr h="731914">
                <a:tc>
                  <a:txBody>
                    <a:bodyPr/>
                    <a:lstStyle/>
                    <a:p>
                      <a:pPr algn="ctr"/>
                      <a:r>
                        <a:rPr lang="en-US" sz="3400" b="1" i="1" dirty="0">
                          <a:solidFill>
                            <a:srgbClr val="FF66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M: </a:t>
                      </a:r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nóng</a:t>
                      </a:r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nực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kem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quạt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áo</a:t>
                      </a:r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phông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 err="1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bơi</a:t>
                      </a:r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9075002"/>
                  </a:ext>
                </a:extLst>
              </a:tr>
              <a:tr h="837771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3292923"/>
                  </a:ext>
                </a:extLst>
              </a:tr>
              <a:tr h="812425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228925"/>
                  </a:ext>
                </a:extLst>
              </a:tr>
              <a:tr h="731914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400" b="1" dirty="0">
                          <a:solidFill>
                            <a:srgbClr val="0000CC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2384053"/>
                  </a:ext>
                </a:extLst>
              </a:tr>
              <a:tr h="731914"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400" b="1" dirty="0">
                        <a:solidFill>
                          <a:srgbClr val="0000CC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7302234"/>
                  </a:ext>
                </a:extLst>
              </a:tr>
            </a:tbl>
          </a:graphicData>
        </a:graphic>
      </p:graphicFrame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C50AA19E-2C3D-9D48-6C3F-A3AE40F51E0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05719" y="280477"/>
            <a:ext cx="1755002" cy="1624523"/>
          </a:xfrm>
          <a:prstGeom prst="rect">
            <a:avLst/>
          </a:prstGeom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C2245CC8-B202-0954-B015-340A074D5F2A}"/>
              </a:ext>
            </a:extLst>
          </p:cNvPr>
          <p:cNvSpPr txBox="1"/>
          <p:nvPr/>
        </p:nvSpPr>
        <p:spPr>
          <a:xfrm>
            <a:off x="4286218" y="4966501"/>
            <a:ext cx="22479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mát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9FE75EB-0321-3AF6-1F58-7A47E3469064}"/>
              </a:ext>
            </a:extLst>
          </p:cNvPr>
          <p:cNvSpPr txBox="1"/>
          <p:nvPr/>
        </p:nvSpPr>
        <p:spPr>
          <a:xfrm>
            <a:off x="3909219" y="5783746"/>
            <a:ext cx="285604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C7AB575-85FB-BB2C-6D59-BC3DC895A649}"/>
              </a:ext>
            </a:extLst>
          </p:cNvPr>
          <p:cNvSpPr txBox="1"/>
          <p:nvPr/>
        </p:nvSpPr>
        <p:spPr>
          <a:xfrm>
            <a:off x="4099719" y="7304587"/>
            <a:ext cx="1905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chè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93E305F2-C210-9E24-C523-0DED7DA082D3}"/>
              </a:ext>
            </a:extLst>
          </p:cNvPr>
          <p:cNvSpPr txBox="1"/>
          <p:nvPr/>
        </p:nvSpPr>
        <p:spPr>
          <a:xfrm>
            <a:off x="4099719" y="6555031"/>
            <a:ext cx="1905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thạch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B8498ED-9F1F-D8C9-0BF4-8ED371453B1D}"/>
              </a:ext>
            </a:extLst>
          </p:cNvPr>
          <p:cNvSpPr txBox="1"/>
          <p:nvPr/>
        </p:nvSpPr>
        <p:spPr>
          <a:xfrm>
            <a:off x="7352394" y="5032398"/>
            <a:ext cx="22479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điều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hòa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DF6D372A-D6AF-15DC-65DB-69297AC0806E}"/>
              </a:ext>
            </a:extLst>
          </p:cNvPr>
          <p:cNvSpPr txBox="1"/>
          <p:nvPr/>
        </p:nvSpPr>
        <p:spPr>
          <a:xfrm>
            <a:off x="9976637" y="4964623"/>
            <a:ext cx="2229354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quần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sooc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5DF6AF94-CF85-F243-BA99-8ED66DC52606}"/>
              </a:ext>
            </a:extLst>
          </p:cNvPr>
          <p:cNvSpPr txBox="1"/>
          <p:nvPr/>
        </p:nvSpPr>
        <p:spPr>
          <a:xfrm>
            <a:off x="10034485" y="7235784"/>
            <a:ext cx="2475707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giày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37C66357-E44C-62B9-AFC2-F8D3BFACA1F2}"/>
              </a:ext>
            </a:extLst>
          </p:cNvPr>
          <p:cNvSpPr txBox="1"/>
          <p:nvPr/>
        </p:nvSpPr>
        <p:spPr>
          <a:xfrm>
            <a:off x="9814719" y="6569809"/>
            <a:ext cx="2915241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áo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chống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nắng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B02B0FC4-552E-BD9E-2EEA-0F3E9FD0ACE1}"/>
              </a:ext>
            </a:extLst>
          </p:cNvPr>
          <p:cNvSpPr txBox="1"/>
          <p:nvPr/>
        </p:nvSpPr>
        <p:spPr>
          <a:xfrm>
            <a:off x="10198117" y="5869291"/>
            <a:ext cx="17863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bơi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0361CF28-C848-3142-DD59-C8B65D5D7D67}"/>
              </a:ext>
            </a:extLst>
          </p:cNvPr>
          <p:cNvSpPr txBox="1"/>
          <p:nvPr/>
        </p:nvSpPr>
        <p:spPr>
          <a:xfrm>
            <a:off x="12849901" y="6569808"/>
            <a:ext cx="3067219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thu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hoạch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1339201A-1E1D-1DC7-1316-C7E092AE5C30}"/>
              </a:ext>
            </a:extLst>
          </p:cNvPr>
          <p:cNvSpPr txBox="1"/>
          <p:nvPr/>
        </p:nvSpPr>
        <p:spPr>
          <a:xfrm>
            <a:off x="13370501" y="5763657"/>
            <a:ext cx="17863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958F416E-7FEE-0D58-FEAF-D251B5D17C9B}"/>
              </a:ext>
            </a:extLst>
          </p:cNvPr>
          <p:cNvSpPr txBox="1"/>
          <p:nvPr/>
        </p:nvSpPr>
        <p:spPr>
          <a:xfrm>
            <a:off x="13396559" y="5062804"/>
            <a:ext cx="1786393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diều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638C5466-5A78-2C93-E280-DC9CA6DE7BC3}"/>
              </a:ext>
            </a:extLst>
          </p:cNvPr>
          <p:cNvSpPr txBox="1"/>
          <p:nvPr/>
        </p:nvSpPr>
        <p:spPr>
          <a:xfrm>
            <a:off x="12956255" y="7266001"/>
            <a:ext cx="266700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</a:t>
            </a:r>
            <a:r>
              <a:rPr lang="en-US" sz="34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4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bóng</a:t>
            </a:r>
            <a:endParaRPr lang="en-US" sz="34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728757"/>
            <a:ext cx="4191000" cy="677108"/>
            <a:chOff x="1520941" y="2529337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20941" y="2529337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3800" b="1" dirty="0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56716" y="3162780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508919" y="1981200"/>
            <a:ext cx="13966284" cy="12618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en-US" sz="38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2.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đây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dùng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46" name="Rectangle 95">
            <a:extLst>
              <a:ext uri="{FF2B5EF4-FFF2-40B4-BE49-F238E27FC236}">
                <a16:creationId xmlns:a16="http://schemas.microsoft.com/office/drawing/2014/main" id="{51E6978B-EE27-DE74-19B1-D32813FE2A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4656" y="1258669"/>
            <a:ext cx="6682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T3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B5C8A09-051D-4525-15AF-E2036721194F}"/>
              </a:ext>
            </a:extLst>
          </p:cNvPr>
          <p:cNvSpPr txBox="1"/>
          <p:nvPr/>
        </p:nvSpPr>
        <p:spPr>
          <a:xfrm>
            <a:off x="1204119" y="3657600"/>
            <a:ext cx="14173199" cy="3893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chắn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sẽ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chuyến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du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lịch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mình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lên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núi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đến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thăm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phố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a.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lời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nói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trực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tiếp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b.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c.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phần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endParaRPr lang="en-US" sz="3800" b="1" dirty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134198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4617134" y="149573"/>
            <a:ext cx="7013458" cy="1117345"/>
            <a:chOff x="4539228" y="210532"/>
            <a:chExt cx="6895119" cy="1117345"/>
          </a:xfrm>
        </p:grpSpPr>
        <p:grpSp>
          <p:nvGrpSpPr>
            <p:cNvPr id="15" name="Group 14"/>
            <p:cNvGrpSpPr/>
            <p:nvPr/>
          </p:nvGrpSpPr>
          <p:grpSpPr>
            <a:xfrm>
              <a:off x="4539228" y="210532"/>
              <a:ext cx="6895119" cy="1117345"/>
              <a:chOff x="4539228" y="210532"/>
              <a:chExt cx="6895119" cy="1117345"/>
            </a:xfrm>
          </p:grpSpPr>
          <p:sp>
            <p:nvSpPr>
              <p:cNvPr id="17" name="TextBox 16"/>
              <p:cNvSpPr txBox="1"/>
              <p:nvPr/>
            </p:nvSpPr>
            <p:spPr>
              <a:xfrm>
                <a:off x="4539228" y="210532"/>
                <a:ext cx="6895119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651116" y="743102"/>
                <a:ext cx="2564962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TIẾNG VIỆT</a:t>
                </a:r>
              </a:p>
            </p:txBody>
          </p:sp>
        </p:grpSp>
        <p:cxnSp>
          <p:nvCxnSpPr>
            <p:cNvPr id="16" name="Straight Connector 15"/>
            <p:cNvCxnSpPr/>
            <p:nvPr/>
          </p:nvCxnSpPr>
          <p:spPr>
            <a:xfrm>
              <a:off x="6826235" y="1288554"/>
              <a:ext cx="2194560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grpSp>
        <p:nvGrpSpPr>
          <p:cNvPr id="9" name="Group 8"/>
          <p:cNvGrpSpPr/>
          <p:nvPr/>
        </p:nvGrpSpPr>
        <p:grpSpPr>
          <a:xfrm>
            <a:off x="1508919" y="1828800"/>
            <a:ext cx="4191000" cy="677108"/>
            <a:chOff x="1508919" y="1888664"/>
            <a:chExt cx="3733800" cy="677108"/>
          </a:xfrm>
        </p:grpSpPr>
        <p:sp>
          <p:nvSpPr>
            <p:cNvPr id="10" name="Rectangle 9"/>
            <p:cNvSpPr/>
            <p:nvPr/>
          </p:nvSpPr>
          <p:spPr>
            <a:xfrm>
              <a:off x="1508919" y="1888664"/>
              <a:ext cx="3733800" cy="67710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3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rPr>
                <a:t>1. Luyện tập.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1673234" y="2519755"/>
              <a:ext cx="2281012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2" name="Rectangle 11"/>
          <p:cNvSpPr/>
          <p:nvPr/>
        </p:nvSpPr>
        <p:spPr>
          <a:xfrm>
            <a:off x="1411484" y="2828092"/>
            <a:ext cx="13203835" cy="6771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800" b="1" smtClean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 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hai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8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8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1" name="Rectangle 95">
            <a:extLst>
              <a:ext uri="{FF2B5EF4-FFF2-40B4-BE49-F238E27FC236}">
                <a16:creationId xmlns:a16="http://schemas.microsoft.com/office/drawing/2014/main" id="{8DA88482-A4C9-F9CF-5F50-67CA5F85AE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34656" y="1258669"/>
            <a:ext cx="6682791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8: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TẠM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MÙA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HÈ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T3</a:t>
            </a:r>
            <a:r>
              <a:rPr lang="en-GB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B567572-1D17-B859-058E-633BD645EA13}"/>
              </a:ext>
            </a:extLst>
          </p:cNvPr>
          <p:cNvSpPr txBox="1"/>
          <p:nvPr/>
        </p:nvSpPr>
        <p:spPr>
          <a:xfrm>
            <a:off x="975519" y="3775385"/>
            <a:ext cx="14782800" cy="2838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20700" algn="just">
              <a:lnSpc>
                <a:spcPct val="120000"/>
              </a:lnSpc>
            </a:pP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Mùa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rất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loài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hoa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phượng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mười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,…Hoa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đẹp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rực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rỡ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sắc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indent="520700" algn="just">
              <a:lnSpc>
                <a:spcPct val="120000"/>
              </a:lnSpc>
            </a:pP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thú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hè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đến</a:t>
            </a:r>
            <a:r>
              <a:rPr lang="en-US" sz="3800" b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3800" b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đi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cắm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trại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lạc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sz="3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,…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73EDF1-6BEB-3CCD-82A3-F7041B74FEE2}"/>
              </a:ext>
            </a:extLst>
          </p:cNvPr>
          <p:cNvSpPr/>
          <p:nvPr/>
        </p:nvSpPr>
        <p:spPr>
          <a:xfrm>
            <a:off x="8246503" y="4064696"/>
            <a:ext cx="349015" cy="3048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0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16E76C0-6DE1-19CC-3447-813812C5A0E0}"/>
              </a:ext>
            </a:extLst>
          </p:cNvPr>
          <p:cNvSpPr/>
          <p:nvPr/>
        </p:nvSpPr>
        <p:spPr>
          <a:xfrm>
            <a:off x="10500519" y="4800600"/>
            <a:ext cx="304800" cy="3048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0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70AA4FC0-C8B2-C3EE-FAA9-E0AB2ED9819E}"/>
              </a:ext>
            </a:extLst>
          </p:cNvPr>
          <p:cNvSpPr/>
          <p:nvPr/>
        </p:nvSpPr>
        <p:spPr>
          <a:xfrm>
            <a:off x="13857259" y="5448300"/>
            <a:ext cx="300860" cy="304800"/>
          </a:xfrm>
          <a:prstGeom prst="rect">
            <a:avLst/>
          </a:prstGeom>
          <a:solidFill>
            <a:srgbClr val="FF7C8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800"/>
          </a:p>
        </p:txBody>
      </p:sp>
    </p:spTree>
    <p:extLst>
      <p:ext uri="{BB962C8B-B14F-4D97-AF65-F5344CB8AC3E}">
        <p14:creationId xmlns:p14="http://schemas.microsoft.com/office/powerpoint/2010/main" val="1886209053"/>
      </p:ext>
    </p:extLst>
  </p:cSld>
  <p:clrMapOvr>
    <a:masterClrMapping/>
  </p:clrMapOvr>
  <p:transition spd="slow"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4" grpId="0" animBg="1"/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5&quot;&gt;&lt;property id=&quot;20148&quot; value=&quot;5&quot;/&gt;&lt;property id=&quot;20300&quot; value=&quot;Slide 2&quot;/&gt;&lt;property id=&quot;20307&quot; value=&quot;293&quot;/&gt;&lt;/object&gt;&lt;object type=&quot;3&quot; unique_id=&quot;10006&quot;&gt;&lt;property id=&quot;20148&quot; value=&quot;5&quot;/&gt;&lt;property id=&quot;20300&quot; value=&quot;Slide 3&quot;/&gt;&lt;property id=&quot;20307&quot; value=&quot;317&quot;/&gt;&lt;/object&gt;&lt;object type=&quot;3&quot; unique_id=&quot;10008&quot;&gt;&lt;property id=&quot;20148&quot; value=&quot;5&quot;/&gt;&lt;property id=&quot;20300&quot; value=&quot;Slide 5&quot;/&gt;&lt;property id=&quot;20307&quot; value=&quot;325&quot;/&gt;&lt;/object&gt;&lt;object type=&quot;3&quot; unique_id=&quot;10009&quot;&gt;&lt;property id=&quot;20148&quot; value=&quot;5&quot;/&gt;&lt;property id=&quot;20300&quot; value=&quot;Slide 6&quot;/&gt;&lt;property id=&quot;20307&quot; value=&quot;298&quot;/&gt;&lt;/object&gt;&lt;object type=&quot;3&quot; unique_id=&quot;10010&quot;&gt;&lt;property id=&quot;20148&quot; value=&quot;5&quot;/&gt;&lt;property id=&quot;20300&quot; value=&quot;Slide 7&quot;/&gt;&lt;property id=&quot;20307&quot; value=&quot;323&quot;/&gt;&lt;/object&gt;&lt;object type=&quot;3&quot; unique_id=&quot;10011&quot;&gt;&lt;property id=&quot;20148&quot; value=&quot;5&quot;/&gt;&lt;property id=&quot;20300&quot; value=&quot;Slide 8&quot;/&gt;&lt;property id=&quot;20307&quot; value=&quot;299&quot;/&gt;&lt;/object&gt;&lt;object type=&quot;3&quot; unique_id=&quot;10012&quot;&gt;&lt;property id=&quot;20148&quot; value=&quot;5&quot;/&gt;&lt;property id=&quot;20300&quot; value=&quot;Slide 9 - &amp;quot;&amp;#x0D;&amp;#x0A;&amp;#x0D;&amp;#x0A; 1/ Phong traøo Ñoâng Du dieãn ra vaøo thôøi gian naøo? Ai laø ngöôøi laõnh ñaïo? Muïc ñích cuûa phong traøo laø &quot;/&gt;&lt;property id=&quot;20307&quot; value=&quot;318&quot;/&gt;&lt;/object&gt;&lt;object type=&quot;3&quot; unique_id=&quot;10013&quot;&gt;&lt;property id=&quot;20148&quot; value=&quot;5&quot;/&gt;&lt;property id=&quot;20300&quot; value=&quot;Slide 10 - &amp;quot;2. Nhaân daân trong nöôùc, ñaëc bieät laø thanh nieân yeâu nöôùc ñaõ höôûng öùng phong traøo Ñoâng Du nhö theá naø&quot;/&gt;&lt;property id=&quot;20307&quot; value=&quot;319&quot;/&gt;&lt;/object&gt;&lt;object type=&quot;3&quot; unique_id=&quot;10014&quot;&gt;&lt;property id=&quot;20148&quot; value=&quot;5&quot;/&gt;&lt;property id=&quot;20300&quot; value=&quot;Slide 11 - &amp;quot;3/ Keát quaû cuûa phong traøo Ñoâng Du vaø yù nghóa cuûa phong traøo laø gì?&amp;quot;&quot;/&gt;&lt;property id=&quot;20307&quot; value=&quot;320&quot;/&gt;&lt;/object&gt;&lt;object type=&quot;3&quot; unique_id=&quot;10015&quot;&gt;&lt;property id=&quot;20148&quot; value=&quot;5&quot;/&gt;&lt;property id=&quot;20300&quot; value=&quot;Slide 12&quot;/&gt;&lt;property id=&quot;20307&quot; value=&quot;300&quot;/&gt;&lt;/object&gt;&lt;object type=&quot;3&quot; unique_id=&quot;10016&quot;&gt;&lt;property id=&quot;20148&quot; value=&quot;5&quot;/&gt;&lt;property id=&quot;20300&quot; value=&quot;Slide 13 - &amp;quot;&amp;amp;#x09;Phan Boäi Chaâu laø nhaø yeâu nöôùc tieâu bieåu cuûa Vieät Nam ôû giai ñoaïn naøo ?&amp;quot;&quot;/&gt;&lt;property id=&quot;20307&quot; value=&quot;263&quot;/&gt;&lt;/object&gt;&lt;object type=&quot;3&quot; unique_id=&quot;10017&quot;&gt;&lt;property id=&quot;20148&quot; value=&quot;5&quot;/&gt;&lt;property id=&quot;20300&quot; value=&quot;Slide 14 - &amp;quot;&amp;#x0D;&amp;#x0A;BAØI HOÏC&amp;#x0D;&amp;#x0A;&amp;quot;&quot;/&gt;&lt;property id=&quot;20307&quot; value=&quot;271&quot;/&gt;&lt;/object&gt;&lt;object type=&quot;3&quot; unique_id=&quot;10050&quot;&gt;&lt;property id=&quot;20148&quot; value=&quot;5&quot;/&gt;&lt;property id=&quot;20300&quot; value=&quot;Slide 1&quot;/&gt;&lt;property id=&quot;20307&quot; value=&quot;327&quot;/&gt;&lt;/object&gt;&lt;object type=&quot;3&quot; unique_id=&quot;10149&quot;&gt;&lt;property id=&quot;20148&quot; value=&quot;5&quot;/&gt;&lt;property id=&quot;20300&quot; value=&quot;Slide 4&quot;/&gt;&lt;property id=&quot;20307&quot; value=&quot;328&quot;/&gt;&lt;/object&gt;&lt;/object&gt;&lt;/object&gt;&lt;/database&gt;"/>
  <p:tag name="SECTOMILLISECCONVERTED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Cascade</Template>
  <TotalTime>10248</TotalTime>
  <Words>326</Words>
  <Application>Microsoft Office PowerPoint</Application>
  <PresentationFormat>Custom</PresentationFormat>
  <Paragraphs>69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 Hong Minh</dc:creator>
  <cp:lastModifiedBy>DELL</cp:lastModifiedBy>
  <cp:revision>1053</cp:revision>
  <dcterms:created xsi:type="dcterms:W3CDTF">2008-09-09T22:52:10Z</dcterms:created>
  <dcterms:modified xsi:type="dcterms:W3CDTF">2025-01-14T05:23:43Z</dcterms:modified>
</cp:coreProperties>
</file>