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6" r:id="rId3"/>
  </p:sldMasterIdLst>
  <p:notesMasterIdLst>
    <p:notesMasterId r:id="rId13"/>
  </p:notesMasterIdLst>
  <p:sldIdLst>
    <p:sldId id="272" r:id="rId4"/>
    <p:sldId id="273" r:id="rId5"/>
    <p:sldId id="270" r:id="rId6"/>
    <p:sldId id="258" r:id="rId7"/>
    <p:sldId id="259" r:id="rId8"/>
    <p:sldId id="262" r:id="rId9"/>
    <p:sldId id="264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20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8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25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312733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1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576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2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33056" y="1345962"/>
            <a:ext cx="74982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13: An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toàn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trên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đường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6191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5412105"/>
            <a:ext cx="5643154" cy="1094105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dễ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đâm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6732905" y="5364480"/>
            <a:ext cx="5319758" cy="1238250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nguy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hiểm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195" y="274638"/>
            <a:ext cx="6767830" cy="60769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542290"/>
            <a:ext cx="3257006" cy="190055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Đùa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thuyền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nguy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hiểm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9598025" y="2033270"/>
            <a:ext cx="2764790" cy="252476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Vượt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dễ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gây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tai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nạn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14339" descr="tnxh 13"/>
          <p:cNvPicPr>
            <a:picLocks noChangeAspect="1"/>
          </p:cNvPicPr>
          <p:nvPr/>
        </p:nvPicPr>
        <p:blipFill>
          <a:blip r:embed="rId2"/>
          <a:srcRect l="25000" t="13333" r="21875" b="74788"/>
          <a:stretch>
            <a:fillRect/>
          </a:stretch>
        </p:blipFill>
        <p:spPr>
          <a:xfrm>
            <a:off x="2362200" y="1317625"/>
            <a:ext cx="8001000" cy="42322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1" name="Text Box 14340"/>
          <p:cNvSpPr txBox="1"/>
          <p:nvPr/>
        </p:nvSpPr>
        <p:spPr>
          <a:xfrm>
            <a:off x="3200400" y="5867400"/>
            <a:ext cx="1371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ĐƯỢC ĐI</a:t>
            </a:r>
          </a:p>
        </p:txBody>
      </p:sp>
      <p:sp>
        <p:nvSpPr>
          <p:cNvPr id="14342" name="Text Box 14341"/>
          <p:cNvSpPr txBox="1"/>
          <p:nvPr/>
        </p:nvSpPr>
        <p:spPr>
          <a:xfrm>
            <a:off x="5105400" y="5876925"/>
            <a:ext cx="2133600" cy="39878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GIẢM TỐC ĐỘ</a:t>
            </a:r>
          </a:p>
        </p:txBody>
      </p:sp>
      <p:sp>
        <p:nvSpPr>
          <p:cNvPr id="14343" name="Text Box 14342"/>
          <p:cNvSpPr txBox="1"/>
          <p:nvPr/>
        </p:nvSpPr>
        <p:spPr>
          <a:xfrm>
            <a:off x="7912735" y="5876925"/>
            <a:ext cx="1752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DỪNG LẠI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201930"/>
            <a:ext cx="90551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>
          <a:blip r:embed="rId2"/>
          <a:srcRect l="9375" t="27188" r="6250" b="443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toàn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0" y="1417955"/>
            <a:ext cx="6515100" cy="371538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97874" y="5346700"/>
            <a:ext cx="9178835" cy="11176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dẹp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cộ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xung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lội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suối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cẩn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thận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119</Words>
  <Application>Microsoft Office PowerPoint</Application>
  <PresentationFormat>Widescreen</PresentationFormat>
  <Paragraphs>18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Default Design</vt:lpstr>
      <vt:lpstr>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bạn cần lưu ý gì để đảm bảo an toàn trên đường đi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5420</dc:creator>
  <cp:lastModifiedBy>5420</cp:lastModifiedBy>
  <cp:revision>7</cp:revision>
  <dcterms:created xsi:type="dcterms:W3CDTF">2020-09-03T14:47:00Z</dcterms:created>
  <dcterms:modified xsi:type="dcterms:W3CDTF">2024-12-16T12:12:52Z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