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F523-5281-422D-833B-84FA08C6BF7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E9304-41A6-4B1D-9636-57204121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26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8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12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126981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4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AE8B-FD68-482F-B9AA-325B283AE0F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80FF-0421-4AB9-8F1E-1DB2E1BFE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3" y="0"/>
            <a:ext cx="2611370" cy="23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576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3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33056" y="1345962"/>
            <a:ext cx="74982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13: An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toàn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trên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đường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525" y="422275"/>
            <a:ext cx="7587615" cy="470789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17714" y="1121410"/>
            <a:ext cx="3253105" cy="2291896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đạp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ngược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4230" y="1121410"/>
            <a:ext cx="2210435" cy="1942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622766" y="5262245"/>
            <a:ext cx="6235337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đùa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nghịch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chạy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274" y="1563370"/>
            <a:ext cx="10485120" cy="529463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472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</Words>
  <Application>Microsoft Office PowerPoint</Application>
  <PresentationFormat>Widescreen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2</cp:revision>
  <dcterms:created xsi:type="dcterms:W3CDTF">2024-12-16T12:09:26Z</dcterms:created>
  <dcterms:modified xsi:type="dcterms:W3CDTF">2024-12-16T12:14:37Z</dcterms:modified>
</cp:coreProperties>
</file>