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5"/>
  </p:notesMasterIdLst>
  <p:sldIdLst>
    <p:sldId id="316" r:id="rId4"/>
    <p:sldId id="293" r:id="rId5"/>
    <p:sldId id="283" r:id="rId6"/>
    <p:sldId id="285" r:id="rId7"/>
    <p:sldId id="284" r:id="rId8"/>
    <p:sldId id="292" r:id="rId9"/>
    <p:sldId id="288" r:id="rId10"/>
    <p:sldId id="257" r:id="rId11"/>
    <p:sldId id="258" r:id="rId12"/>
    <p:sldId id="259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53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57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3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95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D1223-53C8-4F6E-A0EE-C7ADC22EE3B7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12/29/2024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7F815-C9D9-4C47-BF81-5524DE2DFFF4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00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F3456-2B02-4FC3-9B3D-9B550E85FD30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12/29/2024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2D87-73F4-43AA-8DEB-95B52318C272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6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1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3109" y="5803901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251529" y="3140281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marL="0" marR="0" lvl="0" indent="0" algn="ctr" defTabSz="12166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TIẾNG VIỆT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1" rIns="121701" bIns="60851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marL="0" marR="0" lvl="0" indent="0" algn="ctr" defTabSz="12166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954881" y="217185"/>
            <a:ext cx="6775962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5" tIns="45719" rIns="91315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68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lt"/>
              </a:rPr>
              <a:t>TRƯỜNG TIỂU HỌC QUỐC TUẤN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91268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6C040CF9-B342-45D2-AF57-0C89C677AA8C}"/>
              </a:ext>
            </a:extLst>
          </p:cNvPr>
          <p:cNvSpPr txBox="1"/>
          <p:nvPr/>
        </p:nvSpPr>
        <p:spPr>
          <a:xfrm>
            <a:off x="412924" y="4976547"/>
            <a:ext cx="1139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3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597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SINH!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3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97190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49041"/>
            <a:ext cx="1209719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2230" y="3749041"/>
            <a:ext cx="11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7065" y="3749041"/>
            <a:ext cx="11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ơp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166</Words>
  <Application>Microsoft Office PowerPoint</Application>
  <PresentationFormat>Widescreen</PresentationFormat>
  <Paragraphs>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맑은 고딕</vt:lpstr>
      <vt:lpstr>Microsoft YaHei</vt:lpstr>
      <vt:lpstr>SimSun</vt:lpstr>
      <vt:lpstr>SimSun</vt:lpstr>
      <vt:lpstr>.VnAvant</vt:lpstr>
      <vt:lpstr>Arial</vt:lpstr>
      <vt:lpstr>AvantGarde</vt:lpstr>
      <vt:lpstr>Calibri</vt:lpstr>
      <vt:lpstr>Calibri Light</vt:lpstr>
      <vt:lpstr>Chivo Light</vt:lpstr>
      <vt:lpstr>等线</vt:lpstr>
      <vt:lpstr>HP001 4 hàng</vt:lpstr>
      <vt:lpstr>Tahoma</vt:lpstr>
      <vt:lpstr>Times New Roman</vt:lpstr>
      <vt:lpstr>Verdana</vt:lpstr>
      <vt:lpstr>VNI-Brush</vt:lpstr>
      <vt:lpstr>Office Theme</vt:lpstr>
      <vt:lpstr>3_Default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75</cp:revision>
  <dcterms:created xsi:type="dcterms:W3CDTF">2020-08-13T09:32:00Z</dcterms:created>
  <dcterms:modified xsi:type="dcterms:W3CDTF">2024-12-29T07:46:39Z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