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C556-E27A-4B76-870E-4C614E515C6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EBE2-45F5-40B0-93F6-99574EA80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4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C556-E27A-4B76-870E-4C614E515C6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EBE2-45F5-40B0-93F6-99574EA80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7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C556-E27A-4B76-870E-4C614E515C6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EBE2-45F5-40B0-93F6-99574EA80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C556-E27A-4B76-870E-4C614E515C6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EBE2-45F5-40B0-93F6-99574EA80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9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C556-E27A-4B76-870E-4C614E515C6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EBE2-45F5-40B0-93F6-99574EA80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C556-E27A-4B76-870E-4C614E515C6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EBE2-45F5-40B0-93F6-99574EA80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2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C556-E27A-4B76-870E-4C614E515C6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EBE2-45F5-40B0-93F6-99574EA80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7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C556-E27A-4B76-870E-4C614E515C6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EBE2-45F5-40B0-93F6-99574EA80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3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C556-E27A-4B76-870E-4C614E515C6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EBE2-45F5-40B0-93F6-99574EA80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2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C556-E27A-4B76-870E-4C614E515C6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EBE2-45F5-40B0-93F6-99574EA80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C556-E27A-4B76-870E-4C614E515C6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EBE2-45F5-40B0-93F6-99574EA80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C556-E27A-4B76-870E-4C614E515C6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EBE2-45F5-40B0-93F6-99574EA80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7888"/>
            <a:ext cx="12157995" cy="367935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5" y="2465007"/>
            <a:ext cx="3679783" cy="3980824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870" y="4230989"/>
            <a:ext cx="2830073" cy="2705180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197" y="-236805"/>
            <a:ext cx="11022267" cy="367935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67615" y="3169722"/>
            <a:ext cx="603135" cy="374559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02748" y="860318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defTabSz="914377"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089368" y="3743187"/>
            <a:ext cx="7326384" cy="71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30380" y="508884"/>
            <a:ext cx="516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50371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589" y="822960"/>
            <a:ext cx="10476411" cy="43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20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336" y="822960"/>
            <a:ext cx="10411097" cy="423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02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714" y="509451"/>
            <a:ext cx="10358846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95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589" y="822960"/>
            <a:ext cx="10476411" cy="43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15391" y="4545710"/>
            <a:ext cx="149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2243" y="4512008"/>
            <a:ext cx="149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22900" y="4562176"/>
            <a:ext cx="149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336" y="822960"/>
            <a:ext cx="10411097" cy="423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94607" y="4297894"/>
            <a:ext cx="1494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6096" y="4297894"/>
            <a:ext cx="1494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20145" y="4299964"/>
            <a:ext cx="1494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714" y="509451"/>
            <a:ext cx="10358846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76965" y="3246878"/>
            <a:ext cx="2618061" cy="7212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52365" y="2405365"/>
            <a:ext cx="880513" cy="7875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44888" y="3279915"/>
            <a:ext cx="861389" cy="7156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52364" y="4154652"/>
            <a:ext cx="854010" cy="7875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flipV="1">
            <a:off x="4685589" y="5950226"/>
            <a:ext cx="774307" cy="58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2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67608" y="1988840"/>
            <a:ext cx="601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2</cp:revision>
  <dcterms:created xsi:type="dcterms:W3CDTF">2024-12-16T11:26:16Z</dcterms:created>
  <dcterms:modified xsi:type="dcterms:W3CDTF">2024-12-16T11:28:05Z</dcterms:modified>
</cp:coreProperties>
</file>