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6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4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5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2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9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7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E282-AA8D-45F4-A1B7-AEB7371B0AC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ACB7-C732-40B2-87EC-D9A6961A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8"/>
            <a:ext cx="12157995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" y="2465007"/>
            <a:ext cx="3679783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70" y="4230989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5" y="3169722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8" y="860318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380" y="508884"/>
            <a:ext cx="516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7" y="470262"/>
            <a:ext cx="10463348" cy="5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20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71" y="1018903"/>
            <a:ext cx="10750732" cy="377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2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530" y="1267097"/>
            <a:ext cx="9980023" cy="3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23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7" y="470262"/>
            <a:ext cx="10463348" cy="5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4155503" y="2521131"/>
            <a:ext cx="795320" cy="26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37964" y="3949244"/>
            <a:ext cx="1669018" cy="7941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12916" y="3721590"/>
            <a:ext cx="2786364" cy="849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7422164" y="4664010"/>
            <a:ext cx="780932" cy="570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71" y="1018903"/>
            <a:ext cx="10750732" cy="377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59340" y="4074301"/>
            <a:ext cx="130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6933" y="4144744"/>
            <a:ext cx="1494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6362" y="4093643"/>
            <a:ext cx="1494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4644" y="4057496"/>
            <a:ext cx="1494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908" y="1197428"/>
            <a:ext cx="9980023" cy="3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42128" y="2444669"/>
            <a:ext cx="1640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9902" y="3113903"/>
            <a:ext cx="1640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6232" y="3776513"/>
            <a:ext cx="1640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2024-12-16T11:25:30Z</dcterms:created>
  <dcterms:modified xsi:type="dcterms:W3CDTF">2024-12-16T11:25:42Z</dcterms:modified>
</cp:coreProperties>
</file>