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B01E-B023-4D85-AE48-43AED9E0180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C6E8-CBD8-428D-A5CC-85D3A281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B01E-B023-4D85-AE48-43AED9E0180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C6E8-CBD8-428D-A5CC-85D3A281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4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B01E-B023-4D85-AE48-43AED9E0180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C6E8-CBD8-428D-A5CC-85D3A281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5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B01E-B023-4D85-AE48-43AED9E0180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C6E8-CBD8-428D-A5CC-85D3A281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3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B01E-B023-4D85-AE48-43AED9E0180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C6E8-CBD8-428D-A5CC-85D3A281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0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B01E-B023-4D85-AE48-43AED9E0180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C6E8-CBD8-428D-A5CC-85D3A281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B01E-B023-4D85-AE48-43AED9E0180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C6E8-CBD8-428D-A5CC-85D3A281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4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B01E-B023-4D85-AE48-43AED9E0180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C6E8-CBD8-428D-A5CC-85D3A281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0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B01E-B023-4D85-AE48-43AED9E0180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C6E8-CBD8-428D-A5CC-85D3A281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B01E-B023-4D85-AE48-43AED9E0180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C6E8-CBD8-428D-A5CC-85D3A281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9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B01E-B023-4D85-AE48-43AED9E0180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C6E8-CBD8-428D-A5CC-85D3A281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1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DB01E-B023-4D85-AE48-43AED9E0180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C6E8-CBD8-428D-A5CC-85D3A2811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3191657"/>
            <a:ext cx="11968027" cy="362186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0" y="2480070"/>
            <a:ext cx="3622286" cy="3918623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2998" y="4218458"/>
            <a:ext cx="2785853" cy="2662912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929" y="-179526"/>
            <a:ext cx="10850044" cy="362186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83684" y="3173774"/>
            <a:ext cx="593711" cy="368707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36062" y="900455"/>
            <a:ext cx="7169270" cy="1545135"/>
          </a:xfrm>
          <a:prstGeom prst="rect">
            <a:avLst/>
          </a:prstGeom>
          <a:noFill/>
        </p:spPr>
        <p:txBody>
          <a:bodyPr wrap="none" lIns="90011" tIns="45006" rIns="90011" bIns="45006">
            <a:spAutoFit/>
          </a:bodyPr>
          <a:lstStyle/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136348" y="3738278"/>
            <a:ext cx="7211909" cy="701111"/>
          </a:xfrm>
          <a:prstGeom prst="rect">
            <a:avLst/>
          </a:prstGeom>
        </p:spPr>
        <p:txBody>
          <a:bodyPr vert="horz" lIns="90011" tIns="45006" rIns="90011" bIns="4500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0468" y="554512"/>
            <a:ext cx="5079766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78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53578"/>
            <a:ext cx="3448967" cy="30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"/>
            <a:ext cx="11572875" cy="661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349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"/>
            <a:ext cx="11572875" cy="661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3166318" y="4499818"/>
            <a:ext cx="2216051" cy="5000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167062" y="4214812"/>
            <a:ext cx="2214563" cy="5000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6417469" y="4607719"/>
            <a:ext cx="1357313" cy="4286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453187" y="4071937"/>
            <a:ext cx="1357313" cy="5000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00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0367"/>
            <a:ext cx="11572875" cy="669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726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0367"/>
            <a:ext cx="11572875" cy="669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87569" y="2243841"/>
            <a:ext cx="883628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78165" y="2252547"/>
            <a:ext cx="1035504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4442" y="4248827"/>
            <a:ext cx="812190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10563" y="4256972"/>
            <a:ext cx="1125192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0" y="5072062"/>
            <a:ext cx="1214438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25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huốc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67250" y="5084944"/>
            <a:ext cx="1214438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625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67437" y="5072062"/>
            <a:ext cx="1214438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25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52750" y="5500687"/>
            <a:ext cx="928688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25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24312" y="5500687"/>
            <a:ext cx="1214438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25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huốt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81625" y="5499516"/>
            <a:ext cx="1214438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25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endParaRPr lang="en-US" sz="26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3578"/>
            <a:ext cx="12001500" cy="675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2739" y="2011344"/>
            <a:ext cx="5925741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95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5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95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1</cp:revision>
  <dcterms:created xsi:type="dcterms:W3CDTF">2024-12-16T12:22:09Z</dcterms:created>
  <dcterms:modified xsi:type="dcterms:W3CDTF">2024-12-16T12:22:33Z</dcterms:modified>
</cp:coreProperties>
</file>