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1" r:id="rId3"/>
    <p:sldId id="258" r:id="rId4"/>
    <p:sldId id="262" r:id="rId5"/>
    <p:sldId id="259" r:id="rId6"/>
    <p:sldId id="260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B1B13-3959-4578-953C-6B6373462FDC}" type="datetimeFigureOut">
              <a:rPr lang="en-US" smtClean="0"/>
              <a:t>12/24/2024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1EA0D-A816-4C3E-84BB-53152FC5B2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7810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B1B13-3959-4578-953C-6B6373462FDC}" type="datetimeFigureOut">
              <a:rPr lang="en-US" smtClean="0"/>
              <a:t>12/24/2024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1EA0D-A816-4C3E-84BB-53152FC5B2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7479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B1B13-3959-4578-953C-6B6373462FDC}" type="datetimeFigureOut">
              <a:rPr lang="en-US" smtClean="0"/>
              <a:t>12/24/2024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1EA0D-A816-4C3E-84BB-53152FC5B2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1035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B1B13-3959-4578-953C-6B6373462FDC}" type="datetimeFigureOut">
              <a:rPr lang="en-US" smtClean="0"/>
              <a:t>12/24/2024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1EA0D-A816-4C3E-84BB-53152FC5B2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182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B1B13-3959-4578-953C-6B6373462FDC}" type="datetimeFigureOut">
              <a:rPr lang="en-US" smtClean="0"/>
              <a:t>12/24/2024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1EA0D-A816-4C3E-84BB-53152FC5B2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9811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B1B13-3959-4578-953C-6B6373462FDC}" type="datetimeFigureOut">
              <a:rPr lang="en-US" smtClean="0"/>
              <a:t>12/24/2024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1EA0D-A816-4C3E-84BB-53152FC5B2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0313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B1B13-3959-4578-953C-6B6373462FDC}" type="datetimeFigureOut">
              <a:rPr lang="en-US" smtClean="0"/>
              <a:t>12/24/2024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1EA0D-A816-4C3E-84BB-53152FC5B2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3529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B1B13-3959-4578-953C-6B6373462FDC}" type="datetimeFigureOut">
              <a:rPr lang="en-US" smtClean="0"/>
              <a:t>12/24/2024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1EA0D-A816-4C3E-84BB-53152FC5B2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1523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B1B13-3959-4578-953C-6B6373462FDC}" type="datetimeFigureOut">
              <a:rPr lang="en-US" smtClean="0"/>
              <a:t>12/24/2024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1EA0D-A816-4C3E-84BB-53152FC5B2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6726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B1B13-3959-4578-953C-6B6373462FDC}" type="datetimeFigureOut">
              <a:rPr lang="en-US" smtClean="0"/>
              <a:t>12/24/2024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1EA0D-A816-4C3E-84BB-53152FC5B2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9772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B1B13-3959-4578-953C-6B6373462FDC}" type="datetimeFigureOut">
              <a:rPr lang="en-US" smtClean="0"/>
              <a:t>12/24/2024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1EA0D-A816-4C3E-84BB-53152FC5B2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3428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5B1B13-3959-4578-953C-6B6373462FDC}" type="datetimeFigureOut">
              <a:rPr lang="en-US" smtClean="0"/>
              <a:t>12/24/2024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71EA0D-A816-4C3E-84BB-53152FC5B2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4522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250" y="3191657"/>
            <a:ext cx="11968027" cy="3621863"/>
          </a:xfrm>
          <a:prstGeom prst="rect">
            <a:avLst/>
          </a:prstGeom>
        </p:spPr>
      </p:pic>
      <p:pic>
        <p:nvPicPr>
          <p:cNvPr id="5" name="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070" y="2480070"/>
            <a:ext cx="3622286" cy="3918623"/>
          </a:xfrm>
          <a:prstGeom prst="rect">
            <a:avLst/>
          </a:prstGeom>
        </p:spPr>
      </p:pic>
      <p:pic>
        <p:nvPicPr>
          <p:cNvPr id="6" name="19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402998" y="4218458"/>
            <a:ext cx="2785853" cy="2662912"/>
          </a:xfrm>
          <a:prstGeom prst="rect">
            <a:avLst/>
          </a:prstGeom>
        </p:spPr>
      </p:pic>
      <p:pic>
        <p:nvPicPr>
          <p:cNvPr id="7" name="55">
            <a:extLst>
              <a:ext uri="{FF2B5EF4-FFF2-40B4-BE49-F238E27FC236}">
                <a16:creationId xmlns:a16="http://schemas.microsoft.com/office/drawing/2014/main" id="{922D7C20-53C1-440C-A4D7-3834D810F5C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87929" y="-179526"/>
            <a:ext cx="10850044" cy="3621863"/>
          </a:xfrm>
          <a:prstGeom prst="rect">
            <a:avLst/>
          </a:prstGeom>
        </p:spPr>
      </p:pic>
      <p:grpSp>
        <p:nvGrpSpPr>
          <p:cNvPr id="8" name="57">
            <a:extLst>
              <a:ext uri="{FF2B5EF4-FFF2-40B4-BE49-F238E27FC236}">
                <a16:creationId xmlns:a16="http://schemas.microsoft.com/office/drawing/2014/main" id="{5C3F0EA5-D3AA-4CCB-8053-CA26C4C18711}"/>
              </a:ext>
            </a:extLst>
          </p:cNvPr>
          <p:cNvGrpSpPr/>
          <p:nvPr/>
        </p:nvGrpSpPr>
        <p:grpSpPr>
          <a:xfrm>
            <a:off x="5083684" y="3173774"/>
            <a:ext cx="593711" cy="368707"/>
            <a:chOff x="217691" y="6414967"/>
            <a:chExt cx="804180" cy="374559"/>
          </a:xfrm>
        </p:grpSpPr>
        <p:grpSp>
          <p:nvGrpSpPr>
            <p:cNvPr id="9" name="Group 4">
              <a:extLst>
                <a:ext uri="{FF2B5EF4-FFF2-40B4-BE49-F238E27FC236}">
                  <a16:creationId xmlns:a16="http://schemas.microsoft.com/office/drawing/2014/main" id="{0551CF28-A1CE-4253-9E51-49015C981594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17691" y="6414967"/>
              <a:ext cx="443922" cy="374559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5" name="Freeform 5">
                <a:extLst>
                  <a:ext uri="{FF2B5EF4-FFF2-40B4-BE49-F238E27FC236}">
                    <a16:creationId xmlns:a16="http://schemas.microsoft.com/office/drawing/2014/main" id="{3D183A1A-DE17-4CF6-BCB4-F3838E8F0E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0011" tIns="45006" rIns="90011" bIns="45006" numCol="1" anchor="t" anchorCtr="0" compatLnSpc="1">
                <a:prstTxWarp prst="textNoShape">
                  <a:avLst/>
                </a:prstTxWarp>
              </a:bodyPr>
              <a:lstStyle/>
              <a:p>
                <a:pPr defTabSz="900090">
                  <a:defRPr/>
                </a:pPr>
                <a:endParaRPr lang="zh-CN" altLang="en-US" sz="2264"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6" name="Freeform 6">
                <a:extLst>
                  <a:ext uri="{FF2B5EF4-FFF2-40B4-BE49-F238E27FC236}">
                    <a16:creationId xmlns:a16="http://schemas.microsoft.com/office/drawing/2014/main" id="{3E7CCA13-12E3-434E-869F-2195DDDEE7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0011" tIns="45006" rIns="90011" bIns="45006" numCol="1" anchor="t" anchorCtr="0" compatLnSpc="1">
                <a:prstTxWarp prst="textNoShape">
                  <a:avLst/>
                </a:prstTxWarp>
              </a:bodyPr>
              <a:lstStyle/>
              <a:p>
                <a:pPr defTabSz="900090">
                  <a:defRPr/>
                </a:pPr>
                <a:endParaRPr lang="zh-CN" altLang="en-US" sz="2264"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7" name="Freeform 7">
                <a:extLst>
                  <a:ext uri="{FF2B5EF4-FFF2-40B4-BE49-F238E27FC236}">
                    <a16:creationId xmlns:a16="http://schemas.microsoft.com/office/drawing/2014/main" id="{33D8A7C5-FD9F-4540-A37A-9BC58CCAAA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0011" tIns="45006" rIns="90011" bIns="45006" numCol="1" anchor="t" anchorCtr="0" compatLnSpc="1">
                <a:prstTxWarp prst="textNoShape">
                  <a:avLst/>
                </a:prstTxWarp>
              </a:bodyPr>
              <a:lstStyle/>
              <a:p>
                <a:pPr defTabSz="900090">
                  <a:defRPr/>
                </a:pPr>
                <a:endParaRPr lang="zh-CN" altLang="en-US" sz="2264"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8" name="Freeform 8">
                <a:extLst>
                  <a:ext uri="{FF2B5EF4-FFF2-40B4-BE49-F238E27FC236}">
                    <a16:creationId xmlns:a16="http://schemas.microsoft.com/office/drawing/2014/main" id="{1DB4A1D3-3461-4F23-9060-242E6596F3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0011" tIns="45006" rIns="90011" bIns="45006" numCol="1" anchor="t" anchorCtr="0" compatLnSpc="1">
                <a:prstTxWarp prst="textNoShape">
                  <a:avLst/>
                </a:prstTxWarp>
              </a:bodyPr>
              <a:lstStyle/>
              <a:p>
                <a:pPr defTabSz="900090">
                  <a:defRPr/>
                </a:pPr>
                <a:endParaRPr lang="zh-CN" altLang="en-US" sz="2264"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</p:grpSp>
        <p:grpSp>
          <p:nvGrpSpPr>
            <p:cNvPr id="10" name="Group 4">
              <a:extLst>
                <a:ext uri="{FF2B5EF4-FFF2-40B4-BE49-F238E27FC236}">
                  <a16:creationId xmlns:a16="http://schemas.microsoft.com/office/drawing/2014/main" id="{D339A026-D097-41CE-B0D6-382C26DE3F8D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657417" y="6421203"/>
              <a:ext cx="364454" cy="307508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1" name="Freeform 5">
                <a:extLst>
                  <a:ext uri="{FF2B5EF4-FFF2-40B4-BE49-F238E27FC236}">
                    <a16:creationId xmlns:a16="http://schemas.microsoft.com/office/drawing/2014/main" id="{A458B4F9-0B31-4D97-AC09-B51F5A27E3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0011" tIns="45006" rIns="90011" bIns="45006" numCol="1" anchor="t" anchorCtr="0" compatLnSpc="1">
                <a:prstTxWarp prst="textNoShape">
                  <a:avLst/>
                </a:prstTxWarp>
              </a:bodyPr>
              <a:lstStyle/>
              <a:p>
                <a:pPr defTabSz="900090">
                  <a:defRPr/>
                </a:pPr>
                <a:endParaRPr lang="zh-CN" altLang="en-US" sz="2264"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2" name="Freeform 6">
                <a:extLst>
                  <a:ext uri="{FF2B5EF4-FFF2-40B4-BE49-F238E27FC236}">
                    <a16:creationId xmlns:a16="http://schemas.microsoft.com/office/drawing/2014/main" id="{21D0D1DB-9134-4688-B72B-70C6A58B13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0011" tIns="45006" rIns="90011" bIns="45006" numCol="1" anchor="t" anchorCtr="0" compatLnSpc="1">
                <a:prstTxWarp prst="textNoShape">
                  <a:avLst/>
                </a:prstTxWarp>
              </a:bodyPr>
              <a:lstStyle/>
              <a:p>
                <a:pPr defTabSz="900090">
                  <a:defRPr/>
                </a:pPr>
                <a:endParaRPr lang="zh-CN" altLang="en-US" sz="2264"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3" name="Freeform 7">
                <a:extLst>
                  <a:ext uri="{FF2B5EF4-FFF2-40B4-BE49-F238E27FC236}">
                    <a16:creationId xmlns:a16="http://schemas.microsoft.com/office/drawing/2014/main" id="{C428B3BE-70C9-4AC9-A041-2D5B3E416C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0011" tIns="45006" rIns="90011" bIns="45006" numCol="1" anchor="t" anchorCtr="0" compatLnSpc="1">
                <a:prstTxWarp prst="textNoShape">
                  <a:avLst/>
                </a:prstTxWarp>
              </a:bodyPr>
              <a:lstStyle/>
              <a:p>
                <a:pPr defTabSz="900090">
                  <a:defRPr/>
                </a:pPr>
                <a:endParaRPr lang="zh-CN" altLang="en-US" sz="2264"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4" name="Freeform 8">
                <a:extLst>
                  <a:ext uri="{FF2B5EF4-FFF2-40B4-BE49-F238E27FC236}">
                    <a16:creationId xmlns:a16="http://schemas.microsoft.com/office/drawing/2014/main" id="{531A955B-4989-44CB-BD2F-3F2E466243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0011" tIns="45006" rIns="90011" bIns="45006" numCol="1" anchor="t" anchorCtr="0" compatLnSpc="1">
                <a:prstTxWarp prst="textNoShape">
                  <a:avLst/>
                </a:prstTxWarp>
              </a:bodyPr>
              <a:lstStyle/>
              <a:p>
                <a:pPr defTabSz="900090">
                  <a:defRPr/>
                </a:pPr>
                <a:endParaRPr lang="zh-CN" altLang="en-US" sz="2264"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</p:grp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3F90713A-6815-4BD0-86DE-AFB7213DCC70}"/>
              </a:ext>
            </a:extLst>
          </p:cNvPr>
          <p:cNvSpPr/>
          <p:nvPr/>
        </p:nvSpPr>
        <p:spPr>
          <a:xfrm>
            <a:off x="3836062" y="900455"/>
            <a:ext cx="7169270" cy="1545135"/>
          </a:xfrm>
          <a:prstGeom prst="rect">
            <a:avLst/>
          </a:prstGeom>
          <a:noFill/>
        </p:spPr>
        <p:txBody>
          <a:bodyPr wrap="none" lIns="90011" tIns="45006" rIns="90011" bIns="45006">
            <a:spAutoFit/>
          </a:bodyPr>
          <a:lstStyle/>
          <a:p>
            <a:pPr algn="ctr" defTabSz="900090">
              <a:defRPr/>
            </a:pPr>
            <a:r>
              <a:rPr lang="en-US" altLang="zh-CN" sz="4725" b="1" i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+mn-lt"/>
              </a:rPr>
              <a:t>Chào</a:t>
            </a:r>
            <a:r>
              <a:rPr lang="en-US" altLang="zh-CN" sz="4725" b="1" i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+mn-lt"/>
              </a:rPr>
              <a:t> </a:t>
            </a:r>
            <a:r>
              <a:rPr lang="en-US" altLang="zh-CN" sz="4725" b="1" i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+mn-lt"/>
              </a:rPr>
              <a:t>mừng</a:t>
            </a:r>
            <a:r>
              <a:rPr lang="en-US" altLang="zh-CN" sz="4725" b="1" i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+mn-lt"/>
              </a:rPr>
              <a:t> </a:t>
            </a:r>
            <a:r>
              <a:rPr lang="en-US" altLang="zh-CN" sz="4725" b="1" i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+mn-lt"/>
              </a:rPr>
              <a:t>các</a:t>
            </a:r>
            <a:r>
              <a:rPr lang="en-US" altLang="zh-CN" sz="4725" b="1" i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+mn-lt"/>
              </a:rPr>
              <a:t> </a:t>
            </a:r>
            <a:r>
              <a:rPr lang="en-US" altLang="zh-CN" sz="4725" b="1" i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+mn-lt"/>
              </a:rPr>
              <a:t>em</a:t>
            </a:r>
            <a:r>
              <a:rPr lang="en-US" altLang="zh-CN" sz="4725" b="1" i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+mn-lt"/>
              </a:rPr>
              <a:t> </a:t>
            </a:r>
            <a:r>
              <a:rPr lang="en-US" altLang="zh-CN" sz="4725" b="1" i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+mn-lt"/>
              </a:rPr>
              <a:t>đến</a:t>
            </a:r>
            <a:r>
              <a:rPr lang="en-US" altLang="zh-CN" sz="4725" b="1" i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+mn-lt"/>
              </a:rPr>
              <a:t> </a:t>
            </a:r>
            <a:r>
              <a:rPr lang="en-US" altLang="zh-CN" sz="4725" b="1" i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+mn-lt"/>
              </a:rPr>
              <a:t>với</a:t>
            </a:r>
            <a:r>
              <a:rPr lang="en-US" altLang="zh-CN" sz="4725" b="1" i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+mn-lt"/>
              </a:rPr>
              <a:t> </a:t>
            </a:r>
          </a:p>
          <a:p>
            <a:pPr algn="ctr" defTabSz="900090">
              <a:defRPr/>
            </a:pPr>
            <a:r>
              <a:rPr lang="en-US" altLang="zh-CN" sz="4725" b="1" i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+mn-lt"/>
              </a:rPr>
              <a:t>tiết</a:t>
            </a:r>
            <a:r>
              <a:rPr lang="en-US" altLang="zh-CN" sz="4725" b="1" i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+mn-lt"/>
              </a:rPr>
              <a:t> </a:t>
            </a:r>
            <a:r>
              <a:rPr lang="en-US" altLang="zh-CN" sz="4725" b="1" i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+mn-lt"/>
              </a:rPr>
              <a:t>Tiếng</a:t>
            </a:r>
            <a:r>
              <a:rPr lang="en-US" altLang="zh-CN" sz="4725" b="1" i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+mn-lt"/>
              </a:rPr>
              <a:t> </a:t>
            </a:r>
            <a:r>
              <a:rPr lang="en-US" altLang="zh-CN" sz="4725" b="1" i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+mn-lt"/>
              </a:rPr>
              <a:t>Việt</a:t>
            </a:r>
            <a:r>
              <a:rPr lang="en-US" altLang="zh-CN" sz="4725" b="1" i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+mn-lt"/>
              </a:rPr>
              <a:t> </a:t>
            </a:r>
          </a:p>
        </p:txBody>
      </p:sp>
      <p:sp>
        <p:nvSpPr>
          <p:cNvPr id="21" name="Subtitle 20">
            <a:extLst>
              <a:ext uri="{FF2B5EF4-FFF2-40B4-BE49-F238E27FC236}">
                <a16:creationId xmlns:a16="http://schemas.microsoft.com/office/drawing/2014/main" id="{1FDDE16A-ABE2-140D-9B93-D29B4CD3A956}"/>
              </a:ext>
            </a:extLst>
          </p:cNvPr>
          <p:cNvSpPr txBox="1">
            <a:spLocks/>
          </p:cNvSpPr>
          <p:nvPr/>
        </p:nvSpPr>
        <p:spPr>
          <a:xfrm>
            <a:off x="3136348" y="3738278"/>
            <a:ext cx="7211909" cy="701111"/>
          </a:xfrm>
          <a:prstGeom prst="rect">
            <a:avLst/>
          </a:prstGeom>
        </p:spPr>
        <p:txBody>
          <a:bodyPr vert="horz" lIns="90011" tIns="45006" rIns="90011" bIns="45006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938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938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38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3938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938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Bùi</a:t>
            </a:r>
            <a:r>
              <a:rPr lang="en-US" sz="3938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38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3938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38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3938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570468" y="554512"/>
            <a:ext cx="5079766" cy="3043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378" dirty="0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250" y="53578"/>
            <a:ext cx="3448967" cy="3091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038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3875" y="428625"/>
            <a:ext cx="10858500" cy="5929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4920035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3875" y="428625"/>
            <a:ext cx="10858500" cy="5929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5" name="Straight Connector 4"/>
          <p:cNvCxnSpPr/>
          <p:nvPr/>
        </p:nvCxnSpPr>
        <p:spPr>
          <a:xfrm>
            <a:off x="3881438" y="2643187"/>
            <a:ext cx="571500" cy="1489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rot="5400000" flipH="1" flipV="1">
            <a:off x="3702844" y="3893344"/>
            <a:ext cx="1071563" cy="714375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rot="5400000" flipH="1" flipV="1">
            <a:off x="6632526" y="3108276"/>
            <a:ext cx="1641574" cy="714375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7239000" y="5357812"/>
            <a:ext cx="571500" cy="1489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381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8187" y="285750"/>
            <a:ext cx="10501313" cy="614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8844564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8143" y="320922"/>
            <a:ext cx="10501313" cy="614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667000" y="2957044"/>
            <a:ext cx="1143000" cy="496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625" b="1" dirty="0">
                <a:solidFill>
                  <a:srgbClr val="FF0000"/>
                </a:solidFill>
                <a:latin typeface=".VnAvant" pitchFamily="34" charset="0"/>
              </a:rPr>
              <a:t>­</a:t>
            </a:r>
            <a:r>
              <a:rPr lang="en-US" sz="2625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ươm</a:t>
            </a:r>
            <a:endParaRPr lang="en-US" sz="2625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5954297" y="2931281"/>
            <a:ext cx="1143000" cy="496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625" b="1" dirty="0">
                <a:solidFill>
                  <a:srgbClr val="FF0000"/>
                </a:solidFill>
                <a:latin typeface=".VnAvant" pitchFamily="34" charset="0"/>
              </a:rPr>
              <a:t>­</a:t>
            </a:r>
            <a:r>
              <a:rPr lang="en-US" sz="2625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ươm</a:t>
            </a:r>
            <a:endParaRPr lang="en-US" sz="2625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4599962" y="5447846"/>
            <a:ext cx="2000250" cy="496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625" b="1" dirty="0">
                <a:solidFill>
                  <a:srgbClr val="FF0000"/>
                </a:solidFill>
                <a:latin typeface=".VnAvant" pitchFamily="34" charset="0"/>
              </a:rPr>
              <a:t>­</a:t>
            </a:r>
            <a:r>
              <a:rPr lang="en-US" sz="2625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ươm</a:t>
            </a:r>
            <a:r>
              <a:rPr lang="en-US" sz="2625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25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625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625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9395275" y="2957044"/>
            <a:ext cx="1143000" cy="496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625" b="1" dirty="0">
                <a:solidFill>
                  <a:srgbClr val="FF0000"/>
                </a:solidFill>
                <a:latin typeface=".VnAvant" pitchFamily="34" charset="0"/>
              </a:rPr>
              <a:t>­</a:t>
            </a:r>
            <a:r>
              <a:rPr lang="en-US" sz="2625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ươp</a:t>
            </a:r>
            <a:endParaRPr lang="en-US" sz="2625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3498260" y="4927436"/>
            <a:ext cx="2357438" cy="496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625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625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25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c­ướp</a:t>
            </a:r>
            <a:r>
              <a:rPr lang="en-US" sz="2625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25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cờ</a:t>
            </a:r>
            <a:endParaRPr lang="en-US" sz="2625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6826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9" grpId="0"/>
      <p:bldP spid="10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" y="53578"/>
            <a:ext cx="12001500" cy="6750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622739" y="2011344"/>
            <a:ext cx="5925741" cy="5467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953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altLang="en-US" sz="295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953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ơn</a:t>
            </a:r>
            <a:r>
              <a:rPr lang="en-US" altLang="en-US" sz="295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953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altLang="en-US" sz="295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953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altLang="en-US" sz="295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953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95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953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95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953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95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953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295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953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endParaRPr lang="en-US" altLang="en-US" sz="2953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9109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37</Words>
  <Application>Microsoft Office PowerPoint</Application>
  <PresentationFormat>Widescreen</PresentationFormat>
  <Paragraphs>9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.VnAvant</vt:lpstr>
      <vt:lpstr>Arial</vt:lpstr>
      <vt:lpstr>Calibri</vt:lpstr>
      <vt:lpstr>Calibri Light</vt:lpstr>
      <vt:lpstr>等线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5420</dc:creator>
  <cp:lastModifiedBy>5420</cp:lastModifiedBy>
  <cp:revision>1</cp:revision>
  <dcterms:created xsi:type="dcterms:W3CDTF">2024-12-24T12:50:09Z</dcterms:created>
  <dcterms:modified xsi:type="dcterms:W3CDTF">2024-12-24T12:50:27Z</dcterms:modified>
</cp:coreProperties>
</file>