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54" r:id="rId5"/>
    <p:sldId id="355" r:id="rId6"/>
    <p:sldId id="357" r:id="rId7"/>
    <p:sldId id="257" r:id="rId8"/>
    <p:sldId id="359" r:id="rId9"/>
    <p:sldId id="360" r:id="rId10"/>
    <p:sldId id="361" r:id="rId11"/>
    <p:sldId id="399" r:id="rId12"/>
    <p:sldId id="370" r:id="rId13"/>
    <p:sldId id="362" r:id="rId14"/>
    <p:sldId id="367" r:id="rId15"/>
    <p:sldId id="368" r:id="rId16"/>
    <p:sldId id="371" r:id="rId17"/>
    <p:sldId id="372" r:id="rId18"/>
    <p:sldId id="373" r:id="rId19"/>
    <p:sldId id="377" r:id="rId20"/>
    <p:sldId id="382" r:id="rId21"/>
    <p:sldId id="393" r:id="rId22"/>
    <p:sldId id="394" r:id="rId23"/>
    <p:sldId id="395" r:id="rId24"/>
    <p:sldId id="390" r:id="rId25"/>
    <p:sldId id="384" r:id="rId26"/>
    <p:sldId id="385" r:id="rId27"/>
    <p:sldId id="386" r:id="rId28"/>
    <p:sldId id="396" r:id="rId29"/>
    <p:sldId id="397" r:id="rId30"/>
    <p:sldId id="344" r:id="rId31"/>
    <p:sldId id="345"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62" d="100"/>
          <a:sy n="62"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2</a:t>
            </a:fld>
            <a:endParaRPr lang="en-US"/>
          </a:p>
        </p:txBody>
      </p:sp>
    </p:spTree>
    <p:extLst>
      <p:ext uri="{BB962C8B-B14F-4D97-AF65-F5344CB8AC3E}">
        <p14:creationId xmlns:p14="http://schemas.microsoft.com/office/powerpoint/2010/main" val="1319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2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4</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B3BC4115-752E-421D-AD44-9A637486ED4F}" type="slidenum">
              <a:rPr lang="en-US" smtClean="0"/>
              <a:t>7</a:t>
            </a:fld>
            <a:endParaRPr lang="en-US"/>
          </a:p>
        </p:txBody>
      </p:sp>
    </p:spTree>
    <p:extLst>
      <p:ext uri="{BB962C8B-B14F-4D97-AF65-F5344CB8AC3E}">
        <p14:creationId xmlns:p14="http://schemas.microsoft.com/office/powerpoint/2010/main" val="277594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3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20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963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A987ADC-4D48-B2F9-FAC9-27FB4A9638A8}"/>
              </a:ext>
            </a:extLst>
          </p:cNvPr>
          <p:cNvSpPr>
            <a:spLocks noGrp="1"/>
          </p:cNvSpPr>
          <p:nvPr>
            <p:ph type="dt" sz="half" idx="10"/>
          </p:nvPr>
        </p:nvSpPr>
        <p:spPr/>
        <p:txBody>
          <a:bodyPr/>
          <a:lstStyle/>
          <a:p>
            <a:fld id="{0B4A6A72-1E61-4229-B982-FF8DCC04C140}" type="datetimeFigureOut">
              <a:rPr lang="en-US" smtClean="0"/>
              <a:t>2/1/2025</a:t>
            </a:fld>
            <a:endParaRPr lang="en-US"/>
          </a:p>
        </p:txBody>
      </p:sp>
      <p:sp>
        <p:nvSpPr>
          <p:cNvPr id="4" name="Footer Placeholder 3">
            <a:extLst>
              <a:ext uri="{FF2B5EF4-FFF2-40B4-BE49-F238E27FC236}">
                <a16:creationId xmlns:a16="http://schemas.microsoft.com/office/drawing/2014/main" xmlns=""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xmlns=""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xmlns=""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round pink label with white text and a black background&#10;&#10;Description automatically generated">
            <a:extLst>
              <a:ext uri="{FF2B5EF4-FFF2-40B4-BE49-F238E27FC236}">
                <a16:creationId xmlns:a16="http://schemas.microsoft.com/office/drawing/2014/main" xmlns="" id="{6B6C86E7-168A-18BB-A4E2-A7D4223F84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87826" y="0"/>
            <a:ext cx="1628891" cy="1628891"/>
          </a:xfrm>
          <a:prstGeom prst="rect">
            <a:avLst/>
          </a:prstGeom>
        </p:spPr>
      </p:pic>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55.svg"/><Relationship Id="rId4" Type="http://schemas.openxmlformats.org/officeDocument/2006/relationships/image" Target="../media/image18.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audio" Target="../media/audio2.wav"/><Relationship Id="rId3" Type="http://schemas.openxmlformats.org/officeDocument/2006/relationships/image" Target="../media/image13.jpeg"/><Relationship Id="rId7"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8.png"/><Relationship Id="rId10" Type="http://schemas.openxmlformats.org/officeDocument/2006/relationships/image" Target="../media/image57.svg"/><Relationship Id="rId4" Type="http://schemas.openxmlformats.org/officeDocument/2006/relationships/image" Target="../media/image17.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3.jpe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jpe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8.png"/><Relationship Id="rId10" Type="http://schemas.openxmlformats.org/officeDocument/2006/relationships/image" Target="../media/image51.jpeg"/><Relationship Id="rId4" Type="http://schemas.openxmlformats.org/officeDocument/2006/relationships/image" Target="../media/image17.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3.jpe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6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7.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3.jpe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3.jpe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7.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6.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4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5.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73.sv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jpe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7.svg"/><Relationship Id="rId4" Type="http://schemas.openxmlformats.org/officeDocument/2006/relationships/image" Target="../media/image35.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5728" y="2667025"/>
            <a:ext cx="3141898" cy="761975"/>
          </a:xfrm>
          <a:prstGeom prst="rect">
            <a:avLst/>
          </a:prstGeom>
        </p:spPr>
      </p:pic>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090236" y="3163733"/>
            <a:ext cx="5148864" cy="3913135"/>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7"/>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xmlns="" id="{CD363F7E-5A28-1A0C-40AA-8F99D513B6C3}"/>
              </a:ext>
            </a:extLst>
          </p:cNvPr>
          <p:cNvPicPr>
            <a:picLocks noChangeAspect="1"/>
          </p:cNvPicPr>
          <p:nvPr/>
        </p:nvPicPr>
        <p:blipFill>
          <a:blip r:embed="rId8"/>
          <a:stretch>
            <a:fillRect/>
          </a:stretch>
        </p:blipFill>
        <p:spPr>
          <a:xfrm>
            <a:off x="3150180" y="1093724"/>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2.22222E-6 L -0.99375 -0.01181 " pathEditMode="relative" rAng="0" ptsTypes="AA">
                                      <p:cBhvr>
                                        <p:cTn id="6" dur="2000" fill="hold"/>
                                        <p:tgtEl>
                                          <p:spTgt spid="11"/>
                                        </p:tgtEl>
                                        <p:attrNameLst>
                                          <p:attrName>ppt_x</p:attrName>
                                          <p:attrName>ppt_y</p:attrName>
                                        </p:attrNameLst>
                                      </p:cBhvr>
                                      <p:rCtr x="-49687" y="-602"/>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tăm nguyện gì;....//</a:t>
            </a:r>
          </a:p>
        </p:txBody>
      </p:sp>
      <p:pic>
        <p:nvPicPr>
          <p:cNvPr id="2" name="Picture 1">
            <a:extLst>
              <a:ext uri="{FF2B5EF4-FFF2-40B4-BE49-F238E27FC236}">
                <a16:creationId xmlns:a16="http://schemas.microsoft.com/office/drawing/2014/main" xmlns="" id="{6BFB66D0-EE31-4B2D-D095-61BE4DED2CB3}"/>
              </a:ext>
            </a:extLst>
          </p:cNvPr>
          <p:cNvPicPr>
            <a:picLocks noChangeAspect="1"/>
          </p:cNvPicPr>
          <p:nvPr/>
        </p:nvPicPr>
        <p:blipFill>
          <a:blip r:embed="rId4"/>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Cambria" panose="02040503050406030204" pitchFamily="18" charset="0"/>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2480675" y="251404"/>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Cambria" panose="02040503050406030204" pitchFamily="18" charset="0"/>
              </a:rPr>
              <a:t>LUYỆN ĐỌC TRONG NHÓM</a:t>
            </a:r>
          </a:p>
        </p:txBody>
      </p:sp>
      <p:grpSp>
        <p:nvGrpSpPr>
          <p:cNvPr id="6" name="Group 5">
            <a:extLst>
              <a:ext uri="{FF2B5EF4-FFF2-40B4-BE49-F238E27FC236}">
                <a16:creationId xmlns:a16="http://schemas.microsoft.com/office/drawing/2014/main" xmlns="" id="{A7CCA885-B813-3386-0A7F-5608A4FD6B8B}"/>
              </a:ext>
            </a:extLst>
          </p:cNvPr>
          <p:cNvGrpSpPr/>
          <p:nvPr/>
        </p:nvGrpSpPr>
        <p:grpSpPr>
          <a:xfrm>
            <a:off x="765533" y="1321421"/>
            <a:ext cx="5458898" cy="2748774"/>
            <a:chOff x="2975205" y="1255651"/>
            <a:chExt cx="5458898" cy="2748774"/>
          </a:xfrm>
        </p:grpSpPr>
        <p:sp>
          <p:nvSpPr>
            <p:cNvPr id="7" name="Rectangle: Rounded Corners 6">
              <a:extLst>
                <a:ext uri="{FF2B5EF4-FFF2-40B4-BE49-F238E27FC236}">
                  <a16:creationId xmlns:a16="http://schemas.microsoft.com/office/drawing/2014/main" xmlns="" id="{F6BAE547-2FE3-0068-500E-0DE6F5026A86}"/>
                </a:ext>
              </a:extLst>
            </p:cNvPr>
            <p:cNvSpPr/>
            <p:nvPr/>
          </p:nvSpPr>
          <p:spPr>
            <a:xfrm>
              <a:off x="2975205" y="1724298"/>
              <a:ext cx="5458898" cy="2280127"/>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280127" fill="none" extrusionOk="0">
                          <a:moveTo>
                            <a:pt x="0" y="459947"/>
                          </a:moveTo>
                          <a:cubicBezTo>
                            <a:pt x="32520" y="251988"/>
                            <a:pt x="189199" y="15309"/>
                            <a:pt x="459947" y="0"/>
                          </a:cubicBezTo>
                          <a:cubicBezTo>
                            <a:pt x="637090" y="13712"/>
                            <a:pt x="817794" y="-16180"/>
                            <a:pt x="1062986" y="0"/>
                          </a:cubicBezTo>
                          <a:cubicBezTo>
                            <a:pt x="1308178" y="16180"/>
                            <a:pt x="1466949" y="-4735"/>
                            <a:pt x="1666025" y="0"/>
                          </a:cubicBezTo>
                          <a:cubicBezTo>
                            <a:pt x="1865101" y="4735"/>
                            <a:pt x="1953644" y="-25490"/>
                            <a:pt x="2178284" y="0"/>
                          </a:cubicBezTo>
                          <a:cubicBezTo>
                            <a:pt x="2402924" y="25490"/>
                            <a:pt x="2460687" y="-25177"/>
                            <a:pt x="2735933" y="0"/>
                          </a:cubicBezTo>
                          <a:cubicBezTo>
                            <a:pt x="3011179" y="25177"/>
                            <a:pt x="3072424" y="17441"/>
                            <a:pt x="3293582" y="0"/>
                          </a:cubicBezTo>
                          <a:cubicBezTo>
                            <a:pt x="3514740" y="-17441"/>
                            <a:pt x="3824250" y="2194"/>
                            <a:pt x="3987402" y="0"/>
                          </a:cubicBezTo>
                          <a:cubicBezTo>
                            <a:pt x="4150554" y="-2194"/>
                            <a:pt x="4685691" y="-18131"/>
                            <a:pt x="4998951" y="0"/>
                          </a:cubicBezTo>
                          <a:cubicBezTo>
                            <a:pt x="5298178" y="-3715"/>
                            <a:pt x="5455661" y="199645"/>
                            <a:pt x="5458898" y="459947"/>
                          </a:cubicBezTo>
                          <a:cubicBezTo>
                            <a:pt x="5431228" y="686945"/>
                            <a:pt x="5477742" y="855990"/>
                            <a:pt x="5458898" y="1126461"/>
                          </a:cubicBezTo>
                          <a:cubicBezTo>
                            <a:pt x="5440054" y="1396932"/>
                            <a:pt x="5472533" y="1581491"/>
                            <a:pt x="5458898" y="1820180"/>
                          </a:cubicBezTo>
                          <a:cubicBezTo>
                            <a:pt x="5500529" y="2074557"/>
                            <a:pt x="5265679" y="2302538"/>
                            <a:pt x="4998951" y="2280127"/>
                          </a:cubicBezTo>
                          <a:cubicBezTo>
                            <a:pt x="4721429" y="2313602"/>
                            <a:pt x="4520843" y="2295305"/>
                            <a:pt x="4305132" y="2280127"/>
                          </a:cubicBezTo>
                          <a:cubicBezTo>
                            <a:pt x="4089421" y="2264949"/>
                            <a:pt x="3910904" y="2305178"/>
                            <a:pt x="3656703" y="2280127"/>
                          </a:cubicBezTo>
                          <a:cubicBezTo>
                            <a:pt x="3402502" y="2255076"/>
                            <a:pt x="3273763" y="2261542"/>
                            <a:pt x="2917493" y="2280127"/>
                          </a:cubicBezTo>
                          <a:cubicBezTo>
                            <a:pt x="2561223" y="2298713"/>
                            <a:pt x="2464163" y="2296089"/>
                            <a:pt x="2269064" y="2280127"/>
                          </a:cubicBezTo>
                          <a:cubicBezTo>
                            <a:pt x="2073965" y="2264165"/>
                            <a:pt x="1809685" y="2265622"/>
                            <a:pt x="1620635" y="2280127"/>
                          </a:cubicBezTo>
                          <a:cubicBezTo>
                            <a:pt x="1431585" y="2294632"/>
                            <a:pt x="940608" y="2269048"/>
                            <a:pt x="459947" y="2280127"/>
                          </a:cubicBezTo>
                          <a:cubicBezTo>
                            <a:pt x="203052" y="2313776"/>
                            <a:pt x="-4474" y="2022801"/>
                            <a:pt x="0" y="1820180"/>
                          </a:cubicBezTo>
                          <a:cubicBezTo>
                            <a:pt x="11864" y="1521127"/>
                            <a:pt x="14117" y="1408367"/>
                            <a:pt x="0" y="1153666"/>
                          </a:cubicBezTo>
                          <a:cubicBezTo>
                            <a:pt x="-14117" y="898965"/>
                            <a:pt x="14693" y="656916"/>
                            <a:pt x="0" y="459947"/>
                          </a:cubicBezTo>
                          <a:close/>
                        </a:path>
                        <a:path w="5458898" h="2280127" stroke="0" extrusionOk="0">
                          <a:moveTo>
                            <a:pt x="0" y="459947"/>
                          </a:moveTo>
                          <a:cubicBezTo>
                            <a:pt x="1136" y="240664"/>
                            <a:pt x="230713" y="44293"/>
                            <a:pt x="459947" y="0"/>
                          </a:cubicBezTo>
                          <a:cubicBezTo>
                            <a:pt x="647894" y="21609"/>
                            <a:pt x="968628" y="11749"/>
                            <a:pt x="1153766" y="0"/>
                          </a:cubicBezTo>
                          <a:cubicBezTo>
                            <a:pt x="1338904" y="-11749"/>
                            <a:pt x="1484550" y="8232"/>
                            <a:pt x="1711415" y="0"/>
                          </a:cubicBezTo>
                          <a:cubicBezTo>
                            <a:pt x="1938280" y="-8232"/>
                            <a:pt x="2034324" y="18168"/>
                            <a:pt x="2269064" y="0"/>
                          </a:cubicBezTo>
                          <a:cubicBezTo>
                            <a:pt x="2503804" y="-18168"/>
                            <a:pt x="2821041" y="15046"/>
                            <a:pt x="2962883" y="0"/>
                          </a:cubicBezTo>
                          <a:cubicBezTo>
                            <a:pt x="3104725" y="-15046"/>
                            <a:pt x="3420189" y="-14600"/>
                            <a:pt x="3565923" y="0"/>
                          </a:cubicBezTo>
                          <a:cubicBezTo>
                            <a:pt x="3711657" y="14600"/>
                            <a:pt x="4029937" y="16274"/>
                            <a:pt x="4305132" y="0"/>
                          </a:cubicBezTo>
                          <a:cubicBezTo>
                            <a:pt x="4580327" y="-16274"/>
                            <a:pt x="4661947" y="7501"/>
                            <a:pt x="4998951" y="0"/>
                          </a:cubicBezTo>
                          <a:cubicBezTo>
                            <a:pt x="5231227" y="11446"/>
                            <a:pt x="5480687" y="181805"/>
                            <a:pt x="5458898" y="459947"/>
                          </a:cubicBezTo>
                          <a:cubicBezTo>
                            <a:pt x="5454661" y="664539"/>
                            <a:pt x="5462578" y="909619"/>
                            <a:pt x="5458898" y="1112859"/>
                          </a:cubicBezTo>
                          <a:cubicBezTo>
                            <a:pt x="5455218" y="1316099"/>
                            <a:pt x="5433927" y="1638921"/>
                            <a:pt x="5458898" y="1820180"/>
                          </a:cubicBezTo>
                          <a:cubicBezTo>
                            <a:pt x="5472034" y="2080668"/>
                            <a:pt x="5247592" y="2246402"/>
                            <a:pt x="4998951" y="2280127"/>
                          </a:cubicBezTo>
                          <a:cubicBezTo>
                            <a:pt x="4720215" y="2288347"/>
                            <a:pt x="4673505" y="2291641"/>
                            <a:pt x="4441302" y="2280127"/>
                          </a:cubicBezTo>
                          <a:cubicBezTo>
                            <a:pt x="4209099" y="2268613"/>
                            <a:pt x="4031483" y="2280878"/>
                            <a:pt x="3747483" y="2280127"/>
                          </a:cubicBezTo>
                          <a:cubicBezTo>
                            <a:pt x="3463483" y="2279376"/>
                            <a:pt x="3269523" y="2288198"/>
                            <a:pt x="3008274" y="2280127"/>
                          </a:cubicBezTo>
                          <a:cubicBezTo>
                            <a:pt x="2747025" y="2272056"/>
                            <a:pt x="2541787" y="2289136"/>
                            <a:pt x="2405234" y="2280127"/>
                          </a:cubicBezTo>
                          <a:cubicBezTo>
                            <a:pt x="2268681" y="2271118"/>
                            <a:pt x="1973163" y="2267426"/>
                            <a:pt x="1802195" y="2280127"/>
                          </a:cubicBezTo>
                          <a:cubicBezTo>
                            <a:pt x="1631227" y="2292828"/>
                            <a:pt x="1362534" y="2252666"/>
                            <a:pt x="1062986" y="2280127"/>
                          </a:cubicBezTo>
                          <a:cubicBezTo>
                            <a:pt x="763438" y="2307588"/>
                            <a:pt x="598902" y="2284691"/>
                            <a:pt x="459947" y="2280127"/>
                          </a:cubicBezTo>
                          <a:cubicBezTo>
                            <a:pt x="257651" y="2266060"/>
                            <a:pt x="42574" y="2095875"/>
                            <a:pt x="0" y="1820180"/>
                          </a:cubicBezTo>
                          <a:cubicBezTo>
                            <a:pt x="10565" y="1586463"/>
                            <a:pt x="-19303" y="1426011"/>
                            <a:pt x="0" y="1167268"/>
                          </a:cubicBezTo>
                          <a:cubicBezTo>
                            <a:pt x="19303" y="908525"/>
                            <a:pt x="27179" y="718986"/>
                            <a:pt x="0" y="4599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8" name="Rectangle: Rounded Corners 7">
              <a:extLst>
                <a:ext uri="{FF2B5EF4-FFF2-40B4-BE49-F238E27FC236}">
                  <a16:creationId xmlns:a16="http://schemas.microsoft.com/office/drawing/2014/main" xmlns=""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pic>
          <p:nvPicPr>
            <p:cNvPr id="9" name="Picture 8">
              <a:extLst>
                <a:ext uri="{FF2B5EF4-FFF2-40B4-BE49-F238E27FC236}">
                  <a16:creationId xmlns:a16="http://schemas.microsoft.com/office/drawing/2014/main" xmlns="" id="{7419CDDE-AB33-761E-4E47-6AF85240EC5E}"/>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xmlns="" id="{045C3545-4D5C-A074-6CDD-ACEAC4EC1838}"/>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xmlns="" id="{5B0F4AEB-DB50-1DC6-F7C5-2580A52F3DED}"/>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xmlns="" id="{3E39427F-D2A3-1011-E8BB-160A4C180FE4}"/>
              </a:ext>
            </a:extLst>
          </p:cNvPr>
          <p:cNvGrpSpPr/>
          <p:nvPr/>
        </p:nvGrpSpPr>
        <p:grpSpPr>
          <a:xfrm>
            <a:off x="5616444" y="3869613"/>
            <a:ext cx="6388517" cy="2842692"/>
            <a:chOff x="4841104" y="3817600"/>
            <a:chExt cx="6388517" cy="2842692"/>
          </a:xfrm>
        </p:grpSpPr>
        <p:grpSp>
          <p:nvGrpSpPr>
            <p:cNvPr id="14" name="Group 13">
              <a:extLst>
                <a:ext uri="{FF2B5EF4-FFF2-40B4-BE49-F238E27FC236}">
                  <a16:creationId xmlns:a16="http://schemas.microsoft.com/office/drawing/2014/main" xmlns="" id="{72371E56-4329-2E67-9111-ED5ADA7F63A7}"/>
                </a:ext>
              </a:extLst>
            </p:cNvPr>
            <p:cNvGrpSpPr/>
            <p:nvPr/>
          </p:nvGrpSpPr>
          <p:grpSpPr>
            <a:xfrm>
              <a:off x="4841104" y="3817600"/>
              <a:ext cx="6388517" cy="2842692"/>
              <a:chOff x="2975204" y="1255651"/>
              <a:chExt cx="6388517" cy="2842692"/>
            </a:xfrm>
          </p:grpSpPr>
          <p:sp>
            <p:nvSpPr>
              <p:cNvPr id="34" name="Rectangle: Rounded Corners 33">
                <a:extLst>
                  <a:ext uri="{FF2B5EF4-FFF2-40B4-BE49-F238E27FC236}">
                    <a16:creationId xmlns:a16="http://schemas.microsoft.com/office/drawing/2014/main" xmlns="" id="{2C5A7B45-E454-518C-F2A3-21990227CB0A}"/>
                  </a:ext>
                </a:extLst>
              </p:cNvPr>
              <p:cNvSpPr/>
              <p:nvPr/>
            </p:nvSpPr>
            <p:spPr>
              <a:xfrm>
                <a:off x="2975204" y="1724298"/>
                <a:ext cx="6388517" cy="2374045"/>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1.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2.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to,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rõ</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3.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ngắt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nghỉ</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chỗ</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p:txBody>
          </p:sp>
          <p:sp>
            <p:nvSpPr>
              <p:cNvPr id="38" name="Rectangle: Rounded Corners 37">
                <a:extLst>
                  <a:ext uri="{FF2B5EF4-FFF2-40B4-BE49-F238E27FC236}">
                    <a16:creationId xmlns:a16="http://schemas.microsoft.com/office/drawing/2014/main" xmlns=""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grpSp>
        <p:pic>
          <p:nvPicPr>
            <p:cNvPr id="15" name="Picture 14">
              <a:extLst>
                <a:ext uri="{FF2B5EF4-FFF2-40B4-BE49-F238E27FC236}">
                  <a16:creationId xmlns:a16="http://schemas.microsoft.com/office/drawing/2014/main" xmlns="" id="{721E7E9B-96AC-AD3A-76C1-95B93487B157}"/>
                </a:ext>
              </a:extLst>
            </p:cNvPr>
            <p:cNvPicPr>
              <a:picLocks noChangeAspect="1"/>
            </p:cNvPicPr>
            <p:nvPr/>
          </p:nvPicPr>
          <p:blipFill>
            <a:blip r:embed="rId6"/>
            <a:stretch>
              <a:fillRect/>
            </a:stretch>
          </p:blipFill>
          <p:spPr>
            <a:xfrm>
              <a:off x="7535353" y="5017241"/>
              <a:ext cx="469963" cy="469963"/>
            </a:xfrm>
            <a:prstGeom prst="rect">
              <a:avLst/>
            </a:prstGeom>
          </p:spPr>
        </p:pic>
        <p:pic>
          <p:nvPicPr>
            <p:cNvPr id="16" name="Picture 15">
              <a:extLst>
                <a:ext uri="{FF2B5EF4-FFF2-40B4-BE49-F238E27FC236}">
                  <a16:creationId xmlns:a16="http://schemas.microsoft.com/office/drawing/2014/main" xmlns="" id="{31A9CF92-DA14-0E2C-6E21-612E7DBD13A0}"/>
                </a:ext>
              </a:extLst>
            </p:cNvPr>
            <p:cNvPicPr>
              <a:picLocks noChangeAspect="1"/>
            </p:cNvPicPr>
            <p:nvPr/>
          </p:nvPicPr>
          <p:blipFill>
            <a:blip r:embed="rId7"/>
            <a:stretch>
              <a:fillRect/>
            </a:stretch>
          </p:blipFill>
          <p:spPr>
            <a:xfrm>
              <a:off x="6978679" y="5017241"/>
              <a:ext cx="469963" cy="469963"/>
            </a:xfrm>
            <a:prstGeom prst="rect">
              <a:avLst/>
            </a:prstGeom>
          </p:spPr>
        </p:pic>
        <p:pic>
          <p:nvPicPr>
            <p:cNvPr id="21" name="Picture 20">
              <a:extLst>
                <a:ext uri="{FF2B5EF4-FFF2-40B4-BE49-F238E27FC236}">
                  <a16:creationId xmlns:a16="http://schemas.microsoft.com/office/drawing/2014/main" xmlns="" id="{8CF55564-B9A9-6D14-96CD-E1A0FB87ADFC}"/>
                </a:ext>
              </a:extLst>
            </p:cNvPr>
            <p:cNvPicPr>
              <a:picLocks noChangeAspect="1"/>
            </p:cNvPicPr>
            <p:nvPr/>
          </p:nvPicPr>
          <p:blipFill>
            <a:blip r:embed="rId8"/>
            <a:stretch>
              <a:fillRect/>
            </a:stretch>
          </p:blipFill>
          <p:spPr>
            <a:xfrm>
              <a:off x="8092027" y="5017241"/>
              <a:ext cx="469963" cy="469963"/>
            </a:xfrm>
            <a:prstGeom prst="rect">
              <a:avLst/>
            </a:prstGeom>
          </p:spPr>
        </p:pic>
        <p:pic>
          <p:nvPicPr>
            <p:cNvPr id="24" name="Picture 23">
              <a:extLst>
                <a:ext uri="{FF2B5EF4-FFF2-40B4-BE49-F238E27FC236}">
                  <a16:creationId xmlns:a16="http://schemas.microsoft.com/office/drawing/2014/main" xmlns="" id="{A569EAA9-33CA-47FF-FDCA-E7DAEB7A912B}"/>
                </a:ext>
              </a:extLst>
            </p:cNvPr>
            <p:cNvPicPr>
              <a:picLocks noChangeAspect="1"/>
            </p:cNvPicPr>
            <p:nvPr/>
          </p:nvPicPr>
          <p:blipFill>
            <a:blip r:embed="rId6"/>
            <a:stretch>
              <a:fillRect/>
            </a:stretch>
          </p:blipFill>
          <p:spPr>
            <a:xfrm>
              <a:off x="7703427" y="5536167"/>
              <a:ext cx="469963" cy="469963"/>
            </a:xfrm>
            <a:prstGeom prst="rect">
              <a:avLst/>
            </a:prstGeom>
          </p:spPr>
        </p:pic>
        <p:pic>
          <p:nvPicPr>
            <p:cNvPr id="25" name="Picture 24">
              <a:extLst>
                <a:ext uri="{FF2B5EF4-FFF2-40B4-BE49-F238E27FC236}">
                  <a16:creationId xmlns:a16="http://schemas.microsoft.com/office/drawing/2014/main" xmlns="" id="{645D1795-2E57-5B00-8A3D-74A0478940FF}"/>
                </a:ext>
              </a:extLst>
            </p:cNvPr>
            <p:cNvPicPr>
              <a:picLocks noChangeAspect="1"/>
            </p:cNvPicPr>
            <p:nvPr/>
          </p:nvPicPr>
          <p:blipFill>
            <a:blip r:embed="rId7"/>
            <a:stretch>
              <a:fillRect/>
            </a:stretch>
          </p:blipFill>
          <p:spPr>
            <a:xfrm>
              <a:off x="7146753" y="5536167"/>
              <a:ext cx="469963" cy="469963"/>
            </a:xfrm>
            <a:prstGeom prst="rect">
              <a:avLst/>
            </a:prstGeom>
          </p:spPr>
        </p:pic>
        <p:pic>
          <p:nvPicPr>
            <p:cNvPr id="26" name="Picture 25">
              <a:extLst>
                <a:ext uri="{FF2B5EF4-FFF2-40B4-BE49-F238E27FC236}">
                  <a16:creationId xmlns:a16="http://schemas.microsoft.com/office/drawing/2014/main" xmlns="" id="{BA31201C-0A10-5D1F-B014-EBCA93AA3E2A}"/>
                </a:ext>
              </a:extLst>
            </p:cNvPr>
            <p:cNvPicPr>
              <a:picLocks noChangeAspect="1"/>
            </p:cNvPicPr>
            <p:nvPr/>
          </p:nvPicPr>
          <p:blipFill>
            <a:blip r:embed="rId8"/>
            <a:stretch>
              <a:fillRect/>
            </a:stretch>
          </p:blipFill>
          <p:spPr>
            <a:xfrm>
              <a:off x="8260101" y="5536167"/>
              <a:ext cx="469963" cy="469963"/>
            </a:xfrm>
            <a:prstGeom prst="rect">
              <a:avLst/>
            </a:prstGeom>
          </p:spPr>
        </p:pic>
        <p:pic>
          <p:nvPicPr>
            <p:cNvPr id="27" name="Picture 26">
              <a:extLst>
                <a:ext uri="{FF2B5EF4-FFF2-40B4-BE49-F238E27FC236}">
                  <a16:creationId xmlns:a16="http://schemas.microsoft.com/office/drawing/2014/main" xmlns="" id="{A950C97D-7585-1286-5510-910DFCF03B9A}"/>
                </a:ext>
              </a:extLst>
            </p:cNvPr>
            <p:cNvPicPr>
              <a:picLocks noChangeAspect="1"/>
            </p:cNvPicPr>
            <p:nvPr/>
          </p:nvPicPr>
          <p:blipFill>
            <a:blip r:embed="rId6"/>
            <a:stretch>
              <a:fillRect/>
            </a:stretch>
          </p:blipFill>
          <p:spPr>
            <a:xfrm>
              <a:off x="10007001" y="6085044"/>
              <a:ext cx="469963" cy="469963"/>
            </a:xfrm>
            <a:prstGeom prst="rect">
              <a:avLst/>
            </a:prstGeom>
          </p:spPr>
        </p:pic>
        <p:pic>
          <p:nvPicPr>
            <p:cNvPr id="29" name="Picture 28">
              <a:extLst>
                <a:ext uri="{FF2B5EF4-FFF2-40B4-BE49-F238E27FC236}">
                  <a16:creationId xmlns:a16="http://schemas.microsoft.com/office/drawing/2014/main" xmlns="" id="{0BFDAE13-DA89-23F7-7DAD-F62A4A8AECBF}"/>
                </a:ext>
              </a:extLst>
            </p:cNvPr>
            <p:cNvPicPr>
              <a:picLocks noChangeAspect="1"/>
            </p:cNvPicPr>
            <p:nvPr/>
          </p:nvPicPr>
          <p:blipFill>
            <a:blip r:embed="rId7"/>
            <a:stretch>
              <a:fillRect/>
            </a:stretch>
          </p:blipFill>
          <p:spPr>
            <a:xfrm>
              <a:off x="9450327" y="6085044"/>
              <a:ext cx="469963" cy="469963"/>
            </a:xfrm>
            <a:prstGeom prst="rect">
              <a:avLst/>
            </a:prstGeom>
          </p:spPr>
        </p:pic>
        <p:pic>
          <p:nvPicPr>
            <p:cNvPr id="33" name="Picture 32">
              <a:extLst>
                <a:ext uri="{FF2B5EF4-FFF2-40B4-BE49-F238E27FC236}">
                  <a16:creationId xmlns:a16="http://schemas.microsoft.com/office/drawing/2014/main" xmlns="" id="{2C1B742A-B72A-5E86-BFF7-2A6C35C159F6}"/>
                </a:ext>
              </a:extLst>
            </p:cNvPr>
            <p:cNvPicPr>
              <a:picLocks noChangeAspect="1"/>
            </p:cNvPicPr>
            <p:nvPr/>
          </p:nvPicPr>
          <p:blipFill>
            <a:blip r:embed="rId8"/>
            <a:stretch>
              <a:fillRect/>
            </a:stretch>
          </p:blipFill>
          <p:spPr>
            <a:xfrm>
              <a:off x="10563675" y="6085044"/>
              <a:ext cx="469963" cy="469963"/>
            </a:xfrm>
            <a:prstGeom prst="rect">
              <a:avLst/>
            </a:prstGeom>
          </p:spPr>
        </p:pic>
      </p:grpSp>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chemeClr val="accent2"/>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xmlns="" id="{A15AA4CB-C889-8F6B-3AB9-3162A4F6A9EB}"/>
              </a:ext>
            </a:extLst>
          </p:cNvPr>
          <p:cNvGrpSpPr/>
          <p:nvPr/>
        </p:nvGrpSpPr>
        <p:grpSpPr>
          <a:xfrm>
            <a:off x="1541663" y="1702879"/>
            <a:ext cx="9122782" cy="3666080"/>
            <a:chOff x="4841104" y="3817600"/>
            <a:chExt cx="7073839" cy="2842692"/>
          </a:xfrm>
        </p:grpSpPr>
        <p:grpSp>
          <p:nvGrpSpPr>
            <p:cNvPr id="23" name="Group 22">
              <a:extLst>
                <a:ext uri="{FF2B5EF4-FFF2-40B4-BE49-F238E27FC236}">
                  <a16:creationId xmlns:a16="http://schemas.microsoft.com/office/drawing/2014/main" xmlns="" id="{BF9034A1-899E-243C-787C-6277B6609680}"/>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xmlns="" id="{917188AE-CF35-2B42-33D4-8439C54C5E8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1.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2.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3.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chỗ</a:t>
                </a:r>
                <a:r>
                  <a:rPr kumimoji="0" lang="en-US" sz="44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xmlns=""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xmlns="" id="{7AB52D1B-23E5-0911-0CF5-CDB33C1B562D}"/>
                </a:ext>
              </a:extLst>
            </p:cNvPr>
            <p:cNvPicPr>
              <a:picLocks noChangeAspect="1"/>
            </p:cNvPicPr>
            <p:nvPr/>
          </p:nvPicPr>
          <p:blipFill>
            <a:blip r:embed="rId6"/>
            <a:stretch>
              <a:fillRect/>
            </a:stretch>
          </p:blipFill>
          <p:spPr>
            <a:xfrm>
              <a:off x="7643878" y="4914126"/>
              <a:ext cx="469963" cy="469963"/>
            </a:xfrm>
            <a:prstGeom prst="rect">
              <a:avLst/>
            </a:prstGeom>
          </p:spPr>
        </p:pic>
        <p:pic>
          <p:nvPicPr>
            <p:cNvPr id="31" name="Picture 30">
              <a:extLst>
                <a:ext uri="{FF2B5EF4-FFF2-40B4-BE49-F238E27FC236}">
                  <a16:creationId xmlns:a16="http://schemas.microsoft.com/office/drawing/2014/main" xmlns="" id="{E239CA3C-53AB-4E9D-607A-43C15DEDEC25}"/>
                </a:ext>
              </a:extLst>
            </p:cNvPr>
            <p:cNvPicPr>
              <a:picLocks noChangeAspect="1"/>
            </p:cNvPicPr>
            <p:nvPr/>
          </p:nvPicPr>
          <p:blipFill>
            <a:blip r:embed="rId7"/>
            <a:stretch>
              <a:fillRect/>
            </a:stretch>
          </p:blipFill>
          <p:spPr>
            <a:xfrm>
              <a:off x="7087204" y="4914126"/>
              <a:ext cx="469963" cy="469963"/>
            </a:xfrm>
            <a:prstGeom prst="rect">
              <a:avLst/>
            </a:prstGeom>
          </p:spPr>
        </p:pic>
        <p:pic>
          <p:nvPicPr>
            <p:cNvPr id="32" name="Picture 31">
              <a:extLst>
                <a:ext uri="{FF2B5EF4-FFF2-40B4-BE49-F238E27FC236}">
                  <a16:creationId xmlns:a16="http://schemas.microsoft.com/office/drawing/2014/main" xmlns="" id="{F03F02F3-95FD-03A7-5180-23E68C4B526C}"/>
                </a:ext>
              </a:extLst>
            </p:cNvPr>
            <p:cNvPicPr>
              <a:picLocks noChangeAspect="1"/>
            </p:cNvPicPr>
            <p:nvPr/>
          </p:nvPicPr>
          <p:blipFill>
            <a:blip r:embed="rId8"/>
            <a:stretch>
              <a:fillRect/>
            </a:stretch>
          </p:blipFill>
          <p:spPr>
            <a:xfrm>
              <a:off x="8200552" y="4914126"/>
              <a:ext cx="469963" cy="469963"/>
            </a:xfrm>
            <a:prstGeom prst="rect">
              <a:avLst/>
            </a:prstGeom>
          </p:spPr>
        </p:pic>
        <p:pic>
          <p:nvPicPr>
            <p:cNvPr id="35" name="Picture 34">
              <a:extLst>
                <a:ext uri="{FF2B5EF4-FFF2-40B4-BE49-F238E27FC236}">
                  <a16:creationId xmlns:a16="http://schemas.microsoft.com/office/drawing/2014/main" xmlns="" id="{151D0A0E-4F05-E828-4156-A9B20AECAF1F}"/>
                </a:ext>
              </a:extLst>
            </p:cNvPr>
            <p:cNvPicPr>
              <a:picLocks noChangeAspect="1"/>
            </p:cNvPicPr>
            <p:nvPr/>
          </p:nvPicPr>
          <p:blipFill>
            <a:blip r:embed="rId6"/>
            <a:stretch>
              <a:fillRect/>
            </a:stretch>
          </p:blipFill>
          <p:spPr>
            <a:xfrm>
              <a:off x="7775343" y="5558022"/>
              <a:ext cx="469963" cy="469963"/>
            </a:xfrm>
            <a:prstGeom prst="rect">
              <a:avLst/>
            </a:prstGeom>
          </p:spPr>
        </p:pic>
        <p:pic>
          <p:nvPicPr>
            <p:cNvPr id="36" name="Picture 35">
              <a:extLst>
                <a:ext uri="{FF2B5EF4-FFF2-40B4-BE49-F238E27FC236}">
                  <a16:creationId xmlns:a16="http://schemas.microsoft.com/office/drawing/2014/main" xmlns="" id="{99B48BF0-E910-D6CF-0E51-5F465189E26B}"/>
                </a:ext>
              </a:extLst>
            </p:cNvPr>
            <p:cNvPicPr>
              <a:picLocks noChangeAspect="1"/>
            </p:cNvPicPr>
            <p:nvPr/>
          </p:nvPicPr>
          <p:blipFill>
            <a:blip r:embed="rId7"/>
            <a:stretch>
              <a:fillRect/>
            </a:stretch>
          </p:blipFill>
          <p:spPr>
            <a:xfrm>
              <a:off x="7218668" y="5558022"/>
              <a:ext cx="469963" cy="469963"/>
            </a:xfrm>
            <a:prstGeom prst="rect">
              <a:avLst/>
            </a:prstGeom>
          </p:spPr>
        </p:pic>
        <p:pic>
          <p:nvPicPr>
            <p:cNvPr id="37" name="Picture 36">
              <a:extLst>
                <a:ext uri="{FF2B5EF4-FFF2-40B4-BE49-F238E27FC236}">
                  <a16:creationId xmlns:a16="http://schemas.microsoft.com/office/drawing/2014/main" xmlns="" id="{02AF9027-9C0D-CC13-5628-469BB450DF03}"/>
                </a:ext>
              </a:extLst>
            </p:cNvPr>
            <p:cNvPicPr>
              <a:picLocks noChangeAspect="1"/>
            </p:cNvPicPr>
            <p:nvPr/>
          </p:nvPicPr>
          <p:blipFill>
            <a:blip r:embed="rId8"/>
            <a:stretch>
              <a:fillRect/>
            </a:stretch>
          </p:blipFill>
          <p:spPr>
            <a:xfrm>
              <a:off x="8332016" y="5558022"/>
              <a:ext cx="469963" cy="469963"/>
            </a:xfrm>
            <a:prstGeom prst="rect">
              <a:avLst/>
            </a:prstGeom>
          </p:spPr>
        </p:pic>
        <p:pic>
          <p:nvPicPr>
            <p:cNvPr id="39" name="Picture 38">
              <a:extLst>
                <a:ext uri="{FF2B5EF4-FFF2-40B4-BE49-F238E27FC236}">
                  <a16:creationId xmlns:a16="http://schemas.microsoft.com/office/drawing/2014/main" xmlns="" id="{43A4A6BA-E2B2-16F4-76BB-CAC98CDDF1E9}"/>
                </a:ext>
              </a:extLst>
            </p:cNvPr>
            <p:cNvPicPr>
              <a:picLocks noChangeAspect="1"/>
            </p:cNvPicPr>
            <p:nvPr/>
          </p:nvPicPr>
          <p:blipFill>
            <a:blip r:embed="rId6"/>
            <a:stretch>
              <a:fillRect/>
            </a:stretch>
          </p:blipFill>
          <p:spPr>
            <a:xfrm>
              <a:off x="10272793" y="6124143"/>
              <a:ext cx="469963" cy="469963"/>
            </a:xfrm>
            <a:prstGeom prst="rect">
              <a:avLst/>
            </a:prstGeom>
          </p:spPr>
        </p:pic>
        <p:pic>
          <p:nvPicPr>
            <p:cNvPr id="41" name="Picture 40">
              <a:extLst>
                <a:ext uri="{FF2B5EF4-FFF2-40B4-BE49-F238E27FC236}">
                  <a16:creationId xmlns:a16="http://schemas.microsoft.com/office/drawing/2014/main" xmlns="" id="{424827E7-843B-91C5-862B-4ED4F35EED71}"/>
                </a:ext>
              </a:extLst>
            </p:cNvPr>
            <p:cNvPicPr>
              <a:picLocks noChangeAspect="1"/>
            </p:cNvPicPr>
            <p:nvPr/>
          </p:nvPicPr>
          <p:blipFill>
            <a:blip r:embed="rId7"/>
            <a:stretch>
              <a:fillRect/>
            </a:stretch>
          </p:blipFill>
          <p:spPr>
            <a:xfrm>
              <a:off x="9716119" y="6124143"/>
              <a:ext cx="469963" cy="469963"/>
            </a:xfrm>
            <a:prstGeom prst="rect">
              <a:avLst/>
            </a:prstGeom>
          </p:spPr>
        </p:pic>
        <p:pic>
          <p:nvPicPr>
            <p:cNvPr id="42" name="Picture 41">
              <a:extLst>
                <a:ext uri="{FF2B5EF4-FFF2-40B4-BE49-F238E27FC236}">
                  <a16:creationId xmlns:a16="http://schemas.microsoft.com/office/drawing/2014/main" xmlns="" id="{521137E2-1802-F88F-8116-235E5D442960}"/>
                </a:ext>
              </a:extLst>
            </p:cNvPr>
            <p:cNvPicPr>
              <a:picLocks noChangeAspect="1"/>
            </p:cNvPicPr>
            <p:nvPr/>
          </p:nvPicPr>
          <p:blipFill>
            <a:blip r:embed="rId8"/>
            <a:stretch>
              <a:fillRect/>
            </a:stretch>
          </p:blipFill>
          <p:spPr>
            <a:xfrm>
              <a:off x="10829468" y="6124143"/>
              <a:ext cx="469963" cy="469963"/>
            </a:xfrm>
            <a:prstGeom prst="rect">
              <a:avLst/>
            </a:prstGeom>
          </p:spPr>
        </p:pic>
      </p:grpSp>
      <p:pic>
        <p:nvPicPr>
          <p:cNvPr id="2" name="Picture 17">
            <a:extLst>
              <a:ext uri="{FF2B5EF4-FFF2-40B4-BE49-F238E27FC236}">
                <a16:creationId xmlns:a16="http://schemas.microsoft.com/office/drawing/2014/main" xmlns=""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6"/>
          <a:srcRect/>
          <a:stretch>
            <a:fillRect/>
          </a:stretch>
        </p:blipFill>
        <p:spPr>
          <a:xfrm>
            <a:off x="349321" y="2126877"/>
            <a:ext cx="3177531" cy="4308516"/>
          </a:xfrm>
          <a:prstGeom prst="rect">
            <a:avLst/>
          </a:prstGeom>
        </p:spPr>
      </p:pic>
      <p:pic>
        <p:nvPicPr>
          <p:cNvPr id="9" name="Picture 7">
            <a:extLst>
              <a:ext uri="{FF2B5EF4-FFF2-40B4-BE49-F238E27FC236}">
                <a16:creationId xmlns:a16="http://schemas.microsoft.com/office/drawing/2014/main" xmlns="" id="{D577E005-73A5-ABA0-CA5D-B6CED8C296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xmlns=""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6" y="417839"/>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6"/>
          <a:srcRect/>
          <a:stretch>
            <a:fillRect/>
          </a:stretch>
        </p:blipFill>
        <p:spPr>
          <a:xfrm>
            <a:off x="9355245" y="2609454"/>
            <a:ext cx="3010007" cy="4081365"/>
          </a:xfrm>
          <a:prstGeom prst="rect">
            <a:avLst/>
          </a:prstGeom>
        </p:spPr>
      </p:pic>
      <p:grpSp>
        <p:nvGrpSpPr>
          <p:cNvPr id="3" name="Group 2">
            <a:extLst>
              <a:ext uri="{FF2B5EF4-FFF2-40B4-BE49-F238E27FC236}">
                <a16:creationId xmlns:a16="http://schemas.microsoft.com/office/drawing/2014/main" xmlns="" id="{B11EE659-AD94-110F-D136-19ADDB097139}"/>
              </a:ext>
            </a:extLst>
          </p:cNvPr>
          <p:cNvGrpSpPr/>
          <p:nvPr/>
        </p:nvGrpSpPr>
        <p:grpSpPr>
          <a:xfrm>
            <a:off x="892053" y="1759748"/>
            <a:ext cx="8293103" cy="2879158"/>
            <a:chOff x="2272630" y="2256761"/>
            <a:chExt cx="5396239" cy="1744284"/>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3">
              <a:extLst>
                <a:ext uri="{FF2B5EF4-FFF2-40B4-BE49-F238E27FC236}">
                  <a16:creationId xmlns:a16="http://schemas.microsoft.com/office/drawing/2014/main" xmlns="" id="{37883CE7-32A4-9F77-7625-B92CBA7B60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64114" y="3209624"/>
              <a:ext cx="904755" cy="791421"/>
            </a:xfrm>
            <a:prstGeom prst="rect">
              <a:avLst/>
            </a:prstGeom>
          </p:spPr>
        </p:pic>
        <p:sp>
          <p:nvSpPr>
            <p:cNvPr id="14" name="TextBox 13">
              <a:extLst>
                <a:ext uri="{FF2B5EF4-FFF2-40B4-BE49-F238E27FC236}">
                  <a16:creationId xmlns:a16="http://schemas.microsoft.com/office/drawing/2014/main" xmlns="" id="{6B569A38-6BD0-318B-41DB-920824720871}"/>
                </a:ext>
              </a:extLst>
            </p:cNvPr>
            <p:cNvSpPr txBox="1"/>
            <p:nvPr/>
          </p:nvSpPr>
          <p:spPr>
            <a:xfrm>
              <a:off x="2507523" y="2461957"/>
              <a:ext cx="4630696" cy="945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sao chổi: </a:t>
              </a:r>
              <a:r>
                <a:rPr kumimoji="0" lang="vi-VN" sz="3200" b="1" i="0" u="none" strike="noStrike" kern="1200" cap="none" spc="0" normalizeH="0" baseline="0" noProof="0" dirty="0">
                  <a:ln>
                    <a:noFill/>
                  </a:ln>
                  <a:solidFill>
                    <a:srgbClr val="990099"/>
                  </a:solidFill>
                  <a:effectLst/>
                  <a:uLnTx/>
                  <a:uFillTx/>
                  <a:latin typeface="Calibri" panose="020F0502020204030204"/>
                  <a:ea typeface="+mn-ea"/>
                  <a:cs typeface="+mn-cs"/>
                </a:rPr>
                <a:t>thiên thể bay ngoài không gian, được cấu tạo chủ yếu từ băng, thường có hình thù kì dị: đầu nhọn, đuôi to giống một chiếc chổi quét nhà. </a:t>
              </a:r>
              <a:endParaRPr kumimoji="0" lang="en-US" sz="3200" i="0" u="none" strike="noStrike" kern="1200" cap="none" spc="0" normalizeH="0" baseline="0" noProof="0" dirty="0">
                <a:ln>
                  <a:noFill/>
                </a:ln>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xmlns="" id="{97DEFAE6-521F-C4D0-77E4-130FC140E446}"/>
              </a:ext>
            </a:extLst>
          </p:cNvPr>
          <p:cNvPicPr>
            <a:picLocks noChangeAspect="1"/>
          </p:cNvPicPr>
          <p:nvPr/>
        </p:nvPicPr>
        <p:blipFill>
          <a:blip r:embed="rId9"/>
          <a:stretch>
            <a:fillRect/>
          </a:stretch>
        </p:blipFill>
        <p:spPr>
          <a:xfrm>
            <a:off x="413880" y="143633"/>
            <a:ext cx="11498053" cy="1597290"/>
          </a:xfrm>
          <a:prstGeom prst="rect">
            <a:avLst/>
          </a:prstGeom>
        </p:spPr>
      </p:pic>
      <p:pic>
        <p:nvPicPr>
          <p:cNvPr id="1026" name="Picture 2" descr="Sao chổi: nguồn gốc và đặc điểm">
            <a:extLst>
              <a:ext uri="{FF2B5EF4-FFF2-40B4-BE49-F238E27FC236}">
                <a16:creationId xmlns:a16="http://schemas.microsoft.com/office/drawing/2014/main" xmlns="" id="{2508BA52-582C-A191-1948-C5A24EAAE3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6448" y="4329026"/>
            <a:ext cx="3120716" cy="22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4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2050" name="Picture 2" descr="Du lịch Đan Mạch - Bắt đầu từ những điều đơn giản và dễ dàng nhất">
            <a:extLst>
              <a:ext uri="{FF2B5EF4-FFF2-40B4-BE49-F238E27FC236}">
                <a16:creationId xmlns:a16="http://schemas.microsoft.com/office/drawing/2014/main" xmlns="" id="{4A904B96-0A42-AF58-DCC3-B7EF7DC2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126" y="3300612"/>
            <a:ext cx="5069623" cy="314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4533" y="3007433"/>
            <a:ext cx="2598398" cy="3523252"/>
          </a:xfrm>
          <a:prstGeom prst="rect">
            <a:avLst/>
          </a:prstGeom>
        </p:spPr>
      </p:pic>
      <p:pic>
        <p:nvPicPr>
          <p:cNvPr id="12" name="Picture 7">
            <a:extLst>
              <a:ext uri="{FF2B5EF4-FFF2-40B4-BE49-F238E27FC236}">
                <a16:creationId xmlns:a16="http://schemas.microsoft.com/office/drawing/2014/main" xmlns="" id="{A461920E-C0D9-057D-675D-E6758C801F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0006" y="-32617"/>
            <a:ext cx="11491986" cy="1599914"/>
          </a:xfrm>
          <a:prstGeom prst="rect">
            <a:avLst/>
          </a:prstGeom>
        </p:spPr>
      </p:pic>
      <p:sp>
        <p:nvSpPr>
          <p:cNvPr id="13" name="TextBox 12">
            <a:extLst>
              <a:ext uri="{FF2B5EF4-FFF2-40B4-BE49-F238E27FC236}">
                <a16:creationId xmlns:a16="http://schemas.microsoft.com/office/drawing/2014/main" xmlns="" id="{87D3ABF7-CF34-CA4D-8FDC-2F612099C436}"/>
              </a:ext>
            </a:extLst>
          </p:cNvPr>
          <p:cNvSpPr txBox="1"/>
          <p:nvPr/>
        </p:nvSpPr>
        <p:spPr>
          <a:xfrm>
            <a:off x="588298" y="167181"/>
            <a:ext cx="1084303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28575">
                  <a:solidFill>
                    <a:prstClr val="white"/>
                  </a:solidFill>
                </a:ln>
                <a:solidFill>
                  <a:srgbClr val="00B050"/>
                </a:solidFill>
                <a:effectLst>
                  <a:glow rad="63500">
                    <a:srgbClr val="FFC000">
                      <a:satMod val="175000"/>
                      <a:alpha val="40000"/>
                    </a:srgbClr>
                  </a:glow>
                </a:effectLst>
                <a:uLnTx/>
                <a:uFillTx/>
                <a:latin typeface="SVN-Poky's" panose="020B0606040200020203" pitchFamily="34" charset="0"/>
                <a:ea typeface="+mn-ea"/>
                <a:cs typeface="+mn-cs"/>
              </a:rPr>
              <a:t>Giải thích nghĩa từ khó hiểu</a:t>
            </a:r>
          </a:p>
        </p:txBody>
      </p:sp>
      <p:grpSp>
        <p:nvGrpSpPr>
          <p:cNvPr id="9" name="Group 8">
            <a:extLst>
              <a:ext uri="{FF2B5EF4-FFF2-40B4-BE49-F238E27FC236}">
                <a16:creationId xmlns:a16="http://schemas.microsoft.com/office/drawing/2014/main" xmlns="" id="{F816BD11-8DDC-49B5-8EBA-5037C1EA450C}"/>
              </a:ext>
            </a:extLst>
          </p:cNvPr>
          <p:cNvGrpSpPr/>
          <p:nvPr/>
        </p:nvGrpSpPr>
        <p:grpSpPr>
          <a:xfrm>
            <a:off x="2700291" y="1567297"/>
            <a:ext cx="9336422" cy="4516103"/>
            <a:chOff x="2632933" y="1617230"/>
            <a:chExt cx="8819750" cy="5040439"/>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5040439"/>
              <a:chOff x="2272630" y="2231261"/>
              <a:chExt cx="5133445" cy="2311201"/>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881145"/>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96236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71958" y="2576300"/>
                <a:ext cx="4660114" cy="1966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Mực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nước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biển</a:t>
                </a:r>
                <a:r>
                  <a:rPr kumimoji="0" lang="vi-VN" sz="4000" b="1" i="0" u="none" strike="noStrike" kern="1200" cap="none" spc="0" normalizeH="0" baseline="0" noProof="0" dirty="0">
                    <a:ln>
                      <a:noFill/>
                    </a:ln>
                    <a:solidFill>
                      <a:srgbClr val="990099"/>
                    </a:solidFill>
                    <a:effectLst/>
                    <a:uLnTx/>
                    <a:uFillTx/>
                    <a:latin typeface="Calibri" panose="020F0502020204030204"/>
                    <a:ea typeface="+mn-ea"/>
                    <a:cs typeface="+mn-cs"/>
                  </a:rPr>
                  <a:t>:</a:t>
                </a: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là mức trung bình của bề mặt của một hoặc nhiều đại</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dương của Trái Đất, nhằm xác định ra độ cao bằng 0 và từ đó có thể đo được độ cao của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điểm trên Trái Đất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8"/>
            <a:srcRect/>
            <a:stretch>
              <a:fillRect/>
            </a:stretch>
          </p:blipFill>
          <p:spPr>
            <a:xfrm>
              <a:off x="9809684" y="4670462"/>
              <a:ext cx="1642999" cy="1674393"/>
            </a:xfrm>
            <a:prstGeom prst="rect">
              <a:avLst/>
            </a:prstGeom>
          </p:spPr>
        </p:pic>
      </p:grpSp>
    </p:spTree>
    <p:extLst>
      <p:ext uri="{BB962C8B-B14F-4D97-AF65-F5344CB8AC3E}">
        <p14:creationId xmlns:p14="http://schemas.microsoft.com/office/powerpoint/2010/main" val="3333960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Côpen</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a:t>
                </a: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ghen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Thủ</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đô</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3074" name="Picture 2" descr="Bạn có biết Copenhagen là thủ đô của nước nào?">
            <a:extLst>
              <a:ext uri="{FF2B5EF4-FFF2-40B4-BE49-F238E27FC236}">
                <a16:creationId xmlns:a16="http://schemas.microsoft.com/office/drawing/2014/main" xmlns="" id="{139D1B45-E6F1-0D6D-30CB-42AA5AA586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6244" y="3204735"/>
            <a:ext cx="4850780" cy="323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7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chu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lịch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4098" name="Picture 2" descr="Lợi ích của việc đi du lịch | Ngành Du lịch">
            <a:extLst>
              <a:ext uri="{FF2B5EF4-FFF2-40B4-BE49-F238E27FC236}">
                <a16:creationId xmlns:a16="http://schemas.microsoft.com/office/drawing/2014/main" xmlns="" id="{348CFF3F-3CCC-40F2-2D4B-F768847B9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721" y="3256156"/>
            <a:ext cx="4140819" cy="310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65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331E2-69A9-1236-2E35-708CDD348F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A2B4FE5-718F-4561-B79D-F1742A8C6B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1234" y="3324956"/>
            <a:ext cx="5145136" cy="1250945"/>
          </a:xfrm>
        </p:spPr>
      </p:pic>
      <p:pic>
        <p:nvPicPr>
          <p:cNvPr id="8" name="Picture 7">
            <a:extLst>
              <a:ext uri="{FF2B5EF4-FFF2-40B4-BE49-F238E27FC236}">
                <a16:creationId xmlns:a16="http://schemas.microsoft.com/office/drawing/2014/main" xmlns="" id="{12E74272-E014-D6C3-4BF2-3DFA117D69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6" name="Rectangle: Rounded Corners 25">
            <a:extLst>
              <a:ext uri="{FF2B5EF4-FFF2-40B4-BE49-F238E27FC236}">
                <a16:creationId xmlns:a16="http://schemas.microsoft.com/office/drawing/2014/main" xmlns="" id="{0BB46BED-AFFD-85BF-8129-AAFC2C291B2D}"/>
              </a:ext>
            </a:extLst>
          </p:cNvPr>
          <p:cNvSpPr/>
          <p:nvPr/>
        </p:nvSpPr>
        <p:spPr>
          <a:xfrm>
            <a:off x="734024" y="342441"/>
            <a:ext cx="11160291" cy="6047059"/>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66B4B868-9DB1-D1F7-631C-A8526BD5672C}"/>
              </a:ext>
            </a:extLst>
          </p:cNvPr>
          <p:cNvSpPr/>
          <p:nvPr/>
        </p:nvSpPr>
        <p:spPr>
          <a:xfrm>
            <a:off x="422751" y="618971"/>
            <a:ext cx="11160291" cy="577053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1" name="Picture 32">
            <a:extLst>
              <a:ext uri="{FF2B5EF4-FFF2-40B4-BE49-F238E27FC236}">
                <a16:creationId xmlns:a16="http://schemas.microsoft.com/office/drawing/2014/main" xmlns="" id="{6F3DA8AF-87C2-8C39-8331-59277BCDF4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53179" y="5418764"/>
            <a:ext cx="1638821" cy="1351585"/>
          </a:xfrm>
          <a:prstGeom prst="rect">
            <a:avLst/>
          </a:prstGeom>
        </p:spPr>
      </p:pic>
      <p:sp>
        <p:nvSpPr>
          <p:cNvPr id="34" name="TextBox 33">
            <a:extLst>
              <a:ext uri="{FF2B5EF4-FFF2-40B4-BE49-F238E27FC236}">
                <a16:creationId xmlns:a16="http://schemas.microsoft.com/office/drawing/2014/main" xmlns="" id="{5A5FB9F3-A84E-42B9-03F4-0B3222FEF9DC}"/>
              </a:ext>
            </a:extLst>
          </p:cNvPr>
          <p:cNvSpPr txBox="1"/>
          <p:nvPr/>
        </p:nvSpPr>
        <p:spPr>
          <a:xfrm>
            <a:off x="877707" y="698890"/>
            <a:ext cx="10250379" cy="1077219"/>
          </a:xfrm>
          <a:prstGeom prst="rect">
            <a:avLst/>
          </a:prstGeom>
          <a:noFill/>
        </p:spPr>
        <p:txBody>
          <a:bodyPr wrap="square" rtlCol="0">
            <a:spAutoFit/>
          </a:bodyPr>
          <a:lstStyle/>
          <a:p>
            <a:pPr lvl="0" algn="just">
              <a:defRPr/>
            </a:pPr>
            <a:r>
              <a:rPr lang="vi-VN" sz="3200" b="1" dirty="0">
                <a:latin typeface="Calibri" panose="020F0502020204030204"/>
              </a:rPr>
              <a:t>Kể về một hoạt động trải nghiệm em đã được tham gia ở trường. Sau trải nghiệm đó, em học thêm được điều gì?</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AEBD441B-FF23-BF90-A7C4-7277289AB58F}"/>
              </a:ext>
            </a:extLst>
          </p:cNvPr>
          <p:cNvPicPr>
            <a:picLocks noChangeAspect="1"/>
          </p:cNvPicPr>
          <p:nvPr/>
        </p:nvPicPr>
        <p:blipFill>
          <a:blip r:embed="rId7"/>
          <a:stretch>
            <a:fillRect/>
          </a:stretch>
        </p:blipFill>
        <p:spPr>
          <a:xfrm>
            <a:off x="578266" y="2000135"/>
            <a:ext cx="2560542" cy="3950550"/>
          </a:xfrm>
          <a:prstGeom prst="rect">
            <a:avLst/>
          </a:prstGeom>
        </p:spPr>
      </p:pic>
      <p:grpSp>
        <p:nvGrpSpPr>
          <p:cNvPr id="4" name="Group 3">
            <a:extLst>
              <a:ext uri="{FF2B5EF4-FFF2-40B4-BE49-F238E27FC236}">
                <a16:creationId xmlns:a16="http://schemas.microsoft.com/office/drawing/2014/main" xmlns="" id="{5E8EA39A-261B-060E-3734-9CE7A2D760FB}"/>
              </a:ext>
            </a:extLst>
          </p:cNvPr>
          <p:cNvGrpSpPr/>
          <p:nvPr/>
        </p:nvGrpSpPr>
        <p:grpSpPr>
          <a:xfrm>
            <a:off x="3501438" y="1893563"/>
            <a:ext cx="8326557" cy="4518899"/>
            <a:chOff x="2272630" y="2256761"/>
            <a:chExt cx="5418007" cy="2072058"/>
          </a:xfrm>
        </p:grpSpPr>
        <p:sp>
          <p:nvSpPr>
            <p:cNvPr id="6" name="Rectangle: Diagonal Corners Rounded 5">
              <a:extLst>
                <a:ext uri="{FF2B5EF4-FFF2-40B4-BE49-F238E27FC236}">
                  <a16:creationId xmlns:a16="http://schemas.microsoft.com/office/drawing/2014/main" xmlns="" id="{93F54598-4CFA-52A0-7BA7-3BD74AF84873}"/>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6">
              <a:extLst>
                <a:ext uri="{FF2B5EF4-FFF2-40B4-BE49-F238E27FC236}">
                  <a16:creationId xmlns:a16="http://schemas.microsoft.com/office/drawing/2014/main" xmlns="" id="{958BF962-90B6-B4C1-A161-65E57F421ABB}"/>
                </a:ext>
              </a:extLst>
            </p:cNvPr>
            <p:cNvSpPr/>
            <p:nvPr/>
          </p:nvSpPr>
          <p:spPr>
            <a:xfrm>
              <a:off x="2272630" y="2349781"/>
              <a:ext cx="5053261" cy="1810069"/>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3">
              <a:extLst>
                <a:ext uri="{FF2B5EF4-FFF2-40B4-BE49-F238E27FC236}">
                  <a16:creationId xmlns:a16="http://schemas.microsoft.com/office/drawing/2014/main" xmlns="" id="{5DF98C7B-C0A5-9FFE-29A3-D9A9649B43B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76375" y="3537398"/>
              <a:ext cx="1114262" cy="791421"/>
            </a:xfrm>
            <a:prstGeom prst="rect">
              <a:avLst/>
            </a:prstGeom>
          </p:spPr>
        </p:pic>
        <p:sp>
          <p:nvSpPr>
            <p:cNvPr id="10" name="TextBox 9">
              <a:extLst>
                <a:ext uri="{FF2B5EF4-FFF2-40B4-BE49-F238E27FC236}">
                  <a16:creationId xmlns:a16="http://schemas.microsoft.com/office/drawing/2014/main" xmlns="" id="{CC4E71AF-5ED0-B86B-9FAC-4DA7146B6D3D}"/>
                </a:ext>
              </a:extLst>
            </p:cNvPr>
            <p:cNvSpPr txBox="1"/>
            <p:nvPr/>
          </p:nvSpPr>
          <p:spPr>
            <a:xfrm>
              <a:off x="2507523" y="2461957"/>
              <a:ext cx="4630696" cy="1566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90099"/>
                  </a:solidFill>
                  <a:effectLst/>
                  <a:uLnTx/>
                  <a:uFillTx/>
                  <a:latin typeface="Calibri" panose="020F0502020204030204"/>
                  <a:ea typeface="+mn-ea"/>
                  <a:cs typeface="+mn-cs"/>
                </a:rPr>
                <a:t>Một hoạt động trải nghiệm em đã được tham gia ở trường: Hội chợ quê Tết nguyên đán do trường em tổ chức cho học sinh toàn trường tham gia trước dịp Tết Âm lịch hàng năm.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90099"/>
                  </a:solidFill>
                  <a:effectLst/>
                  <a:uLnTx/>
                  <a:uFillTx/>
                  <a:latin typeface="Calibri" panose="020F0502020204030204"/>
                  <a:ea typeface="+mn-ea"/>
                  <a:cs typeface="+mn-cs"/>
                </a:rPr>
                <a:t>Sau trải nghiệm đó, em học thêm được rất nhiều điều: những trò chơi dân gian thường được tổ chức vào ngày Tết (nhảy dây, múa sạp, ô ăn quan), các món ăn thường được dùng và cách làm các món ăn trong ngày Tết (gói bánh chưng, bánh dày).</a:t>
              </a:r>
              <a:endParaRPr kumimoji="0" lang="en-US" sz="240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303905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34115" y="1827877"/>
            <a:ext cx="8702939" cy="1796270"/>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9"/>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14272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tâm</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mong</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muốn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ước</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tận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đáy</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lòng</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spTree>
    <p:extLst>
      <p:ext uri="{BB962C8B-B14F-4D97-AF65-F5344CB8AC3E}">
        <p14:creationId xmlns:p14="http://schemas.microsoft.com/office/powerpoint/2010/main" val="1081685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74695" y="724731"/>
            <a:ext cx="5406483" cy="5625242"/>
          </a:xfrm>
          <a:prstGeom prst="rect">
            <a:avLst/>
          </a:prstGeom>
        </p:spPr>
      </p:pic>
      <p:pic>
        <p:nvPicPr>
          <p:cNvPr id="2" name="Picture 1">
            <a:extLst>
              <a:ext uri="{FF2B5EF4-FFF2-40B4-BE49-F238E27FC236}">
                <a16:creationId xmlns:a16="http://schemas.microsoft.com/office/drawing/2014/main" xmlns="" id="{6F3A6F95-0CF4-000E-FFD4-3A8398197DC6}"/>
              </a:ext>
            </a:extLst>
          </p:cNvPr>
          <p:cNvPicPr>
            <a:picLocks noChangeAspect="1"/>
          </p:cNvPicPr>
          <p:nvPr/>
        </p:nvPicPr>
        <p:blipFill>
          <a:blip r:embed="rId7"/>
          <a:stretch>
            <a:fillRect/>
          </a:stretch>
        </p:blipFill>
        <p:spPr>
          <a:xfrm>
            <a:off x="1035309" y="462383"/>
            <a:ext cx="4456562" cy="5620999"/>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936702" y="2341756"/>
            <a:ext cx="10694019" cy="3746809"/>
            <a:chOff x="3304695" y="2353896"/>
            <a:chExt cx="7561779" cy="2624317"/>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10694019"/>
                        <a:gd name="connsiteY0" fmla="*/ 615033 h 3690124"/>
                        <a:gd name="connsiteX1" fmla="*/ 609214 w 10694019"/>
                        <a:gd name="connsiteY1" fmla="*/ 0 h 3690124"/>
                        <a:gd name="connsiteX2" fmla="*/ 10084804 w 10694019"/>
                        <a:gd name="connsiteY2" fmla="*/ 0 h 3690124"/>
                        <a:gd name="connsiteX3" fmla="*/ 10694019 w 10694019"/>
                        <a:gd name="connsiteY3" fmla="*/ 615033 h 3690124"/>
                        <a:gd name="connsiteX4" fmla="*/ 10694019 w 10694019"/>
                        <a:gd name="connsiteY4" fmla="*/ 3075090 h 3690124"/>
                        <a:gd name="connsiteX5" fmla="*/ 10084804 w 10694019"/>
                        <a:gd name="connsiteY5" fmla="*/ 3690124 h 3690124"/>
                        <a:gd name="connsiteX6" fmla="*/ 609214 w 10694019"/>
                        <a:gd name="connsiteY6" fmla="*/ 3690124 h 3690124"/>
                        <a:gd name="connsiteX7" fmla="*/ 0 w 10694019"/>
                        <a:gd name="connsiteY7" fmla="*/ 3075090 h 3690124"/>
                        <a:gd name="connsiteX8" fmla="*/ 0 w 10694019"/>
                        <a:gd name="connsiteY8" fmla="*/ 615033 h 369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019" h="3690124" extrusionOk="0">
                          <a:moveTo>
                            <a:pt x="0" y="615033"/>
                          </a:moveTo>
                          <a:cubicBezTo>
                            <a:pt x="41040" y="367853"/>
                            <a:pt x="281918" y="-68614"/>
                            <a:pt x="609214" y="0"/>
                          </a:cubicBezTo>
                          <a:cubicBezTo>
                            <a:pt x="2997835" y="79043"/>
                            <a:pt x="6331191" y="106552"/>
                            <a:pt x="10084804" y="0"/>
                          </a:cubicBezTo>
                          <a:cubicBezTo>
                            <a:pt x="10482586" y="49010"/>
                            <a:pt x="10694739" y="358096"/>
                            <a:pt x="10694019" y="615033"/>
                          </a:cubicBezTo>
                          <a:cubicBezTo>
                            <a:pt x="10724897" y="1653658"/>
                            <a:pt x="10605051" y="2610269"/>
                            <a:pt x="10694019" y="3075090"/>
                          </a:cubicBezTo>
                          <a:cubicBezTo>
                            <a:pt x="10729958" y="3432927"/>
                            <a:pt x="10351602" y="3641412"/>
                            <a:pt x="10084804" y="3690124"/>
                          </a:cubicBezTo>
                          <a:cubicBezTo>
                            <a:pt x="7172329" y="3676531"/>
                            <a:pt x="3171311" y="3475260"/>
                            <a:pt x="609214" y="3690124"/>
                          </a:cubicBezTo>
                          <a:cubicBezTo>
                            <a:pt x="234773" y="3720061"/>
                            <a:pt x="-6679" y="3335178"/>
                            <a:pt x="0" y="3075090"/>
                          </a:cubicBezTo>
                          <a:cubicBezTo>
                            <a:pt x="-150616" y="2541072"/>
                            <a:pt x="-73780" y="1138378"/>
                            <a:pt x="0" y="6150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551275" y="2394532"/>
              <a:ext cx="6922020" cy="2583681"/>
            </a:xfrm>
            <a:prstGeom prst="rect">
              <a:avLst/>
            </a:prstGeom>
            <a:noFill/>
          </p:spPr>
          <p:txBody>
            <a:bodyPr wrap="square" rtlCol="0">
              <a:spAutoFit/>
            </a:bodyPr>
            <a:lstStyle/>
            <a:p>
              <a:pPr lvl="0" algn="just"/>
              <a:r>
                <a:rPr lang="vi-VN" sz="3600" b="1" dirty="0">
                  <a:solidFill>
                    <a:srgbClr val="FF0000"/>
                  </a:solidFill>
                  <a:latin typeface="Calibri" panose="020F0502020204030204"/>
                </a:rPr>
                <a:t>Nhiều trải nghiệm tuổi thơ đã hun đúc nên tài năng của An-đéc-xen: </a:t>
              </a:r>
              <a:r>
                <a:rPr lang="vi-VN" sz="3600" dirty="0">
                  <a:solidFill>
                    <a:srgbClr val="FF0000"/>
                  </a:solidFill>
                  <a:latin typeface="Calibri" panose="020F0502020204030204"/>
                </a:rPr>
                <a:t>được cha đưa ra đồng cỏ chơi; được cha làm cho chiếc kính có thể nhìn ra xa, để thấy chim chóc trên trời, dãy núi phía cuối làng..., được chơi cùng rối gỗ, được cha làm cho cái sân khấu ngoài sân để biểu diễn cùng rối gỗ,... </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ndParaRPr>
            </a:p>
          </p:txBody>
        </p:sp>
      </p:grpSp>
      <p:grpSp>
        <p:nvGrpSpPr>
          <p:cNvPr id="23" name="Group 22">
            <a:extLst>
              <a:ext uri="{FF2B5EF4-FFF2-40B4-BE49-F238E27FC236}">
                <a16:creationId xmlns:a16="http://schemas.microsoft.com/office/drawing/2014/main" xmlns="" id="{039FD742-DF76-44FC-8B51-7B82EED956D0}"/>
              </a:ext>
            </a:extLst>
          </p:cNvPr>
          <p:cNvGrpSpPr/>
          <p:nvPr/>
        </p:nvGrpSpPr>
        <p:grpSpPr>
          <a:xfrm>
            <a:off x="1258219" y="446883"/>
            <a:ext cx="9365535" cy="1289298"/>
            <a:chOff x="4572476" y="795209"/>
            <a:chExt cx="9738925" cy="1526531"/>
          </a:xfrm>
        </p:grpSpPr>
        <p:grpSp>
          <p:nvGrpSpPr>
            <p:cNvPr id="24" name="Group 23">
              <a:extLst>
                <a:ext uri="{FF2B5EF4-FFF2-40B4-BE49-F238E27FC236}">
                  <a16:creationId xmlns:a16="http://schemas.microsoft.com/office/drawing/2014/main" xmlns="" id="{F95B7976-01D7-48A3-AD86-B87C912B7DA3}"/>
                </a:ext>
              </a:extLst>
            </p:cNvPr>
            <p:cNvGrpSpPr/>
            <p:nvPr/>
          </p:nvGrpSpPr>
          <p:grpSpPr>
            <a:xfrm>
              <a:off x="5369096" y="795209"/>
              <a:ext cx="8942305" cy="1526531"/>
              <a:chOff x="1509605" y="2064399"/>
              <a:chExt cx="8312289" cy="1009942"/>
            </a:xfrm>
          </p:grpSpPr>
          <p:sp>
            <p:nvSpPr>
              <p:cNvPr id="29" name="Rectangle: Rounded Corners 28">
                <a:extLst>
                  <a:ext uri="{FF2B5EF4-FFF2-40B4-BE49-F238E27FC236}">
                    <a16:creationId xmlns:a16="http://schemas.microsoft.com/office/drawing/2014/main" xmlns=""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xmlns=""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xmlns="" id="{FD682A85-E1B9-4A8B-A3A5-552441C486B5}"/>
                  </a:ext>
                </a:extLst>
              </p:cNvPr>
              <p:cNvSpPr txBox="1"/>
              <p:nvPr/>
            </p:nvSpPr>
            <p:spPr>
              <a:xfrm>
                <a:off x="1596247" y="2228266"/>
                <a:ext cx="8080213" cy="843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libri" panose="020F0502020204030204"/>
                    <a:ea typeface="+mn-ea"/>
                    <a:cs typeface="+mn-cs"/>
                  </a:rPr>
                  <a:t>Câu 1: Những trải nghiệm nào ngày thơ ấu đã hun đúc nên tài năng của An-đéc-xen?</a:t>
                </a:r>
              </a:p>
            </p:txBody>
          </p:sp>
        </p:grpSp>
        <p:grpSp>
          <p:nvGrpSpPr>
            <p:cNvPr id="25" name="Group 24">
              <a:extLst>
                <a:ext uri="{FF2B5EF4-FFF2-40B4-BE49-F238E27FC236}">
                  <a16:creationId xmlns:a16="http://schemas.microsoft.com/office/drawing/2014/main" xmlns="" id="{89191F57-BF5F-456F-8B7B-6E04C34237CE}"/>
                </a:ext>
              </a:extLst>
            </p:cNvPr>
            <p:cNvGrpSpPr/>
            <p:nvPr/>
          </p:nvGrpSpPr>
          <p:grpSpPr>
            <a:xfrm>
              <a:off x="4572476" y="887822"/>
              <a:ext cx="881508" cy="893568"/>
              <a:chOff x="8017613" y="-187445"/>
              <a:chExt cx="3919872" cy="2921129"/>
            </a:xfrm>
          </p:grpSpPr>
          <p:pic>
            <p:nvPicPr>
              <p:cNvPr id="26" name="Picture 3">
                <a:extLst>
                  <a:ext uri="{FF2B5EF4-FFF2-40B4-BE49-F238E27FC236}">
                    <a16:creationId xmlns:a16="http://schemas.microsoft.com/office/drawing/2014/main" xmlns=""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xmlns="" id="{ED9756B8-6E8F-45D9-A359-A9AB101BFECB}"/>
                  </a:ext>
                </a:extLst>
              </p:cNvPr>
              <p:cNvSpPr txBox="1"/>
              <p:nvPr/>
            </p:nvSpPr>
            <p:spPr>
              <a:xfrm>
                <a:off x="8085796" y="-187445"/>
                <a:ext cx="3592856" cy="1987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1</a:t>
                </a:r>
              </a:p>
            </p:txBody>
          </p:sp>
        </p:grpSp>
      </p:grpSp>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613404" y="2488481"/>
            <a:ext cx="11128830" cy="3666992"/>
            <a:chOff x="3304696" y="2383964"/>
            <a:chExt cx="8471872" cy="2914451"/>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6" y="2383964"/>
              <a:ext cx="8471872" cy="2914451"/>
            </a:xfrm>
            <a:custGeom>
              <a:avLst/>
              <a:gdLst>
                <a:gd name="connsiteX0" fmla="*/ 0 w 8471872"/>
                <a:gd name="connsiteY0" fmla="*/ 485752 h 2914451"/>
                <a:gd name="connsiteX1" fmla="*/ 485752 w 8471872"/>
                <a:gd name="connsiteY1" fmla="*/ 0 h 2914451"/>
                <a:gd name="connsiteX2" fmla="*/ 7986120 w 8471872"/>
                <a:gd name="connsiteY2" fmla="*/ 0 h 2914451"/>
                <a:gd name="connsiteX3" fmla="*/ 8471872 w 8471872"/>
                <a:gd name="connsiteY3" fmla="*/ 485752 h 2914451"/>
                <a:gd name="connsiteX4" fmla="*/ 8471872 w 8471872"/>
                <a:gd name="connsiteY4" fmla="*/ 2428699 h 2914451"/>
                <a:gd name="connsiteX5" fmla="*/ 7986120 w 8471872"/>
                <a:gd name="connsiteY5" fmla="*/ 2914451 h 2914451"/>
                <a:gd name="connsiteX6" fmla="*/ 485752 w 8471872"/>
                <a:gd name="connsiteY6" fmla="*/ 2914451 h 2914451"/>
                <a:gd name="connsiteX7" fmla="*/ 0 w 8471872"/>
                <a:gd name="connsiteY7" fmla="*/ 2428699 h 2914451"/>
                <a:gd name="connsiteX8" fmla="*/ 0 w 8471872"/>
                <a:gd name="connsiteY8" fmla="*/ 485752 h 29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1872" h="2914451" extrusionOk="0">
                  <a:moveTo>
                    <a:pt x="0" y="485752"/>
                  </a:moveTo>
                  <a:cubicBezTo>
                    <a:pt x="11008" y="242163"/>
                    <a:pt x="222563" y="-38039"/>
                    <a:pt x="485752" y="0"/>
                  </a:cubicBezTo>
                  <a:cubicBezTo>
                    <a:pt x="2792018" y="66358"/>
                    <a:pt x="6311208" y="132452"/>
                    <a:pt x="7986120" y="0"/>
                  </a:cubicBezTo>
                  <a:cubicBezTo>
                    <a:pt x="8272353" y="14270"/>
                    <a:pt x="8472185" y="253085"/>
                    <a:pt x="8471872" y="485752"/>
                  </a:cubicBezTo>
                  <a:cubicBezTo>
                    <a:pt x="8435769" y="1242033"/>
                    <a:pt x="8531478" y="2009460"/>
                    <a:pt x="8471872" y="2428699"/>
                  </a:cubicBezTo>
                  <a:cubicBezTo>
                    <a:pt x="8475264" y="2698684"/>
                    <a:pt x="8217659" y="2888830"/>
                    <a:pt x="7986120" y="2914451"/>
                  </a:cubicBezTo>
                  <a:cubicBezTo>
                    <a:pt x="4414605" y="2808981"/>
                    <a:pt x="3370162" y="2818753"/>
                    <a:pt x="485752" y="2914451"/>
                  </a:cubicBezTo>
                  <a:cubicBezTo>
                    <a:pt x="189354" y="2936508"/>
                    <a:pt x="-2536" y="2666974"/>
                    <a:pt x="0" y="2428699"/>
                  </a:cubicBezTo>
                  <a:cubicBezTo>
                    <a:pt x="145605" y="1807493"/>
                    <a:pt x="95325" y="1281806"/>
                    <a:pt x="0" y="485752"/>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11128830"/>
                        <a:gd name="connsiteY0" fmla="*/ 611178 h 3666992"/>
                        <a:gd name="connsiteX1" fmla="*/ 638094 w 11128830"/>
                        <a:gd name="connsiteY1" fmla="*/ 0 h 3666992"/>
                        <a:gd name="connsiteX2" fmla="*/ 10490735 w 11128830"/>
                        <a:gd name="connsiteY2" fmla="*/ 0 h 3666992"/>
                        <a:gd name="connsiteX3" fmla="*/ 11128830 w 11128830"/>
                        <a:gd name="connsiteY3" fmla="*/ 611178 h 3666992"/>
                        <a:gd name="connsiteX4" fmla="*/ 11128830 w 11128830"/>
                        <a:gd name="connsiteY4" fmla="*/ 3055813 h 3666992"/>
                        <a:gd name="connsiteX5" fmla="*/ 10490735 w 11128830"/>
                        <a:gd name="connsiteY5" fmla="*/ 3666991 h 3666992"/>
                        <a:gd name="connsiteX6" fmla="*/ 638094 w 11128830"/>
                        <a:gd name="connsiteY6" fmla="*/ 3666991 h 3666992"/>
                        <a:gd name="connsiteX7" fmla="*/ 0 w 11128830"/>
                        <a:gd name="connsiteY7" fmla="*/ 3055813 h 3666992"/>
                        <a:gd name="connsiteX8" fmla="*/ 0 w 11128830"/>
                        <a:gd name="connsiteY8" fmla="*/ 611178 h 36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8830" h="3666992" extrusionOk="0">
                          <a:moveTo>
                            <a:pt x="0" y="611178"/>
                          </a:moveTo>
                          <a:cubicBezTo>
                            <a:pt x="33576" y="347554"/>
                            <a:pt x="297596" y="-87023"/>
                            <a:pt x="638094" y="0"/>
                          </a:cubicBezTo>
                          <a:cubicBezTo>
                            <a:pt x="3424477" y="74310"/>
                            <a:pt x="8417426" y="43556"/>
                            <a:pt x="10490735" y="0"/>
                          </a:cubicBezTo>
                          <a:cubicBezTo>
                            <a:pt x="10894876" y="40312"/>
                            <a:pt x="11129721" y="373111"/>
                            <a:pt x="11128830" y="611178"/>
                          </a:cubicBezTo>
                          <a:cubicBezTo>
                            <a:pt x="11078746" y="1551417"/>
                            <a:pt x="11204199" y="2491873"/>
                            <a:pt x="11128830" y="3055813"/>
                          </a:cubicBezTo>
                          <a:cubicBezTo>
                            <a:pt x="11150807" y="3404353"/>
                            <a:pt x="10763213" y="3612661"/>
                            <a:pt x="10490735" y="3666991"/>
                          </a:cubicBezTo>
                          <a:cubicBezTo>
                            <a:pt x="5909047" y="3648550"/>
                            <a:pt x="4331204" y="3532370"/>
                            <a:pt x="638094" y="3666991"/>
                          </a:cubicBezTo>
                          <a:cubicBezTo>
                            <a:pt x="234056" y="3706259"/>
                            <a:pt x="-4302" y="3344142"/>
                            <a:pt x="0" y="3055813"/>
                          </a:cubicBezTo>
                          <a:cubicBezTo>
                            <a:pt x="172250" y="2255907"/>
                            <a:pt x="113566" y="1624112"/>
                            <a:pt x="0" y="6111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467796" y="2596312"/>
              <a:ext cx="8011079" cy="24216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Khi còn bé tí: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nhìn mỗi sự vật, lại liên tưởng đến một câu chuyện kì diệu, rồi kể cho cha nghe.</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Lên năm tuổi: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cho các con rối lắc lư cái đầu, tâm sự cùng nhau, đưa rối lên biểu diễn trên sân khấu; biết ca hát, đọc thơ; viết câu chuyện Sao chổi sau khi nhìn thấy ngôi sao chổi vụt qua bầu trời...)</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33" name="Group 32">
            <a:extLst>
              <a:ext uri="{FF2B5EF4-FFF2-40B4-BE49-F238E27FC236}">
                <a16:creationId xmlns:a16="http://schemas.microsoft.com/office/drawing/2014/main" xmlns="" id="{AA2DBB59-FDB8-4B5C-9913-1CD2D77A5AC3}"/>
              </a:ext>
            </a:extLst>
          </p:cNvPr>
          <p:cNvGrpSpPr/>
          <p:nvPr/>
        </p:nvGrpSpPr>
        <p:grpSpPr>
          <a:xfrm>
            <a:off x="2032755" y="227371"/>
            <a:ext cx="8951195" cy="1629576"/>
            <a:chOff x="129248" y="2416791"/>
            <a:chExt cx="5104304" cy="1645199"/>
          </a:xfrm>
        </p:grpSpPr>
        <p:grpSp>
          <p:nvGrpSpPr>
            <p:cNvPr id="34" name="Group 33">
              <a:extLst>
                <a:ext uri="{FF2B5EF4-FFF2-40B4-BE49-F238E27FC236}">
                  <a16:creationId xmlns:a16="http://schemas.microsoft.com/office/drawing/2014/main" xmlns="" id="{7E65819A-5B37-4B31-9361-5961F3B057C0}"/>
                </a:ext>
              </a:extLst>
            </p:cNvPr>
            <p:cNvGrpSpPr/>
            <p:nvPr/>
          </p:nvGrpSpPr>
          <p:grpSpPr>
            <a:xfrm>
              <a:off x="475735" y="2692854"/>
              <a:ext cx="4757817" cy="1369136"/>
              <a:chOff x="2116043" y="4731219"/>
              <a:chExt cx="4757817" cy="872054"/>
            </a:xfrm>
          </p:grpSpPr>
          <p:sp>
            <p:nvSpPr>
              <p:cNvPr id="38" name="Rectangle: Rounded Corners 37">
                <a:extLst>
                  <a:ext uri="{FF2B5EF4-FFF2-40B4-BE49-F238E27FC236}">
                    <a16:creationId xmlns:a16="http://schemas.microsoft.com/office/drawing/2014/main" xmlns="" id="{9910AD54-3087-43BE-88BE-292644C392FF}"/>
                  </a:ext>
                </a:extLst>
              </p:cNvPr>
              <p:cNvSpPr/>
              <p:nvPr/>
            </p:nvSpPr>
            <p:spPr>
              <a:xfrm>
                <a:off x="2241783" y="4731219"/>
                <a:ext cx="4632077" cy="87205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xmlns="" id="{A27DFA7A-BD3B-42E0-B72F-F4938DB022E4}"/>
                  </a:ext>
                </a:extLst>
              </p:cNvPr>
              <p:cNvSpPr/>
              <p:nvPr/>
            </p:nvSpPr>
            <p:spPr>
              <a:xfrm>
                <a:off x="2116043" y="4842383"/>
                <a:ext cx="4557648" cy="76089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2B1C5742-E0E0-4C89-96DF-448703520173}"/>
                  </a:ext>
                </a:extLst>
              </p:cNvPr>
              <p:cNvSpPr txBox="1"/>
              <p:nvPr/>
            </p:nvSpPr>
            <p:spPr>
              <a:xfrm>
                <a:off x="2255519" y="4868383"/>
                <a:ext cx="4440294" cy="613532"/>
              </a:xfrm>
              <a:prstGeom prst="rect">
                <a:avLst/>
              </a:prstGeom>
              <a:noFill/>
            </p:spPr>
            <p:txBody>
              <a:bodyPr wrap="square" rtlCol="0">
                <a:spAutoFit/>
              </a:bodyPr>
              <a:lstStyle/>
              <a:p>
                <a:pPr marL="0" marR="0" algn="ctr">
                  <a:spcBef>
                    <a:spcPts val="0"/>
                  </a:spcBef>
                  <a:spcAft>
                    <a:spcPts val="0"/>
                  </a:spcAft>
                </a:pP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chi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đéc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-xen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khiếu</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nhỏ.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xmlns=""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xmlns=""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xmlns=""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2</a:t>
                </a:r>
              </a:p>
            </p:txBody>
          </p:sp>
        </p:grpSp>
      </p:gr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muôn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xmlns=""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1277276" y="2118732"/>
            <a:ext cx="9985456" cy="4126472"/>
            <a:chOff x="3039853" y="2528814"/>
            <a:chExt cx="8824122" cy="3412994"/>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273075" y="2607057"/>
              <a:ext cx="8461981" cy="333475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nhờ hiểu biết nhiều về cuộc sống/ nhờ trí tưởng tượng phong phú/ nhờ khả năng quan sát thực tế/ nhờ tâm hồn trong sáng/ nhờ tình yêu thương trẻ em/ nhờ tuổi thơ gắn với nhiều trải nghiệm/ nhờ người cha luôn quan tâm, chăm sóc/ nhờ Quốc vương Đan Mạch ủng hộ, động viên /...</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xmlns=""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xmlns=""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xmlns=""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xmlns=""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xmlns=""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xmlns=""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xmlns=""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83B81EF2-1391-C880-6E3C-CE9D1AC4EF63}"/>
              </a:ext>
            </a:extLst>
          </p:cNvPr>
          <p:cNvPicPr>
            <a:picLocks noChangeAspect="1"/>
          </p:cNvPicPr>
          <p:nvPr/>
        </p:nvPicPr>
        <p:blipFill>
          <a:blip r:embed="rId8"/>
          <a:stretch>
            <a:fillRect/>
          </a:stretch>
        </p:blipFill>
        <p:spPr>
          <a:xfrm>
            <a:off x="1499412" y="1589355"/>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4250FAB-71AC-7296-9352-914FC88A0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4B99010A-A817-8D80-D65C-EE228E023A6C}"/>
              </a:ext>
            </a:extLst>
          </p:cNvPr>
          <p:cNvPicPr>
            <a:picLocks noChangeAspect="1"/>
          </p:cNvPicPr>
          <p:nvPr/>
        </p:nvPicPr>
        <p:blipFill>
          <a:blip r:embed="rId3"/>
          <a:stretch>
            <a:fillRect/>
          </a:stretch>
        </p:blipFill>
        <p:spPr>
          <a:xfrm>
            <a:off x="606964" y="2159765"/>
            <a:ext cx="11089585" cy="1780186"/>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469230"/>
            <a:ext cx="11297265" cy="5551322"/>
          </a:xfrm>
          <a:prstGeom prst="round2DiagRect">
            <a:avLst>
              <a:gd name="adj1" fmla="val 16667"/>
              <a:gd name="adj2" fmla="val 14991"/>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 name="Group 1">
            <a:extLst>
              <a:ext uri="{FF2B5EF4-FFF2-40B4-BE49-F238E27FC236}">
                <a16:creationId xmlns:a16="http://schemas.microsoft.com/office/drawing/2014/main" xmlns="" id="{F570C498-F27F-6163-F5EB-995EFA177043}"/>
              </a:ext>
            </a:extLst>
          </p:cNvPr>
          <p:cNvGrpSpPr/>
          <p:nvPr/>
        </p:nvGrpSpPr>
        <p:grpSpPr>
          <a:xfrm>
            <a:off x="6144388" y="910565"/>
            <a:ext cx="4392211" cy="4399768"/>
            <a:chOff x="3070763" y="3817300"/>
            <a:chExt cx="2592194" cy="2822422"/>
          </a:xfrm>
        </p:grpSpPr>
        <p:pic>
          <p:nvPicPr>
            <p:cNvPr id="33" name="Picture 7">
              <a:extLst>
                <a:ext uri="{FF2B5EF4-FFF2-40B4-BE49-F238E27FC236}">
                  <a16:creationId xmlns:a16="http://schemas.microsoft.com/office/drawing/2014/main" xmlns="" id="{E5004664-E01D-7FB8-8D0C-4D4C804F7E4C}"/>
                </a:ext>
              </a:extLst>
            </p:cNvPr>
            <p:cNvPicPr>
              <a:picLocks noChangeAspect="1"/>
            </p:cNvPicPr>
            <p:nvPr/>
          </p:nvPicPr>
          <p:blipFill>
            <a:blip r:embed="rId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34" name="Picture 28">
              <a:extLst>
                <a:ext uri="{FF2B5EF4-FFF2-40B4-BE49-F238E27FC236}">
                  <a16:creationId xmlns:a16="http://schemas.microsoft.com/office/drawing/2014/main" xmlns="" id="{0A96E6AF-94ED-E59B-B392-BB025A9BD196}"/>
                </a:ext>
              </a:extLst>
            </p:cNvPr>
            <p:cNvPicPr>
              <a:picLocks noChangeAspect="1"/>
            </p:cNvPicPr>
            <p:nvPr/>
          </p:nvPicPr>
          <p:blipFill>
            <a:blip r:embed="rId6"/>
            <a:srcRect/>
            <a:stretch>
              <a:fillRect/>
            </a:stretch>
          </p:blipFill>
          <p:spPr>
            <a:xfrm>
              <a:off x="4267035" y="3817300"/>
              <a:ext cx="1395922" cy="2822422"/>
            </a:xfrm>
            <a:prstGeom prst="rect">
              <a:avLst/>
            </a:prstGeom>
            <a:effectLst>
              <a:glow rad="25400">
                <a:schemeClr val="accent4">
                  <a:lumMod val="40000"/>
                  <a:lumOff val="60000"/>
                </a:schemeClr>
              </a:glow>
            </a:effectLst>
          </p:spPr>
        </p:pic>
      </p:grpSp>
      <p:pic>
        <p:nvPicPr>
          <p:cNvPr id="3" name="Picture 2">
            <a:extLst>
              <a:ext uri="{FF2B5EF4-FFF2-40B4-BE49-F238E27FC236}">
                <a16:creationId xmlns:a16="http://schemas.microsoft.com/office/drawing/2014/main" xmlns="" id="{FE2D11EC-B494-C659-C250-1729732A695E}"/>
              </a:ext>
            </a:extLst>
          </p:cNvPr>
          <p:cNvPicPr>
            <a:picLocks noChangeAspect="1"/>
          </p:cNvPicPr>
          <p:nvPr/>
        </p:nvPicPr>
        <p:blipFill>
          <a:blip r:embed="rId7"/>
          <a:stretch>
            <a:fillRect/>
          </a:stretch>
        </p:blipFill>
        <p:spPr>
          <a:xfrm>
            <a:off x="1202190" y="1045952"/>
            <a:ext cx="4791871" cy="4163929"/>
          </a:xfrm>
          <a:prstGeom prst="rect">
            <a:avLst/>
          </a:prstGeom>
        </p:spPr>
      </p:pic>
    </p:spTree>
    <p:extLst>
      <p:ext uri="{BB962C8B-B14F-4D97-AF65-F5344CB8AC3E}">
        <p14:creationId xmlns:p14="http://schemas.microsoft.com/office/powerpoint/2010/main" val="4257465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30DAC2-7BB3-BA2C-E2F1-E99C1B7E87B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xmlns="" id="{740EE867-D308-E284-C974-182C40795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2458356" y="4063401"/>
            <a:ext cx="3699579" cy="2794599"/>
          </a:xfrm>
          <a:prstGeom prst="rect">
            <a:avLst/>
          </a:prstGeom>
        </p:spPr>
      </p:pic>
      <p:grpSp>
        <p:nvGrpSpPr>
          <p:cNvPr id="5" name="Group 4">
            <a:extLst>
              <a:ext uri="{FF2B5EF4-FFF2-40B4-BE49-F238E27FC236}">
                <a16:creationId xmlns:a16="http://schemas.microsoft.com/office/drawing/2014/main" xmlns="" id="{C64C778B-1CF7-8925-C3C7-B88C3FAE0353}"/>
              </a:ext>
            </a:extLst>
          </p:cNvPr>
          <p:cNvGrpSpPr/>
          <p:nvPr/>
        </p:nvGrpSpPr>
        <p:grpSpPr>
          <a:xfrm>
            <a:off x="3350558" y="311389"/>
            <a:ext cx="6487311" cy="775502"/>
            <a:chOff x="1428657" y="1118134"/>
            <a:chExt cx="6487311" cy="775502"/>
          </a:xfrm>
        </p:grpSpPr>
        <p:sp>
          <p:nvSpPr>
            <p:cNvPr id="4" name="TextBox 3">
              <a:extLst>
                <a:ext uri="{FF2B5EF4-FFF2-40B4-BE49-F238E27FC236}">
                  <a16:creationId xmlns:a16="http://schemas.microsoft.com/office/drawing/2014/main" xmlns="" id="{AE10BF3C-53AF-5106-BB5E-01517DCDA50F}"/>
                </a:ext>
              </a:extLst>
            </p:cNvPr>
            <p:cNvSpPr txBox="1"/>
            <p:nvPr/>
          </p:nvSpPr>
          <p:spPr>
            <a:xfrm>
              <a:off x="1428659" y="1124195"/>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sp>
          <p:nvSpPr>
            <p:cNvPr id="21" name="TextBox 20">
              <a:extLst>
                <a:ext uri="{FF2B5EF4-FFF2-40B4-BE49-F238E27FC236}">
                  <a16:creationId xmlns:a16="http://schemas.microsoft.com/office/drawing/2014/main" xmlns="" id="{582DCC83-99DB-1ED0-435B-69C2DC11AC49}"/>
                </a:ext>
              </a:extLst>
            </p:cNvPr>
            <p:cNvSpPr txBox="1"/>
            <p:nvPr/>
          </p:nvSpPr>
          <p:spPr>
            <a:xfrm>
              <a:off x="1428657" y="1118134"/>
              <a:ext cx="6203942" cy="769441"/>
            </a:xfrm>
            <a:prstGeom prst="rect">
              <a:avLst/>
            </a:prstGeom>
            <a:noFill/>
          </p:spPr>
          <p:txBody>
            <a:bodyPr wrap="none" rtlCol="0">
              <a:spAutoFit/>
            </a:bodyPr>
            <a:lstStyle/>
            <a:p>
              <a:r>
                <a:rPr lang="en-US" sz="4400" dirty="0" err="1">
                  <a:ln>
                    <a:solidFill>
                      <a:schemeClr val="tx1"/>
                    </a:solidFill>
                  </a:ln>
                  <a:solidFill>
                    <a:srgbClr val="FF0000"/>
                  </a:solidFill>
                </a:rPr>
                <a:t>Thứ</a:t>
              </a:r>
              <a:r>
                <a:rPr lang="en-US" sz="4400" dirty="0">
                  <a:ln>
                    <a:solidFill>
                      <a:schemeClr val="tx1"/>
                    </a:solidFill>
                  </a:ln>
                  <a:solidFill>
                    <a:srgbClr val="FF0000"/>
                  </a:solidFill>
                </a:rPr>
                <a:t> … </a:t>
              </a:r>
              <a:r>
                <a:rPr lang="en-US" sz="4400" dirty="0" err="1">
                  <a:ln>
                    <a:solidFill>
                      <a:schemeClr val="tx1"/>
                    </a:solidFill>
                  </a:ln>
                  <a:solidFill>
                    <a:srgbClr val="FF0000"/>
                  </a:solidFill>
                </a:rPr>
                <a:t>ngày</a:t>
              </a:r>
              <a:r>
                <a:rPr lang="en-US" sz="4400" dirty="0">
                  <a:ln>
                    <a:solidFill>
                      <a:schemeClr val="tx1"/>
                    </a:solidFill>
                  </a:ln>
                  <a:solidFill>
                    <a:srgbClr val="FF0000"/>
                  </a:solidFill>
                </a:rPr>
                <a:t>… </a:t>
              </a:r>
              <a:r>
                <a:rPr lang="en-US" sz="4400" dirty="0" err="1">
                  <a:ln>
                    <a:solidFill>
                      <a:schemeClr val="tx1"/>
                    </a:solidFill>
                  </a:ln>
                  <a:solidFill>
                    <a:srgbClr val="FF0000"/>
                  </a:solidFill>
                </a:rPr>
                <a:t>tháng</a:t>
              </a:r>
              <a:r>
                <a:rPr lang="en-US" sz="4400" dirty="0">
                  <a:ln>
                    <a:solidFill>
                      <a:schemeClr val="tx1"/>
                    </a:solidFill>
                  </a:ln>
                  <a:solidFill>
                    <a:srgbClr val="FF0000"/>
                  </a:solidFill>
                </a:rPr>
                <a:t>… </a:t>
              </a:r>
              <a:r>
                <a:rPr lang="en-US" sz="4400" dirty="0" err="1">
                  <a:ln>
                    <a:solidFill>
                      <a:schemeClr val="tx1"/>
                    </a:solidFill>
                  </a:ln>
                  <a:solidFill>
                    <a:srgbClr val="FF0000"/>
                  </a:solidFill>
                </a:rPr>
                <a:t>năm</a:t>
              </a:r>
              <a:endParaRPr lang="en-US" sz="4400" dirty="0">
                <a:ln>
                  <a:solidFill>
                    <a:schemeClr val="tx1"/>
                  </a:solidFill>
                </a:ln>
                <a:solidFill>
                  <a:srgbClr val="FF0000"/>
                </a:solidFill>
              </a:endParaRPr>
            </a:p>
          </p:txBody>
        </p:sp>
      </p:grpSp>
      <p:pic>
        <p:nvPicPr>
          <p:cNvPr id="8" name="Picture 7">
            <a:extLst>
              <a:ext uri="{FF2B5EF4-FFF2-40B4-BE49-F238E27FC236}">
                <a16:creationId xmlns:a16="http://schemas.microsoft.com/office/drawing/2014/main" xmlns=""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xmlns=""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xmlns="" id="{E390790D-45D6-12C4-9D9A-057D2EE11D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29EFE656-52B3-5672-A84D-B45A3612C11B}"/>
              </a:ext>
            </a:extLst>
          </p:cNvPr>
          <p:cNvPicPr>
            <a:picLocks noChangeAspect="1"/>
          </p:cNvPicPr>
          <p:nvPr/>
        </p:nvPicPr>
        <p:blipFill>
          <a:blip r:embed="rId8"/>
          <a:stretch>
            <a:fillRect/>
          </a:stretch>
        </p:blipFill>
        <p:spPr>
          <a:xfrm>
            <a:off x="2277187" y="1057572"/>
            <a:ext cx="7498730"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xmlns=""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11871" y="226320"/>
            <a:ext cx="6305099" cy="1692632"/>
          </a:xfrm>
          <a:prstGeom prst="rect">
            <a:avLst/>
          </a:prstGeom>
        </p:spPr>
      </p:pic>
      <p:grpSp>
        <p:nvGrpSpPr>
          <p:cNvPr id="22" name="Group 21">
            <a:extLst>
              <a:ext uri="{FF2B5EF4-FFF2-40B4-BE49-F238E27FC236}">
                <a16:creationId xmlns:a16="http://schemas.microsoft.com/office/drawing/2014/main" xmlns=""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xmlns=""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Mắt</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dõi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pic>
          <p:nvPicPr>
            <p:cNvPr id="30" name="Picture 29">
              <a:extLst>
                <a:ext uri="{FF2B5EF4-FFF2-40B4-BE49-F238E27FC236}">
                  <a16:creationId xmlns:a16="http://schemas.microsoft.com/office/drawing/2014/main" xmlns=""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xmlns=""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xmlns=""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rPr>
                <a:t>Tai </a:t>
              </a:r>
              <a:r>
                <a:rPr kumimoji="0" lang="en-US" sz="6600" b="1" i="0" u="none" strike="noStrike" kern="1200" cap="none" spc="0" normalizeH="0" baseline="0" noProof="0" dirty="0" err="1">
                  <a:ln>
                    <a:noFill/>
                  </a:ln>
                  <a:solidFill>
                    <a:srgbClr val="008000"/>
                  </a:solidFill>
                  <a:effectLst/>
                  <a:uLnTx/>
                  <a:uFillTx/>
                  <a:latin typeface="UTM Duepuntozero" panose="02040603050506020204" pitchFamily="18" charset="0"/>
                  <a:ea typeface="+mn-ea"/>
                  <a:cs typeface="+mn-cs"/>
                </a:rPr>
                <a:t>nghe</a:t>
              </a:r>
              <a:endPar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endParaRPr>
            </a:p>
          </p:txBody>
        </p:sp>
        <p:pic>
          <p:nvPicPr>
            <p:cNvPr id="35" name="Picture 34">
              <a:extLst>
                <a:ext uri="{FF2B5EF4-FFF2-40B4-BE49-F238E27FC236}">
                  <a16:creationId xmlns:a16="http://schemas.microsoft.com/office/drawing/2014/main" xmlns=""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xmlns=""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xmlns=""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rPr>
                <a:t>Tay </a:t>
              </a:r>
              <a:r>
                <a:rPr kumimoji="0" lang="en-US" sz="6600" b="1" i="0" u="none" strike="noStrike" kern="1200" cap="none" spc="0" normalizeH="0" baseline="0" noProof="0" dirty="0" err="1">
                  <a:ln>
                    <a:noFill/>
                  </a:ln>
                  <a:solidFill>
                    <a:srgbClr val="0070C0"/>
                  </a:solidFill>
                  <a:effectLst/>
                  <a:uLnTx/>
                  <a:uFillTx/>
                  <a:latin typeface="UTM Duepuntozero" panose="02040603050506020204" pitchFamily="18" charset="0"/>
                  <a:ea typeface="+mn-ea"/>
                  <a:cs typeface="+mn-cs"/>
                </a:rPr>
                <a:t>dò</a:t>
              </a:r>
              <a:endPar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pic>
          <p:nvPicPr>
            <p:cNvPr id="39" name="Picture 38">
              <a:extLst>
                <a:ext uri="{FF2B5EF4-FFF2-40B4-BE49-F238E27FC236}">
                  <a16:creationId xmlns:a16="http://schemas.microsoft.com/office/drawing/2014/main" xmlns=""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xmlns="" id="{79F8EBB8-14C7-DCE7-7156-AFEBCF385D7E}"/>
              </a:ext>
            </a:extLst>
          </p:cNvPr>
          <p:cNvPicPr>
            <a:picLocks noChangeAspect="1"/>
          </p:cNvPicPr>
          <p:nvPr/>
        </p:nvPicPr>
        <p:blipFill>
          <a:blip r:embed="rId10"/>
          <a:stretch>
            <a:fillRect/>
          </a:stretch>
        </p:blipFill>
        <p:spPr>
          <a:xfrm>
            <a:off x="4369505" y="347886"/>
            <a:ext cx="6578154" cy="1115665"/>
          </a:xfrm>
          <a:prstGeom prst="rect">
            <a:avLst/>
          </a:prstGeom>
        </p:spPr>
      </p:pic>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66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66000">
                                          <p:cBhvr additive="base">
                                            <p:cTn id="12"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6000">
                                          <p:cBhvr additive="base">
                                            <p:cTn id="17"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217EC548-DCD5-AE37-CEF1-A37CF96B06C6}"/>
              </a:ext>
            </a:extLst>
          </p:cNvPr>
          <p:cNvSpPr txBox="1"/>
          <p:nvPr/>
        </p:nvSpPr>
        <p:spPr>
          <a:xfrm>
            <a:off x="531370" y="940645"/>
            <a:ext cx="11099352" cy="5647700"/>
          </a:xfrm>
          <a:prstGeom prst="rect">
            <a:avLst/>
          </a:prstGeom>
          <a:no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lang="vi-VN" sz="1900" i="1" dirty="0">
                <a:latin typeface="Cambria" panose="02040503050406030204" pitchFamily="18" charset="0"/>
                <a:ea typeface="Cambria" panose="02040503050406030204" pitchFamily="18" charset="0"/>
              </a:rPr>
              <a:t>Sao chổi</a:t>
            </a:r>
            <a:r>
              <a:rPr lang="vi-VN" sz="1900" dirty="0">
                <a:latin typeface="Cambria" panose="02040503050406030204" pitchFamily="18" charset="0"/>
                <a:ea typeface="Cambria" panose="02040503050406030204" pitchFamily="18" charset="0"/>
              </a:rPr>
              <a:t>.</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lang="vi-VN" sz="1900" i="1" dirty="0">
                <a:latin typeface="Cambria" panose="02040503050406030204" pitchFamily="18" charset="0"/>
                <a:ea typeface="Cambria" panose="02040503050406030204" pitchFamily="18" charset="0"/>
              </a:rPr>
              <a:t>Vịt con xấu xí, Cô bé bán diêm, Nàng tiên cá, Chú lính chì dũng cảm</a:t>
            </a:r>
            <a:r>
              <a:rPr lang="vi-VN" sz="1900" dirty="0">
                <a:latin typeface="Cambria" panose="02040503050406030204" pitchFamily="18" charset="0"/>
                <a:ea typeface="Cambria" panose="02040503050406030204" pitchFamily="18" charset="0"/>
              </a:rPr>
              <a:t>,... Đây là những câu chuyện đã làm xúc động hàng triệu trẻ em trên thế giới.</a:t>
            </a:r>
          </a:p>
          <a:p>
            <a:pPr algn="r"/>
            <a:r>
              <a:rPr lang="vi-VN" sz="1900" dirty="0">
                <a:latin typeface="Cambria" panose="02040503050406030204" pitchFamily="18" charset="0"/>
                <a:ea typeface="Cambria" panose="02040503050406030204" pitchFamily="18" charset="0"/>
              </a:rPr>
              <a:t>(Phan Thế Quân </a:t>
            </a:r>
            <a:r>
              <a:rPr lang="vi-VN" sz="1900" i="1" dirty="0">
                <a:latin typeface="Cambria" panose="02040503050406030204" pitchFamily="18" charset="0"/>
                <a:ea typeface="Cambria" panose="02040503050406030204" pitchFamily="18" charset="0"/>
              </a:rPr>
              <a:t>tổng hợp</a:t>
            </a:r>
            <a:r>
              <a:rPr lang="vi-VN" sz="1900" dirty="0">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xmlns="" id="{EDA76EF3-23C8-2041-2E28-2E18D20E3235}"/>
              </a:ext>
            </a:extLst>
          </p:cNvPr>
          <p:cNvPicPr>
            <a:picLocks noChangeAspect="1"/>
          </p:cNvPicPr>
          <p:nvPr/>
        </p:nvPicPr>
        <p:blipFill>
          <a:blip r:embed="rId5"/>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xmlns=""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xmlns=""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xmlns=""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xmlns=""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xmlns=""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xmlns=""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xmlns=""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xmlns=""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xmlns=""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xmlns=""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xmlns=""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xmlns=""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xmlns=""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xmlns=""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xmlns=""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xmlns=""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xmlns=""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xmlns=""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xmlns=""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xmlns=""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xmlns=""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xmlns=""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xmlns=""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xmlns=""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xmlns=""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xmlns=""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xmlns="" id="{312CF7F7-E164-4098-AA7A-7DE6DCAF94B8}"/>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xmlns=""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xmlns=""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xmlns=""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xmlns="" id="{F717302C-BC60-FF85-B974-9C5E5B5494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xmlns=""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xmlns="" id="{9304B73B-5C69-E1A1-B6EE-0923AE30033C}"/>
              </a:ext>
            </a:extLst>
          </p:cNvPr>
          <p:cNvPicPr>
            <a:picLocks noChangeAspect="1"/>
          </p:cNvPicPr>
          <p:nvPr/>
        </p:nvPicPr>
        <p:blipFill>
          <a:blip r:embed="rId9"/>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1447AA-B0E1-44B0-9370-54F902530807}">
  <ds:schemaRefs>
    <ds:schemaRef ds:uri="http://purl.org/dc/dcmitype/"/>
    <ds:schemaRef ds:uri="45a79269-fa8d-42c8-ad13-763803f23fa6"/>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3.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1116</TotalTime>
  <Words>1226</Words>
  <Application>Microsoft Office PowerPoint</Application>
  <PresentationFormat>Widescreen</PresentationFormat>
  <Paragraphs>79</Paragraphs>
  <Slides>29</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微软雅黑</vt:lpstr>
      <vt:lpstr>宋体</vt:lpstr>
      <vt:lpstr>Arial</vt:lpstr>
      <vt:lpstr>Calibri</vt:lpstr>
      <vt:lpstr>Cambria</vt:lpstr>
      <vt:lpstr>LNTH-LuoLuoNotangYuanTi 1</vt:lpstr>
      <vt:lpstr>SVN-Poky's</vt:lpstr>
      <vt:lpstr>Times New Roman</vt:lpstr>
      <vt:lpstr>UTM Cookies</vt:lpstr>
      <vt:lpstr>UTM Duepuntozero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Admin</cp:lastModifiedBy>
  <cp:revision>27</cp:revision>
  <dcterms:created xsi:type="dcterms:W3CDTF">2022-07-13T07:05:15Z</dcterms:created>
  <dcterms:modified xsi:type="dcterms:W3CDTF">2025-01-02T15:46:30Z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