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6" r:id="rId2"/>
  </p:sldMasterIdLst>
  <p:notesMasterIdLst>
    <p:notesMasterId r:id="rId14"/>
  </p:notesMasterIdLst>
  <p:sldIdLst>
    <p:sldId id="307" r:id="rId3"/>
    <p:sldId id="308" r:id="rId4"/>
    <p:sldId id="304" r:id="rId5"/>
    <p:sldId id="264" r:id="rId6"/>
    <p:sldId id="291" r:id="rId7"/>
    <p:sldId id="276" r:id="rId8"/>
    <p:sldId id="277" r:id="rId9"/>
    <p:sldId id="278" r:id="rId10"/>
    <p:sldId id="279" r:id="rId11"/>
    <p:sldId id="284" r:id="rId12"/>
    <p:sldId id="31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311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18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8"/>
          <p:cNvGrpSpPr/>
          <p:nvPr/>
        </p:nvGrpSpPr>
        <p:grpSpPr>
          <a:xfrm rot="10800000">
            <a:off x="1454139" y="662296"/>
            <a:ext cx="6545634" cy="5376568"/>
            <a:chOff x="6012925" y="2964625"/>
            <a:chExt cx="1368950" cy="1009975"/>
          </a:xfrm>
        </p:grpSpPr>
        <p:sp>
          <p:nvSpPr>
            <p:cNvPr id="222" name="Google Shape;222;p8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</p:grp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1398900" y="1770534"/>
            <a:ext cx="6346200" cy="31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717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649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649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649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649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649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649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649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649"/>
            </a:lvl9pPr>
          </a:lstStyle>
          <a:p>
            <a:endParaRPr/>
          </a:p>
        </p:txBody>
      </p:sp>
      <p:sp>
        <p:nvSpPr>
          <p:cNvPr id="228" name="Google Shape;228;p8"/>
          <p:cNvSpPr/>
          <p:nvPr/>
        </p:nvSpPr>
        <p:spPr>
          <a:xfrm rot="-5062406">
            <a:off x="-1662269" y="-287310"/>
            <a:ext cx="3757380" cy="2808784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88545" tIns="88545" rIns="88545" bIns="8854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83"/>
          </a:p>
        </p:txBody>
      </p:sp>
      <p:sp>
        <p:nvSpPr>
          <p:cNvPr id="229" name="Google Shape;229;p8"/>
          <p:cNvSpPr/>
          <p:nvPr/>
        </p:nvSpPr>
        <p:spPr>
          <a:xfrm flipH="1">
            <a:off x="7606891" y="3257201"/>
            <a:ext cx="2475662" cy="4455731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88545" tIns="88545" rIns="88545" bIns="8854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83"/>
          </a:p>
        </p:txBody>
      </p:sp>
      <p:grpSp>
        <p:nvGrpSpPr>
          <p:cNvPr id="230" name="Google Shape;230;p8"/>
          <p:cNvGrpSpPr/>
          <p:nvPr/>
        </p:nvGrpSpPr>
        <p:grpSpPr>
          <a:xfrm>
            <a:off x="6281533" y="-13424"/>
            <a:ext cx="2862467" cy="2261032"/>
            <a:chOff x="238125" y="3383650"/>
            <a:chExt cx="1287775" cy="762900"/>
          </a:xfrm>
        </p:grpSpPr>
        <p:sp>
          <p:nvSpPr>
            <p:cNvPr id="231" name="Google Shape;231;p8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</p:grpSp>
      <p:grpSp>
        <p:nvGrpSpPr>
          <p:cNvPr id="234" name="Google Shape;234;p8"/>
          <p:cNvGrpSpPr/>
          <p:nvPr/>
        </p:nvGrpSpPr>
        <p:grpSpPr>
          <a:xfrm rot="-5400000">
            <a:off x="312548" y="5254220"/>
            <a:ext cx="1293389" cy="1918341"/>
            <a:chOff x="961675" y="1958725"/>
            <a:chExt cx="563225" cy="1113825"/>
          </a:xfrm>
        </p:grpSpPr>
        <p:sp>
          <p:nvSpPr>
            <p:cNvPr id="235" name="Google Shape;235;p8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</p:grpSp>
      <p:grpSp>
        <p:nvGrpSpPr>
          <p:cNvPr id="237" name="Google Shape;237;p8"/>
          <p:cNvGrpSpPr/>
          <p:nvPr/>
        </p:nvGrpSpPr>
        <p:grpSpPr>
          <a:xfrm>
            <a:off x="1068239" y="4453101"/>
            <a:ext cx="475779" cy="634400"/>
            <a:chOff x="1460350" y="2402425"/>
            <a:chExt cx="208950" cy="208950"/>
          </a:xfrm>
        </p:grpSpPr>
        <p:sp>
          <p:nvSpPr>
            <p:cNvPr id="238" name="Google Shape;238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</p:grpSp>
      <p:grpSp>
        <p:nvGrpSpPr>
          <p:cNvPr id="266" name="Google Shape;266;p8"/>
          <p:cNvGrpSpPr/>
          <p:nvPr/>
        </p:nvGrpSpPr>
        <p:grpSpPr>
          <a:xfrm rot="3427758">
            <a:off x="6747473" y="992463"/>
            <a:ext cx="634358" cy="475796"/>
            <a:chOff x="1460350" y="2402425"/>
            <a:chExt cx="208950" cy="208950"/>
          </a:xfrm>
        </p:grpSpPr>
        <p:sp>
          <p:nvSpPr>
            <p:cNvPr id="267" name="Google Shape;267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</p:grpSp>
      <p:sp>
        <p:nvSpPr>
          <p:cNvPr id="295" name="Google Shape;295;p8"/>
          <p:cNvSpPr/>
          <p:nvPr/>
        </p:nvSpPr>
        <p:spPr>
          <a:xfrm>
            <a:off x="923541" y="1597295"/>
            <a:ext cx="475354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88545" tIns="88545" rIns="88545" bIns="8854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83"/>
          </a:p>
        </p:txBody>
      </p:sp>
      <p:sp>
        <p:nvSpPr>
          <p:cNvPr id="296" name="Google Shape;296;p8"/>
          <p:cNvSpPr/>
          <p:nvPr/>
        </p:nvSpPr>
        <p:spPr>
          <a:xfrm>
            <a:off x="5199683" y="6017993"/>
            <a:ext cx="401006" cy="446414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88545" tIns="88545" rIns="88545" bIns="8854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83"/>
          </a:p>
        </p:txBody>
      </p:sp>
      <p:grpSp>
        <p:nvGrpSpPr>
          <p:cNvPr id="297" name="Google Shape;297;p8"/>
          <p:cNvGrpSpPr/>
          <p:nvPr/>
        </p:nvGrpSpPr>
        <p:grpSpPr>
          <a:xfrm>
            <a:off x="7124248" y="4039008"/>
            <a:ext cx="853142" cy="701358"/>
            <a:chOff x="4908575" y="2482875"/>
            <a:chExt cx="654350" cy="403450"/>
          </a:xfrm>
        </p:grpSpPr>
        <p:sp>
          <p:nvSpPr>
            <p:cNvPr id="298" name="Google Shape;298;p8"/>
            <p:cNvSpPr/>
            <p:nvPr/>
          </p:nvSpPr>
          <p:spPr>
            <a:xfrm>
              <a:off x="4926575" y="2482875"/>
              <a:ext cx="636350" cy="342200"/>
            </a:xfrm>
            <a:custGeom>
              <a:avLst/>
              <a:gdLst/>
              <a:ahLst/>
              <a:cxnLst/>
              <a:rect l="l" t="t" r="r" b="b"/>
              <a:pathLst>
                <a:path w="25454" h="13688" extrusionOk="0">
                  <a:moveTo>
                    <a:pt x="11142" y="1"/>
                  </a:moveTo>
                  <a:lnTo>
                    <a:pt x="10326" y="97"/>
                  </a:lnTo>
                  <a:lnTo>
                    <a:pt x="9990" y="145"/>
                  </a:lnTo>
                  <a:lnTo>
                    <a:pt x="9654" y="241"/>
                  </a:lnTo>
                  <a:lnTo>
                    <a:pt x="9077" y="529"/>
                  </a:lnTo>
                  <a:lnTo>
                    <a:pt x="8597" y="817"/>
                  </a:lnTo>
                  <a:lnTo>
                    <a:pt x="8165" y="1201"/>
                  </a:lnTo>
                  <a:lnTo>
                    <a:pt x="7781" y="1634"/>
                  </a:lnTo>
                  <a:lnTo>
                    <a:pt x="7444" y="2066"/>
                  </a:lnTo>
                  <a:lnTo>
                    <a:pt x="7156" y="2498"/>
                  </a:lnTo>
                  <a:lnTo>
                    <a:pt x="6916" y="2930"/>
                  </a:lnTo>
                  <a:lnTo>
                    <a:pt x="6724" y="3410"/>
                  </a:lnTo>
                  <a:lnTo>
                    <a:pt x="6388" y="4275"/>
                  </a:lnTo>
                  <a:lnTo>
                    <a:pt x="6244" y="4995"/>
                  </a:lnTo>
                  <a:lnTo>
                    <a:pt x="6148" y="5668"/>
                  </a:lnTo>
                  <a:lnTo>
                    <a:pt x="5571" y="5524"/>
                  </a:lnTo>
                  <a:lnTo>
                    <a:pt x="4995" y="5379"/>
                  </a:lnTo>
                  <a:lnTo>
                    <a:pt x="4275" y="5283"/>
                  </a:lnTo>
                  <a:lnTo>
                    <a:pt x="3458" y="5235"/>
                  </a:lnTo>
                  <a:lnTo>
                    <a:pt x="2690" y="5235"/>
                  </a:lnTo>
                  <a:lnTo>
                    <a:pt x="2354" y="5283"/>
                  </a:lnTo>
                  <a:lnTo>
                    <a:pt x="2018" y="5379"/>
                  </a:lnTo>
                  <a:lnTo>
                    <a:pt x="1681" y="5476"/>
                  </a:lnTo>
                  <a:lnTo>
                    <a:pt x="1441" y="5668"/>
                  </a:lnTo>
                  <a:lnTo>
                    <a:pt x="1201" y="5860"/>
                  </a:lnTo>
                  <a:lnTo>
                    <a:pt x="1009" y="6148"/>
                  </a:lnTo>
                  <a:lnTo>
                    <a:pt x="817" y="6436"/>
                  </a:lnTo>
                  <a:lnTo>
                    <a:pt x="673" y="6772"/>
                  </a:lnTo>
                  <a:lnTo>
                    <a:pt x="385" y="7541"/>
                  </a:lnTo>
                  <a:lnTo>
                    <a:pt x="193" y="8357"/>
                  </a:lnTo>
                  <a:lnTo>
                    <a:pt x="48" y="9125"/>
                  </a:lnTo>
                  <a:lnTo>
                    <a:pt x="0" y="9846"/>
                  </a:lnTo>
                  <a:lnTo>
                    <a:pt x="0" y="10374"/>
                  </a:lnTo>
                  <a:lnTo>
                    <a:pt x="48" y="10662"/>
                  </a:lnTo>
                  <a:lnTo>
                    <a:pt x="145" y="10710"/>
                  </a:lnTo>
                  <a:lnTo>
                    <a:pt x="385" y="10806"/>
                  </a:lnTo>
                  <a:lnTo>
                    <a:pt x="1201" y="10950"/>
                  </a:lnTo>
                  <a:lnTo>
                    <a:pt x="3987" y="11383"/>
                  </a:lnTo>
                  <a:lnTo>
                    <a:pt x="7973" y="11863"/>
                  </a:lnTo>
                  <a:lnTo>
                    <a:pt x="12535" y="12439"/>
                  </a:lnTo>
                  <a:lnTo>
                    <a:pt x="21035" y="13352"/>
                  </a:lnTo>
                  <a:lnTo>
                    <a:pt x="23917" y="13640"/>
                  </a:lnTo>
                  <a:lnTo>
                    <a:pt x="24733" y="13688"/>
                  </a:lnTo>
                  <a:lnTo>
                    <a:pt x="25070" y="13688"/>
                  </a:lnTo>
                  <a:lnTo>
                    <a:pt x="25118" y="13640"/>
                  </a:lnTo>
                  <a:lnTo>
                    <a:pt x="25166" y="13496"/>
                  </a:lnTo>
                  <a:lnTo>
                    <a:pt x="25262" y="13015"/>
                  </a:lnTo>
                  <a:lnTo>
                    <a:pt x="25358" y="12343"/>
                  </a:lnTo>
                  <a:lnTo>
                    <a:pt x="25454" y="11575"/>
                  </a:lnTo>
                  <a:lnTo>
                    <a:pt x="25454" y="10710"/>
                  </a:lnTo>
                  <a:lnTo>
                    <a:pt x="25454" y="9942"/>
                  </a:lnTo>
                  <a:lnTo>
                    <a:pt x="25358" y="9270"/>
                  </a:lnTo>
                  <a:lnTo>
                    <a:pt x="25310" y="8981"/>
                  </a:lnTo>
                  <a:lnTo>
                    <a:pt x="25262" y="8789"/>
                  </a:lnTo>
                  <a:lnTo>
                    <a:pt x="25118" y="8597"/>
                  </a:lnTo>
                  <a:lnTo>
                    <a:pt x="25022" y="8453"/>
                  </a:lnTo>
                  <a:lnTo>
                    <a:pt x="24685" y="8165"/>
                  </a:lnTo>
                  <a:lnTo>
                    <a:pt x="24253" y="7973"/>
                  </a:lnTo>
                  <a:lnTo>
                    <a:pt x="23869" y="7781"/>
                  </a:lnTo>
                  <a:lnTo>
                    <a:pt x="23149" y="7589"/>
                  </a:lnTo>
                  <a:lnTo>
                    <a:pt x="22860" y="7541"/>
                  </a:lnTo>
                  <a:lnTo>
                    <a:pt x="22908" y="7060"/>
                  </a:lnTo>
                  <a:lnTo>
                    <a:pt x="23005" y="6004"/>
                  </a:lnTo>
                  <a:lnTo>
                    <a:pt x="23053" y="5331"/>
                  </a:lnTo>
                  <a:lnTo>
                    <a:pt x="23053" y="4659"/>
                  </a:lnTo>
                  <a:lnTo>
                    <a:pt x="23005" y="3987"/>
                  </a:lnTo>
                  <a:lnTo>
                    <a:pt x="22908" y="3410"/>
                  </a:lnTo>
                  <a:lnTo>
                    <a:pt x="22860" y="3314"/>
                  </a:lnTo>
                  <a:lnTo>
                    <a:pt x="22716" y="3170"/>
                  </a:lnTo>
                  <a:lnTo>
                    <a:pt x="22380" y="2834"/>
                  </a:lnTo>
                  <a:lnTo>
                    <a:pt x="21804" y="2498"/>
                  </a:lnTo>
                  <a:lnTo>
                    <a:pt x="21132" y="2162"/>
                  </a:lnTo>
                  <a:lnTo>
                    <a:pt x="20315" y="1826"/>
                  </a:lnTo>
                  <a:lnTo>
                    <a:pt x="19403" y="1489"/>
                  </a:lnTo>
                  <a:lnTo>
                    <a:pt x="18394" y="1201"/>
                  </a:lnTo>
                  <a:lnTo>
                    <a:pt x="17338" y="865"/>
                  </a:lnTo>
                  <a:lnTo>
                    <a:pt x="16233" y="625"/>
                  </a:lnTo>
                  <a:lnTo>
                    <a:pt x="15128" y="385"/>
                  </a:lnTo>
                  <a:lnTo>
                    <a:pt x="14072" y="193"/>
                  </a:lnTo>
                  <a:lnTo>
                    <a:pt x="13015" y="49"/>
                  </a:lnTo>
                  <a:lnTo>
                    <a:pt x="12007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4926575" y="2482875"/>
              <a:ext cx="636350" cy="342200"/>
            </a:xfrm>
            <a:custGeom>
              <a:avLst/>
              <a:gdLst/>
              <a:ahLst/>
              <a:cxnLst/>
              <a:rect l="l" t="t" r="r" b="b"/>
              <a:pathLst>
                <a:path w="25454" h="13688" fill="none" extrusionOk="0">
                  <a:moveTo>
                    <a:pt x="6148" y="5668"/>
                  </a:moveTo>
                  <a:lnTo>
                    <a:pt x="6148" y="5668"/>
                  </a:lnTo>
                  <a:lnTo>
                    <a:pt x="6244" y="4995"/>
                  </a:lnTo>
                  <a:lnTo>
                    <a:pt x="6388" y="4275"/>
                  </a:lnTo>
                  <a:lnTo>
                    <a:pt x="6724" y="3410"/>
                  </a:lnTo>
                  <a:lnTo>
                    <a:pt x="6916" y="2930"/>
                  </a:lnTo>
                  <a:lnTo>
                    <a:pt x="7156" y="2498"/>
                  </a:lnTo>
                  <a:lnTo>
                    <a:pt x="7444" y="2066"/>
                  </a:lnTo>
                  <a:lnTo>
                    <a:pt x="7781" y="1634"/>
                  </a:lnTo>
                  <a:lnTo>
                    <a:pt x="8165" y="1201"/>
                  </a:lnTo>
                  <a:lnTo>
                    <a:pt x="8597" y="817"/>
                  </a:lnTo>
                  <a:lnTo>
                    <a:pt x="9077" y="529"/>
                  </a:lnTo>
                  <a:lnTo>
                    <a:pt x="9654" y="241"/>
                  </a:lnTo>
                  <a:lnTo>
                    <a:pt x="9654" y="241"/>
                  </a:lnTo>
                  <a:lnTo>
                    <a:pt x="9990" y="145"/>
                  </a:lnTo>
                  <a:lnTo>
                    <a:pt x="10326" y="97"/>
                  </a:lnTo>
                  <a:lnTo>
                    <a:pt x="11142" y="1"/>
                  </a:lnTo>
                  <a:lnTo>
                    <a:pt x="12007" y="1"/>
                  </a:lnTo>
                  <a:lnTo>
                    <a:pt x="13015" y="49"/>
                  </a:lnTo>
                  <a:lnTo>
                    <a:pt x="14072" y="193"/>
                  </a:lnTo>
                  <a:lnTo>
                    <a:pt x="15128" y="385"/>
                  </a:lnTo>
                  <a:lnTo>
                    <a:pt x="16233" y="625"/>
                  </a:lnTo>
                  <a:lnTo>
                    <a:pt x="17338" y="865"/>
                  </a:lnTo>
                  <a:lnTo>
                    <a:pt x="18394" y="1201"/>
                  </a:lnTo>
                  <a:lnTo>
                    <a:pt x="19403" y="1489"/>
                  </a:lnTo>
                  <a:lnTo>
                    <a:pt x="20315" y="1826"/>
                  </a:lnTo>
                  <a:lnTo>
                    <a:pt x="21132" y="2162"/>
                  </a:lnTo>
                  <a:lnTo>
                    <a:pt x="21804" y="2498"/>
                  </a:lnTo>
                  <a:lnTo>
                    <a:pt x="22380" y="2834"/>
                  </a:lnTo>
                  <a:lnTo>
                    <a:pt x="22716" y="3170"/>
                  </a:lnTo>
                  <a:lnTo>
                    <a:pt x="22860" y="3314"/>
                  </a:lnTo>
                  <a:lnTo>
                    <a:pt x="22908" y="3410"/>
                  </a:lnTo>
                  <a:lnTo>
                    <a:pt x="22908" y="3410"/>
                  </a:lnTo>
                  <a:lnTo>
                    <a:pt x="23005" y="3987"/>
                  </a:lnTo>
                  <a:lnTo>
                    <a:pt x="23053" y="4659"/>
                  </a:lnTo>
                  <a:lnTo>
                    <a:pt x="23053" y="5331"/>
                  </a:lnTo>
                  <a:lnTo>
                    <a:pt x="23005" y="6004"/>
                  </a:lnTo>
                  <a:lnTo>
                    <a:pt x="22908" y="7060"/>
                  </a:lnTo>
                  <a:lnTo>
                    <a:pt x="22860" y="7541"/>
                  </a:lnTo>
                  <a:lnTo>
                    <a:pt x="22860" y="7541"/>
                  </a:lnTo>
                  <a:lnTo>
                    <a:pt x="23149" y="7589"/>
                  </a:lnTo>
                  <a:lnTo>
                    <a:pt x="23869" y="7781"/>
                  </a:lnTo>
                  <a:lnTo>
                    <a:pt x="24253" y="7973"/>
                  </a:lnTo>
                  <a:lnTo>
                    <a:pt x="24685" y="8165"/>
                  </a:lnTo>
                  <a:lnTo>
                    <a:pt x="25022" y="8453"/>
                  </a:lnTo>
                  <a:lnTo>
                    <a:pt x="25118" y="8597"/>
                  </a:lnTo>
                  <a:lnTo>
                    <a:pt x="25262" y="8789"/>
                  </a:lnTo>
                  <a:lnTo>
                    <a:pt x="25262" y="8789"/>
                  </a:lnTo>
                  <a:lnTo>
                    <a:pt x="25310" y="8981"/>
                  </a:lnTo>
                  <a:lnTo>
                    <a:pt x="25358" y="9270"/>
                  </a:lnTo>
                  <a:lnTo>
                    <a:pt x="25454" y="9942"/>
                  </a:lnTo>
                  <a:lnTo>
                    <a:pt x="25454" y="10710"/>
                  </a:lnTo>
                  <a:lnTo>
                    <a:pt x="25454" y="11575"/>
                  </a:lnTo>
                  <a:lnTo>
                    <a:pt x="25358" y="12343"/>
                  </a:lnTo>
                  <a:lnTo>
                    <a:pt x="25262" y="13015"/>
                  </a:lnTo>
                  <a:lnTo>
                    <a:pt x="25166" y="13496"/>
                  </a:lnTo>
                  <a:lnTo>
                    <a:pt x="25118" y="13640"/>
                  </a:lnTo>
                  <a:lnTo>
                    <a:pt x="25070" y="13688"/>
                  </a:lnTo>
                  <a:lnTo>
                    <a:pt x="25070" y="13688"/>
                  </a:lnTo>
                  <a:lnTo>
                    <a:pt x="24733" y="13688"/>
                  </a:lnTo>
                  <a:lnTo>
                    <a:pt x="23917" y="13640"/>
                  </a:lnTo>
                  <a:lnTo>
                    <a:pt x="21035" y="13352"/>
                  </a:lnTo>
                  <a:lnTo>
                    <a:pt x="12535" y="12439"/>
                  </a:lnTo>
                  <a:lnTo>
                    <a:pt x="7973" y="11863"/>
                  </a:lnTo>
                  <a:lnTo>
                    <a:pt x="3987" y="11383"/>
                  </a:lnTo>
                  <a:lnTo>
                    <a:pt x="1201" y="10950"/>
                  </a:lnTo>
                  <a:lnTo>
                    <a:pt x="385" y="10806"/>
                  </a:lnTo>
                  <a:lnTo>
                    <a:pt x="145" y="10710"/>
                  </a:lnTo>
                  <a:lnTo>
                    <a:pt x="48" y="10662"/>
                  </a:lnTo>
                  <a:lnTo>
                    <a:pt x="48" y="10662"/>
                  </a:lnTo>
                  <a:lnTo>
                    <a:pt x="0" y="10374"/>
                  </a:lnTo>
                  <a:lnTo>
                    <a:pt x="0" y="9846"/>
                  </a:lnTo>
                  <a:lnTo>
                    <a:pt x="48" y="9125"/>
                  </a:lnTo>
                  <a:lnTo>
                    <a:pt x="193" y="8357"/>
                  </a:lnTo>
                  <a:lnTo>
                    <a:pt x="385" y="7541"/>
                  </a:lnTo>
                  <a:lnTo>
                    <a:pt x="673" y="6772"/>
                  </a:lnTo>
                  <a:lnTo>
                    <a:pt x="817" y="6436"/>
                  </a:lnTo>
                  <a:lnTo>
                    <a:pt x="1009" y="6148"/>
                  </a:lnTo>
                  <a:lnTo>
                    <a:pt x="1201" y="5860"/>
                  </a:lnTo>
                  <a:lnTo>
                    <a:pt x="1441" y="5668"/>
                  </a:lnTo>
                  <a:lnTo>
                    <a:pt x="1441" y="5668"/>
                  </a:lnTo>
                  <a:lnTo>
                    <a:pt x="1681" y="5476"/>
                  </a:lnTo>
                  <a:lnTo>
                    <a:pt x="2018" y="5379"/>
                  </a:lnTo>
                  <a:lnTo>
                    <a:pt x="2354" y="5283"/>
                  </a:lnTo>
                  <a:lnTo>
                    <a:pt x="2690" y="5235"/>
                  </a:lnTo>
                  <a:lnTo>
                    <a:pt x="3458" y="5235"/>
                  </a:lnTo>
                  <a:lnTo>
                    <a:pt x="4275" y="5283"/>
                  </a:lnTo>
                  <a:lnTo>
                    <a:pt x="4995" y="5379"/>
                  </a:lnTo>
                  <a:lnTo>
                    <a:pt x="5571" y="5524"/>
                  </a:lnTo>
                  <a:lnTo>
                    <a:pt x="6148" y="56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5211125" y="2683375"/>
              <a:ext cx="50450" cy="18050"/>
            </a:xfrm>
            <a:custGeom>
              <a:avLst/>
              <a:gdLst/>
              <a:ahLst/>
              <a:cxnLst/>
              <a:rect l="l" t="t" r="r" b="b"/>
              <a:pathLst>
                <a:path w="2018" h="722" extrusionOk="0">
                  <a:moveTo>
                    <a:pt x="625" y="1"/>
                  </a:moveTo>
                  <a:lnTo>
                    <a:pt x="289" y="49"/>
                  </a:lnTo>
                  <a:lnTo>
                    <a:pt x="96" y="97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0" y="289"/>
                  </a:lnTo>
                  <a:lnTo>
                    <a:pt x="48" y="385"/>
                  </a:lnTo>
                  <a:lnTo>
                    <a:pt x="289" y="529"/>
                  </a:lnTo>
                  <a:lnTo>
                    <a:pt x="625" y="625"/>
                  </a:lnTo>
                  <a:lnTo>
                    <a:pt x="1009" y="721"/>
                  </a:lnTo>
                  <a:lnTo>
                    <a:pt x="1393" y="721"/>
                  </a:lnTo>
                  <a:lnTo>
                    <a:pt x="1729" y="673"/>
                  </a:lnTo>
                  <a:lnTo>
                    <a:pt x="1873" y="625"/>
                  </a:lnTo>
                  <a:lnTo>
                    <a:pt x="1969" y="577"/>
                  </a:lnTo>
                  <a:lnTo>
                    <a:pt x="2017" y="481"/>
                  </a:lnTo>
                  <a:lnTo>
                    <a:pt x="2017" y="385"/>
                  </a:lnTo>
                  <a:lnTo>
                    <a:pt x="2017" y="337"/>
                  </a:lnTo>
                  <a:lnTo>
                    <a:pt x="1921" y="289"/>
                  </a:lnTo>
                  <a:lnTo>
                    <a:pt x="1681" y="193"/>
                  </a:lnTo>
                  <a:lnTo>
                    <a:pt x="1345" y="97"/>
                  </a:lnTo>
                  <a:lnTo>
                    <a:pt x="1009" y="49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5380400" y="2699000"/>
              <a:ext cx="44450" cy="15625"/>
            </a:xfrm>
            <a:custGeom>
              <a:avLst/>
              <a:gdLst/>
              <a:ahLst/>
              <a:cxnLst/>
              <a:rect l="l" t="t" r="r" b="b"/>
              <a:pathLst>
                <a:path w="1778" h="625" extrusionOk="0">
                  <a:moveTo>
                    <a:pt x="289" y="0"/>
                  </a:moveTo>
                  <a:lnTo>
                    <a:pt x="97" y="48"/>
                  </a:lnTo>
                  <a:lnTo>
                    <a:pt x="49" y="96"/>
                  </a:lnTo>
                  <a:lnTo>
                    <a:pt x="1" y="144"/>
                  </a:lnTo>
                  <a:lnTo>
                    <a:pt x="1" y="240"/>
                  </a:lnTo>
                  <a:lnTo>
                    <a:pt x="49" y="288"/>
                  </a:lnTo>
                  <a:lnTo>
                    <a:pt x="289" y="432"/>
                  </a:lnTo>
                  <a:lnTo>
                    <a:pt x="577" y="528"/>
                  </a:lnTo>
                  <a:lnTo>
                    <a:pt x="913" y="576"/>
                  </a:lnTo>
                  <a:lnTo>
                    <a:pt x="1250" y="625"/>
                  </a:lnTo>
                  <a:lnTo>
                    <a:pt x="1538" y="576"/>
                  </a:lnTo>
                  <a:lnTo>
                    <a:pt x="1730" y="480"/>
                  </a:lnTo>
                  <a:lnTo>
                    <a:pt x="1778" y="384"/>
                  </a:lnTo>
                  <a:lnTo>
                    <a:pt x="1778" y="336"/>
                  </a:lnTo>
                  <a:lnTo>
                    <a:pt x="1682" y="240"/>
                  </a:lnTo>
                  <a:lnTo>
                    <a:pt x="1490" y="144"/>
                  </a:lnTo>
                  <a:lnTo>
                    <a:pt x="1202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4926575" y="2747025"/>
              <a:ext cx="626750" cy="79250"/>
            </a:xfrm>
            <a:custGeom>
              <a:avLst/>
              <a:gdLst/>
              <a:ahLst/>
              <a:cxnLst/>
              <a:rect l="l" t="t" r="r" b="b"/>
              <a:pathLst>
                <a:path w="25070" h="3170" extrusionOk="0">
                  <a:moveTo>
                    <a:pt x="25070" y="3122"/>
                  </a:moveTo>
                  <a:lnTo>
                    <a:pt x="25070" y="3122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0747" y="2786"/>
                  </a:moveTo>
                  <a:lnTo>
                    <a:pt x="20747" y="2786"/>
                  </a:lnTo>
                  <a:lnTo>
                    <a:pt x="20747" y="2786"/>
                  </a:lnTo>
                  <a:lnTo>
                    <a:pt x="23533" y="3026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3533" y="3026"/>
                  </a:lnTo>
                  <a:lnTo>
                    <a:pt x="20747" y="2786"/>
                  </a:lnTo>
                  <a:close/>
                  <a:moveTo>
                    <a:pt x="9221" y="1441"/>
                  </a:moveTo>
                  <a:lnTo>
                    <a:pt x="9221" y="1441"/>
                  </a:lnTo>
                  <a:lnTo>
                    <a:pt x="9221" y="1441"/>
                  </a:lnTo>
                  <a:lnTo>
                    <a:pt x="15465" y="2209"/>
                  </a:lnTo>
                  <a:lnTo>
                    <a:pt x="15465" y="2209"/>
                  </a:lnTo>
                  <a:lnTo>
                    <a:pt x="15465" y="2209"/>
                  </a:lnTo>
                  <a:lnTo>
                    <a:pt x="9221" y="1441"/>
                  </a:lnTo>
                  <a:close/>
                  <a:moveTo>
                    <a:pt x="97" y="144"/>
                  </a:moveTo>
                  <a:lnTo>
                    <a:pt x="97" y="144"/>
                  </a:lnTo>
                  <a:lnTo>
                    <a:pt x="481" y="240"/>
                  </a:lnTo>
                  <a:lnTo>
                    <a:pt x="1249" y="384"/>
                  </a:lnTo>
                  <a:lnTo>
                    <a:pt x="3890" y="769"/>
                  </a:lnTo>
                  <a:lnTo>
                    <a:pt x="3890" y="769"/>
                  </a:lnTo>
                  <a:lnTo>
                    <a:pt x="3890" y="769"/>
                  </a:lnTo>
                  <a:lnTo>
                    <a:pt x="1249" y="384"/>
                  </a:lnTo>
                  <a:lnTo>
                    <a:pt x="481" y="240"/>
                  </a:lnTo>
                  <a:lnTo>
                    <a:pt x="97" y="144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97" y="144"/>
                  </a:lnTo>
                  <a:lnTo>
                    <a:pt x="97" y="144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5550900" y="2825050"/>
              <a:ext cx="2425" cy="1225"/>
            </a:xfrm>
            <a:custGeom>
              <a:avLst/>
              <a:gdLst/>
              <a:ahLst/>
              <a:cxnLst/>
              <a:rect l="l" t="t" r="r" b="b"/>
              <a:pathLst>
                <a:path w="97" h="49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5445250" y="2816650"/>
              <a:ext cx="105675" cy="9625"/>
            </a:xfrm>
            <a:custGeom>
              <a:avLst/>
              <a:gdLst/>
              <a:ahLst/>
              <a:cxnLst/>
              <a:rect l="l" t="t" r="r" b="b"/>
              <a:pathLst>
                <a:path w="4227" h="3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786" y="241"/>
                  </a:lnTo>
                  <a:lnTo>
                    <a:pt x="4227" y="385"/>
                  </a:lnTo>
                  <a:lnTo>
                    <a:pt x="4227" y="385"/>
                  </a:lnTo>
                  <a:lnTo>
                    <a:pt x="4227" y="385"/>
                  </a:lnTo>
                  <a:lnTo>
                    <a:pt x="2786" y="24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5157100" y="2783025"/>
              <a:ext cx="156100" cy="19250"/>
            </a:xfrm>
            <a:custGeom>
              <a:avLst/>
              <a:gdLst/>
              <a:ahLst/>
              <a:cxnLst/>
              <a:rect l="l" t="t" r="r" b="b"/>
              <a:pathLst>
                <a:path w="6244" h="77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6244" y="769"/>
                  </a:lnTo>
                  <a:lnTo>
                    <a:pt x="6244" y="769"/>
                  </a:lnTo>
                  <a:lnTo>
                    <a:pt x="6244" y="7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4928975" y="2750625"/>
              <a:ext cx="94875" cy="15625"/>
            </a:xfrm>
            <a:custGeom>
              <a:avLst/>
              <a:gdLst/>
              <a:ahLst/>
              <a:cxnLst/>
              <a:rect l="l" t="t" r="r" b="b"/>
              <a:pathLst>
                <a:path w="3795" h="62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85" y="96"/>
                  </a:lnTo>
                  <a:lnTo>
                    <a:pt x="1153" y="240"/>
                  </a:lnTo>
                  <a:lnTo>
                    <a:pt x="3794" y="625"/>
                  </a:lnTo>
                  <a:lnTo>
                    <a:pt x="3794" y="625"/>
                  </a:lnTo>
                  <a:lnTo>
                    <a:pt x="3794" y="625"/>
                  </a:lnTo>
                  <a:lnTo>
                    <a:pt x="1153" y="240"/>
                  </a:lnTo>
                  <a:lnTo>
                    <a:pt x="385" y="9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4927775" y="27494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4927775" y="27482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4927775" y="27470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49265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4926575" y="2689375"/>
              <a:ext cx="632750" cy="136900"/>
            </a:xfrm>
            <a:custGeom>
              <a:avLst/>
              <a:gdLst/>
              <a:ahLst/>
              <a:cxnLst/>
              <a:rect l="l" t="t" r="r" b="b"/>
              <a:pathLst>
                <a:path w="25310" h="5476" extrusionOk="0">
                  <a:moveTo>
                    <a:pt x="5908" y="1"/>
                  </a:moveTo>
                  <a:lnTo>
                    <a:pt x="5523" y="97"/>
                  </a:lnTo>
                  <a:lnTo>
                    <a:pt x="5187" y="193"/>
                  </a:lnTo>
                  <a:lnTo>
                    <a:pt x="4851" y="337"/>
                  </a:lnTo>
                  <a:lnTo>
                    <a:pt x="4563" y="529"/>
                  </a:lnTo>
                  <a:lnTo>
                    <a:pt x="4323" y="721"/>
                  </a:lnTo>
                  <a:lnTo>
                    <a:pt x="4131" y="913"/>
                  </a:lnTo>
                  <a:lnTo>
                    <a:pt x="3987" y="1106"/>
                  </a:lnTo>
                  <a:lnTo>
                    <a:pt x="3698" y="1490"/>
                  </a:lnTo>
                  <a:lnTo>
                    <a:pt x="3554" y="1874"/>
                  </a:lnTo>
                  <a:lnTo>
                    <a:pt x="3458" y="2210"/>
                  </a:lnTo>
                  <a:lnTo>
                    <a:pt x="3410" y="2258"/>
                  </a:lnTo>
                  <a:lnTo>
                    <a:pt x="3362" y="2306"/>
                  </a:lnTo>
                  <a:lnTo>
                    <a:pt x="2930" y="2306"/>
                  </a:lnTo>
                  <a:lnTo>
                    <a:pt x="2594" y="2210"/>
                  </a:lnTo>
                  <a:lnTo>
                    <a:pt x="2018" y="2066"/>
                  </a:lnTo>
                  <a:lnTo>
                    <a:pt x="1345" y="1778"/>
                  </a:lnTo>
                  <a:lnTo>
                    <a:pt x="961" y="1586"/>
                  </a:lnTo>
                  <a:lnTo>
                    <a:pt x="625" y="1346"/>
                  </a:lnTo>
                  <a:lnTo>
                    <a:pt x="337" y="1058"/>
                  </a:lnTo>
                  <a:lnTo>
                    <a:pt x="97" y="673"/>
                  </a:lnTo>
                  <a:lnTo>
                    <a:pt x="0" y="1634"/>
                  </a:lnTo>
                  <a:lnTo>
                    <a:pt x="0" y="2018"/>
                  </a:lnTo>
                  <a:lnTo>
                    <a:pt x="0" y="2306"/>
                  </a:lnTo>
                  <a:lnTo>
                    <a:pt x="48" y="2306"/>
                  </a:lnTo>
                  <a:lnTo>
                    <a:pt x="48" y="2354"/>
                  </a:lnTo>
                  <a:lnTo>
                    <a:pt x="48" y="2402"/>
                  </a:lnTo>
                  <a:lnTo>
                    <a:pt x="97" y="2450"/>
                  </a:lnTo>
                  <a:lnTo>
                    <a:pt x="481" y="2546"/>
                  </a:lnTo>
                  <a:lnTo>
                    <a:pt x="1249" y="2690"/>
                  </a:lnTo>
                  <a:lnTo>
                    <a:pt x="3890" y="3075"/>
                  </a:lnTo>
                  <a:lnTo>
                    <a:pt x="3987" y="2642"/>
                  </a:lnTo>
                  <a:lnTo>
                    <a:pt x="4179" y="2162"/>
                  </a:lnTo>
                  <a:lnTo>
                    <a:pt x="4419" y="1778"/>
                  </a:lnTo>
                  <a:lnTo>
                    <a:pt x="4755" y="1394"/>
                  </a:lnTo>
                  <a:lnTo>
                    <a:pt x="5139" y="1106"/>
                  </a:lnTo>
                  <a:lnTo>
                    <a:pt x="5523" y="865"/>
                  </a:lnTo>
                  <a:lnTo>
                    <a:pt x="6004" y="721"/>
                  </a:lnTo>
                  <a:lnTo>
                    <a:pt x="6484" y="673"/>
                  </a:lnTo>
                  <a:lnTo>
                    <a:pt x="6772" y="721"/>
                  </a:lnTo>
                  <a:lnTo>
                    <a:pt x="7108" y="769"/>
                  </a:lnTo>
                  <a:lnTo>
                    <a:pt x="7396" y="817"/>
                  </a:lnTo>
                  <a:lnTo>
                    <a:pt x="7636" y="913"/>
                  </a:lnTo>
                  <a:lnTo>
                    <a:pt x="7925" y="1058"/>
                  </a:lnTo>
                  <a:lnTo>
                    <a:pt x="8117" y="1202"/>
                  </a:lnTo>
                  <a:lnTo>
                    <a:pt x="8357" y="1394"/>
                  </a:lnTo>
                  <a:lnTo>
                    <a:pt x="8693" y="1778"/>
                  </a:lnTo>
                  <a:lnTo>
                    <a:pt x="8933" y="2258"/>
                  </a:lnTo>
                  <a:lnTo>
                    <a:pt x="9125" y="2738"/>
                  </a:lnTo>
                  <a:lnTo>
                    <a:pt x="9221" y="3267"/>
                  </a:lnTo>
                  <a:lnTo>
                    <a:pt x="9221" y="3747"/>
                  </a:lnTo>
                  <a:lnTo>
                    <a:pt x="15465" y="4515"/>
                  </a:lnTo>
                  <a:lnTo>
                    <a:pt x="15609" y="4083"/>
                  </a:lnTo>
                  <a:lnTo>
                    <a:pt x="15801" y="3699"/>
                  </a:lnTo>
                  <a:lnTo>
                    <a:pt x="16089" y="3363"/>
                  </a:lnTo>
                  <a:lnTo>
                    <a:pt x="16377" y="3027"/>
                  </a:lnTo>
                  <a:lnTo>
                    <a:pt x="16713" y="2786"/>
                  </a:lnTo>
                  <a:lnTo>
                    <a:pt x="17097" y="2546"/>
                  </a:lnTo>
                  <a:lnTo>
                    <a:pt x="17530" y="2450"/>
                  </a:lnTo>
                  <a:lnTo>
                    <a:pt x="18010" y="2402"/>
                  </a:lnTo>
                  <a:lnTo>
                    <a:pt x="18250" y="2402"/>
                  </a:lnTo>
                  <a:lnTo>
                    <a:pt x="18826" y="2546"/>
                  </a:lnTo>
                  <a:lnTo>
                    <a:pt x="19307" y="2738"/>
                  </a:lnTo>
                  <a:lnTo>
                    <a:pt x="19739" y="3027"/>
                  </a:lnTo>
                  <a:lnTo>
                    <a:pt x="20075" y="3363"/>
                  </a:lnTo>
                  <a:lnTo>
                    <a:pt x="20363" y="3747"/>
                  </a:lnTo>
                  <a:lnTo>
                    <a:pt x="20555" y="4131"/>
                  </a:lnTo>
                  <a:lnTo>
                    <a:pt x="20651" y="4611"/>
                  </a:lnTo>
                  <a:lnTo>
                    <a:pt x="20747" y="5092"/>
                  </a:lnTo>
                  <a:lnTo>
                    <a:pt x="23533" y="5332"/>
                  </a:lnTo>
                  <a:lnTo>
                    <a:pt x="24974" y="5476"/>
                  </a:lnTo>
                  <a:lnTo>
                    <a:pt x="25070" y="5428"/>
                  </a:lnTo>
                  <a:lnTo>
                    <a:pt x="25166" y="5332"/>
                  </a:lnTo>
                  <a:lnTo>
                    <a:pt x="25214" y="5140"/>
                  </a:lnTo>
                  <a:lnTo>
                    <a:pt x="25310" y="4467"/>
                  </a:lnTo>
                  <a:lnTo>
                    <a:pt x="21324" y="4323"/>
                  </a:lnTo>
                  <a:lnTo>
                    <a:pt x="21180" y="3939"/>
                  </a:lnTo>
                  <a:lnTo>
                    <a:pt x="21035" y="3507"/>
                  </a:lnTo>
                  <a:lnTo>
                    <a:pt x="20747" y="3027"/>
                  </a:lnTo>
                  <a:lnTo>
                    <a:pt x="20555" y="2786"/>
                  </a:lnTo>
                  <a:lnTo>
                    <a:pt x="20315" y="2546"/>
                  </a:lnTo>
                  <a:lnTo>
                    <a:pt x="20075" y="2306"/>
                  </a:lnTo>
                  <a:lnTo>
                    <a:pt x="19787" y="2114"/>
                  </a:lnTo>
                  <a:lnTo>
                    <a:pt x="19451" y="1922"/>
                  </a:lnTo>
                  <a:lnTo>
                    <a:pt x="19066" y="1826"/>
                  </a:lnTo>
                  <a:lnTo>
                    <a:pt x="18586" y="1730"/>
                  </a:lnTo>
                  <a:lnTo>
                    <a:pt x="18106" y="1682"/>
                  </a:lnTo>
                  <a:lnTo>
                    <a:pt x="17482" y="1682"/>
                  </a:lnTo>
                  <a:lnTo>
                    <a:pt x="17049" y="1730"/>
                  </a:lnTo>
                  <a:lnTo>
                    <a:pt x="16665" y="1826"/>
                  </a:lnTo>
                  <a:lnTo>
                    <a:pt x="16329" y="1970"/>
                  </a:lnTo>
                  <a:lnTo>
                    <a:pt x="16041" y="2114"/>
                  </a:lnTo>
                  <a:lnTo>
                    <a:pt x="15801" y="2306"/>
                  </a:lnTo>
                  <a:lnTo>
                    <a:pt x="15369" y="2642"/>
                  </a:lnTo>
                  <a:lnTo>
                    <a:pt x="15032" y="3027"/>
                  </a:lnTo>
                  <a:lnTo>
                    <a:pt x="14840" y="3315"/>
                  </a:lnTo>
                  <a:lnTo>
                    <a:pt x="14696" y="3651"/>
                  </a:lnTo>
                  <a:lnTo>
                    <a:pt x="9894" y="3171"/>
                  </a:lnTo>
                  <a:lnTo>
                    <a:pt x="9846" y="2738"/>
                  </a:lnTo>
                  <a:lnTo>
                    <a:pt x="9750" y="2258"/>
                  </a:lnTo>
                  <a:lnTo>
                    <a:pt x="9509" y="1730"/>
                  </a:lnTo>
                  <a:lnTo>
                    <a:pt x="9365" y="1442"/>
                  </a:lnTo>
                  <a:lnTo>
                    <a:pt x="9125" y="1154"/>
                  </a:lnTo>
                  <a:lnTo>
                    <a:pt x="8885" y="913"/>
                  </a:lnTo>
                  <a:lnTo>
                    <a:pt x="8597" y="673"/>
                  </a:lnTo>
                  <a:lnTo>
                    <a:pt x="8261" y="433"/>
                  </a:lnTo>
                  <a:lnTo>
                    <a:pt x="7877" y="241"/>
                  </a:lnTo>
                  <a:lnTo>
                    <a:pt x="7396" y="97"/>
                  </a:lnTo>
                  <a:lnTo>
                    <a:pt x="6868" y="49"/>
                  </a:lnTo>
                  <a:lnTo>
                    <a:pt x="6340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4926575" y="2689375"/>
              <a:ext cx="632750" cy="136900"/>
            </a:xfrm>
            <a:custGeom>
              <a:avLst/>
              <a:gdLst/>
              <a:ahLst/>
              <a:cxnLst/>
              <a:rect l="l" t="t" r="r" b="b"/>
              <a:pathLst>
                <a:path w="25310" h="5476" fill="none" extrusionOk="0">
                  <a:moveTo>
                    <a:pt x="6340" y="1"/>
                  </a:moveTo>
                  <a:lnTo>
                    <a:pt x="6340" y="1"/>
                  </a:lnTo>
                  <a:lnTo>
                    <a:pt x="5908" y="1"/>
                  </a:lnTo>
                  <a:lnTo>
                    <a:pt x="5523" y="97"/>
                  </a:lnTo>
                  <a:lnTo>
                    <a:pt x="5187" y="193"/>
                  </a:lnTo>
                  <a:lnTo>
                    <a:pt x="4851" y="337"/>
                  </a:lnTo>
                  <a:lnTo>
                    <a:pt x="4563" y="529"/>
                  </a:lnTo>
                  <a:lnTo>
                    <a:pt x="4323" y="721"/>
                  </a:lnTo>
                  <a:lnTo>
                    <a:pt x="4131" y="913"/>
                  </a:lnTo>
                  <a:lnTo>
                    <a:pt x="3987" y="1106"/>
                  </a:lnTo>
                  <a:lnTo>
                    <a:pt x="3698" y="1490"/>
                  </a:lnTo>
                  <a:lnTo>
                    <a:pt x="3554" y="1874"/>
                  </a:lnTo>
                  <a:lnTo>
                    <a:pt x="3458" y="2210"/>
                  </a:lnTo>
                  <a:lnTo>
                    <a:pt x="3458" y="2210"/>
                  </a:lnTo>
                  <a:lnTo>
                    <a:pt x="3410" y="2258"/>
                  </a:lnTo>
                  <a:lnTo>
                    <a:pt x="3362" y="2306"/>
                  </a:lnTo>
                  <a:lnTo>
                    <a:pt x="3218" y="2306"/>
                  </a:lnTo>
                  <a:lnTo>
                    <a:pt x="3218" y="2306"/>
                  </a:lnTo>
                  <a:lnTo>
                    <a:pt x="2930" y="2306"/>
                  </a:lnTo>
                  <a:lnTo>
                    <a:pt x="2594" y="2210"/>
                  </a:lnTo>
                  <a:lnTo>
                    <a:pt x="2018" y="2066"/>
                  </a:lnTo>
                  <a:lnTo>
                    <a:pt x="1345" y="1778"/>
                  </a:lnTo>
                  <a:lnTo>
                    <a:pt x="1345" y="1778"/>
                  </a:lnTo>
                  <a:lnTo>
                    <a:pt x="961" y="1586"/>
                  </a:lnTo>
                  <a:lnTo>
                    <a:pt x="625" y="1346"/>
                  </a:lnTo>
                  <a:lnTo>
                    <a:pt x="337" y="1058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0" y="1634"/>
                  </a:lnTo>
                  <a:lnTo>
                    <a:pt x="0" y="2018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481" y="2546"/>
                  </a:lnTo>
                  <a:lnTo>
                    <a:pt x="1249" y="2690"/>
                  </a:lnTo>
                  <a:lnTo>
                    <a:pt x="3890" y="3075"/>
                  </a:lnTo>
                  <a:lnTo>
                    <a:pt x="3890" y="3075"/>
                  </a:lnTo>
                  <a:lnTo>
                    <a:pt x="3987" y="2642"/>
                  </a:lnTo>
                  <a:lnTo>
                    <a:pt x="4179" y="2162"/>
                  </a:lnTo>
                  <a:lnTo>
                    <a:pt x="4419" y="1778"/>
                  </a:lnTo>
                  <a:lnTo>
                    <a:pt x="4755" y="1394"/>
                  </a:lnTo>
                  <a:lnTo>
                    <a:pt x="5139" y="1106"/>
                  </a:lnTo>
                  <a:lnTo>
                    <a:pt x="5523" y="865"/>
                  </a:lnTo>
                  <a:lnTo>
                    <a:pt x="6004" y="721"/>
                  </a:lnTo>
                  <a:lnTo>
                    <a:pt x="6484" y="673"/>
                  </a:lnTo>
                  <a:lnTo>
                    <a:pt x="6484" y="673"/>
                  </a:lnTo>
                  <a:lnTo>
                    <a:pt x="6772" y="721"/>
                  </a:lnTo>
                  <a:lnTo>
                    <a:pt x="6772" y="721"/>
                  </a:lnTo>
                  <a:lnTo>
                    <a:pt x="7108" y="769"/>
                  </a:lnTo>
                  <a:lnTo>
                    <a:pt x="7396" y="817"/>
                  </a:lnTo>
                  <a:lnTo>
                    <a:pt x="7636" y="913"/>
                  </a:lnTo>
                  <a:lnTo>
                    <a:pt x="7925" y="1058"/>
                  </a:lnTo>
                  <a:lnTo>
                    <a:pt x="8117" y="1202"/>
                  </a:lnTo>
                  <a:lnTo>
                    <a:pt x="8357" y="1394"/>
                  </a:lnTo>
                  <a:lnTo>
                    <a:pt x="8693" y="1778"/>
                  </a:lnTo>
                  <a:lnTo>
                    <a:pt x="8933" y="2258"/>
                  </a:lnTo>
                  <a:lnTo>
                    <a:pt x="9125" y="2738"/>
                  </a:lnTo>
                  <a:lnTo>
                    <a:pt x="9221" y="3267"/>
                  </a:lnTo>
                  <a:lnTo>
                    <a:pt x="9221" y="3747"/>
                  </a:lnTo>
                  <a:lnTo>
                    <a:pt x="9221" y="3747"/>
                  </a:lnTo>
                  <a:lnTo>
                    <a:pt x="15465" y="4515"/>
                  </a:lnTo>
                  <a:lnTo>
                    <a:pt x="15465" y="4515"/>
                  </a:lnTo>
                  <a:lnTo>
                    <a:pt x="15609" y="4083"/>
                  </a:lnTo>
                  <a:lnTo>
                    <a:pt x="15801" y="3699"/>
                  </a:lnTo>
                  <a:lnTo>
                    <a:pt x="16089" y="3363"/>
                  </a:lnTo>
                  <a:lnTo>
                    <a:pt x="16377" y="3027"/>
                  </a:lnTo>
                  <a:lnTo>
                    <a:pt x="16713" y="2786"/>
                  </a:lnTo>
                  <a:lnTo>
                    <a:pt x="17097" y="2546"/>
                  </a:lnTo>
                  <a:lnTo>
                    <a:pt x="17530" y="2450"/>
                  </a:lnTo>
                  <a:lnTo>
                    <a:pt x="18010" y="2402"/>
                  </a:lnTo>
                  <a:lnTo>
                    <a:pt x="18010" y="2402"/>
                  </a:lnTo>
                  <a:lnTo>
                    <a:pt x="18250" y="2402"/>
                  </a:lnTo>
                  <a:lnTo>
                    <a:pt x="18250" y="2402"/>
                  </a:lnTo>
                  <a:lnTo>
                    <a:pt x="18826" y="2546"/>
                  </a:lnTo>
                  <a:lnTo>
                    <a:pt x="19307" y="2738"/>
                  </a:lnTo>
                  <a:lnTo>
                    <a:pt x="19739" y="3027"/>
                  </a:lnTo>
                  <a:lnTo>
                    <a:pt x="20075" y="3363"/>
                  </a:lnTo>
                  <a:lnTo>
                    <a:pt x="20363" y="3747"/>
                  </a:lnTo>
                  <a:lnTo>
                    <a:pt x="20555" y="4131"/>
                  </a:lnTo>
                  <a:lnTo>
                    <a:pt x="20651" y="4611"/>
                  </a:lnTo>
                  <a:lnTo>
                    <a:pt x="20747" y="5092"/>
                  </a:lnTo>
                  <a:lnTo>
                    <a:pt x="20747" y="5092"/>
                  </a:lnTo>
                  <a:lnTo>
                    <a:pt x="23533" y="5332"/>
                  </a:lnTo>
                  <a:lnTo>
                    <a:pt x="24974" y="5476"/>
                  </a:lnTo>
                  <a:lnTo>
                    <a:pt x="24974" y="5476"/>
                  </a:lnTo>
                  <a:lnTo>
                    <a:pt x="24974" y="5476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166" y="5332"/>
                  </a:lnTo>
                  <a:lnTo>
                    <a:pt x="25214" y="5140"/>
                  </a:lnTo>
                  <a:lnTo>
                    <a:pt x="25310" y="4467"/>
                  </a:lnTo>
                  <a:lnTo>
                    <a:pt x="21324" y="4323"/>
                  </a:lnTo>
                  <a:lnTo>
                    <a:pt x="21324" y="4323"/>
                  </a:lnTo>
                  <a:lnTo>
                    <a:pt x="21180" y="3939"/>
                  </a:lnTo>
                  <a:lnTo>
                    <a:pt x="21035" y="3507"/>
                  </a:lnTo>
                  <a:lnTo>
                    <a:pt x="20747" y="3027"/>
                  </a:lnTo>
                  <a:lnTo>
                    <a:pt x="20555" y="2786"/>
                  </a:lnTo>
                  <a:lnTo>
                    <a:pt x="20315" y="2546"/>
                  </a:lnTo>
                  <a:lnTo>
                    <a:pt x="20075" y="2306"/>
                  </a:lnTo>
                  <a:lnTo>
                    <a:pt x="19787" y="2114"/>
                  </a:lnTo>
                  <a:lnTo>
                    <a:pt x="19451" y="1922"/>
                  </a:lnTo>
                  <a:lnTo>
                    <a:pt x="19066" y="1826"/>
                  </a:lnTo>
                  <a:lnTo>
                    <a:pt x="18586" y="1730"/>
                  </a:lnTo>
                  <a:lnTo>
                    <a:pt x="18106" y="1682"/>
                  </a:lnTo>
                  <a:lnTo>
                    <a:pt x="18106" y="1682"/>
                  </a:lnTo>
                  <a:lnTo>
                    <a:pt x="17914" y="1682"/>
                  </a:lnTo>
                  <a:lnTo>
                    <a:pt x="17914" y="1682"/>
                  </a:lnTo>
                  <a:lnTo>
                    <a:pt x="17482" y="1682"/>
                  </a:lnTo>
                  <a:lnTo>
                    <a:pt x="17049" y="1730"/>
                  </a:lnTo>
                  <a:lnTo>
                    <a:pt x="16665" y="1826"/>
                  </a:lnTo>
                  <a:lnTo>
                    <a:pt x="16329" y="1970"/>
                  </a:lnTo>
                  <a:lnTo>
                    <a:pt x="16041" y="2114"/>
                  </a:lnTo>
                  <a:lnTo>
                    <a:pt x="15801" y="2306"/>
                  </a:lnTo>
                  <a:lnTo>
                    <a:pt x="15369" y="2642"/>
                  </a:lnTo>
                  <a:lnTo>
                    <a:pt x="15032" y="3027"/>
                  </a:lnTo>
                  <a:lnTo>
                    <a:pt x="14840" y="3315"/>
                  </a:lnTo>
                  <a:lnTo>
                    <a:pt x="14696" y="3651"/>
                  </a:lnTo>
                  <a:lnTo>
                    <a:pt x="9894" y="3171"/>
                  </a:lnTo>
                  <a:lnTo>
                    <a:pt x="9894" y="3171"/>
                  </a:lnTo>
                  <a:lnTo>
                    <a:pt x="9846" y="2738"/>
                  </a:lnTo>
                  <a:lnTo>
                    <a:pt x="9750" y="2258"/>
                  </a:lnTo>
                  <a:lnTo>
                    <a:pt x="9509" y="1730"/>
                  </a:lnTo>
                  <a:lnTo>
                    <a:pt x="9365" y="1442"/>
                  </a:lnTo>
                  <a:lnTo>
                    <a:pt x="9125" y="1154"/>
                  </a:lnTo>
                  <a:lnTo>
                    <a:pt x="8885" y="913"/>
                  </a:lnTo>
                  <a:lnTo>
                    <a:pt x="8597" y="673"/>
                  </a:lnTo>
                  <a:lnTo>
                    <a:pt x="8261" y="433"/>
                  </a:lnTo>
                  <a:lnTo>
                    <a:pt x="7877" y="241"/>
                  </a:lnTo>
                  <a:lnTo>
                    <a:pt x="7396" y="97"/>
                  </a:lnTo>
                  <a:lnTo>
                    <a:pt x="6868" y="49"/>
                  </a:lnTo>
                  <a:lnTo>
                    <a:pt x="6868" y="49"/>
                  </a:lnTo>
                  <a:lnTo>
                    <a:pt x="63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5106675" y="2503300"/>
              <a:ext cx="189725" cy="169300"/>
            </a:xfrm>
            <a:custGeom>
              <a:avLst/>
              <a:gdLst/>
              <a:ahLst/>
              <a:cxnLst/>
              <a:rect l="l" t="t" r="r" b="b"/>
              <a:pathLst>
                <a:path w="7589" h="6772" extrusionOk="0">
                  <a:moveTo>
                    <a:pt x="4419" y="0"/>
                  </a:moveTo>
                  <a:lnTo>
                    <a:pt x="3602" y="48"/>
                  </a:lnTo>
                  <a:lnTo>
                    <a:pt x="3170" y="96"/>
                  </a:lnTo>
                  <a:lnTo>
                    <a:pt x="2834" y="144"/>
                  </a:lnTo>
                  <a:lnTo>
                    <a:pt x="2546" y="240"/>
                  </a:lnTo>
                  <a:lnTo>
                    <a:pt x="2305" y="384"/>
                  </a:lnTo>
                  <a:lnTo>
                    <a:pt x="2113" y="576"/>
                  </a:lnTo>
                  <a:lnTo>
                    <a:pt x="1873" y="865"/>
                  </a:lnTo>
                  <a:lnTo>
                    <a:pt x="1681" y="1201"/>
                  </a:lnTo>
                  <a:lnTo>
                    <a:pt x="1489" y="1585"/>
                  </a:lnTo>
                  <a:lnTo>
                    <a:pt x="1105" y="2497"/>
                  </a:lnTo>
                  <a:lnTo>
                    <a:pt x="769" y="3458"/>
                  </a:lnTo>
                  <a:lnTo>
                    <a:pt x="240" y="5187"/>
                  </a:lnTo>
                  <a:lnTo>
                    <a:pt x="0" y="5907"/>
                  </a:lnTo>
                  <a:lnTo>
                    <a:pt x="7060" y="6772"/>
                  </a:lnTo>
                  <a:lnTo>
                    <a:pt x="7348" y="3746"/>
                  </a:lnTo>
                  <a:lnTo>
                    <a:pt x="7540" y="1585"/>
                  </a:lnTo>
                  <a:lnTo>
                    <a:pt x="7588" y="865"/>
                  </a:lnTo>
                  <a:lnTo>
                    <a:pt x="7588" y="480"/>
                  </a:lnTo>
                  <a:lnTo>
                    <a:pt x="7540" y="432"/>
                  </a:lnTo>
                  <a:lnTo>
                    <a:pt x="7396" y="384"/>
                  </a:lnTo>
                  <a:lnTo>
                    <a:pt x="6868" y="240"/>
                  </a:lnTo>
                  <a:lnTo>
                    <a:pt x="6147" y="96"/>
                  </a:lnTo>
                  <a:lnTo>
                    <a:pt x="5331" y="48"/>
                  </a:lnTo>
                  <a:lnTo>
                    <a:pt x="4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5118675" y="2515300"/>
              <a:ext cx="170525" cy="148900"/>
            </a:xfrm>
            <a:custGeom>
              <a:avLst/>
              <a:gdLst/>
              <a:ahLst/>
              <a:cxnLst/>
              <a:rect l="l" t="t" r="r" b="b"/>
              <a:pathLst>
                <a:path w="6821" h="5956" extrusionOk="0">
                  <a:moveTo>
                    <a:pt x="3891" y="0"/>
                  </a:moveTo>
                  <a:lnTo>
                    <a:pt x="3122" y="48"/>
                  </a:lnTo>
                  <a:lnTo>
                    <a:pt x="2738" y="96"/>
                  </a:lnTo>
                  <a:lnTo>
                    <a:pt x="2402" y="144"/>
                  </a:lnTo>
                  <a:lnTo>
                    <a:pt x="2162" y="240"/>
                  </a:lnTo>
                  <a:lnTo>
                    <a:pt x="1921" y="337"/>
                  </a:lnTo>
                  <a:lnTo>
                    <a:pt x="1729" y="529"/>
                  </a:lnTo>
                  <a:lnTo>
                    <a:pt x="1537" y="769"/>
                  </a:lnTo>
                  <a:lnTo>
                    <a:pt x="1393" y="1057"/>
                  </a:lnTo>
                  <a:lnTo>
                    <a:pt x="1201" y="1393"/>
                  </a:lnTo>
                  <a:lnTo>
                    <a:pt x="865" y="2161"/>
                  </a:lnTo>
                  <a:lnTo>
                    <a:pt x="577" y="3026"/>
                  </a:lnTo>
                  <a:lnTo>
                    <a:pt x="145" y="4515"/>
                  </a:lnTo>
                  <a:lnTo>
                    <a:pt x="0" y="5187"/>
                  </a:lnTo>
                  <a:lnTo>
                    <a:pt x="6388" y="5955"/>
                  </a:lnTo>
                  <a:lnTo>
                    <a:pt x="6628" y="3314"/>
                  </a:lnTo>
                  <a:lnTo>
                    <a:pt x="6772" y="1441"/>
                  </a:lnTo>
                  <a:lnTo>
                    <a:pt x="6820" y="769"/>
                  </a:lnTo>
                  <a:lnTo>
                    <a:pt x="6772" y="481"/>
                  </a:lnTo>
                  <a:lnTo>
                    <a:pt x="6724" y="433"/>
                  </a:lnTo>
                  <a:lnTo>
                    <a:pt x="6580" y="385"/>
                  </a:lnTo>
                  <a:lnTo>
                    <a:pt x="6148" y="240"/>
                  </a:lnTo>
                  <a:lnTo>
                    <a:pt x="5475" y="144"/>
                  </a:lnTo>
                  <a:lnTo>
                    <a:pt x="4707" y="48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5305975" y="2526100"/>
              <a:ext cx="129700" cy="164500"/>
            </a:xfrm>
            <a:custGeom>
              <a:avLst/>
              <a:gdLst/>
              <a:ahLst/>
              <a:cxnLst/>
              <a:rect l="l" t="t" r="r" b="b"/>
              <a:pathLst>
                <a:path w="5188" h="6580" extrusionOk="0">
                  <a:moveTo>
                    <a:pt x="529" y="1"/>
                  </a:moveTo>
                  <a:lnTo>
                    <a:pt x="433" y="49"/>
                  </a:lnTo>
                  <a:lnTo>
                    <a:pt x="385" y="289"/>
                  </a:lnTo>
                  <a:lnTo>
                    <a:pt x="289" y="961"/>
                  </a:lnTo>
                  <a:lnTo>
                    <a:pt x="193" y="1874"/>
                  </a:lnTo>
                  <a:lnTo>
                    <a:pt x="96" y="2930"/>
                  </a:lnTo>
                  <a:lnTo>
                    <a:pt x="48" y="4947"/>
                  </a:lnTo>
                  <a:lnTo>
                    <a:pt x="0" y="5860"/>
                  </a:lnTo>
                  <a:lnTo>
                    <a:pt x="4899" y="6580"/>
                  </a:lnTo>
                  <a:lnTo>
                    <a:pt x="4995" y="5908"/>
                  </a:lnTo>
                  <a:lnTo>
                    <a:pt x="5139" y="4419"/>
                  </a:lnTo>
                  <a:lnTo>
                    <a:pt x="5187" y="3506"/>
                  </a:lnTo>
                  <a:lnTo>
                    <a:pt x="5187" y="2690"/>
                  </a:lnTo>
                  <a:lnTo>
                    <a:pt x="5187" y="1922"/>
                  </a:lnTo>
                  <a:lnTo>
                    <a:pt x="5139" y="1633"/>
                  </a:lnTo>
                  <a:lnTo>
                    <a:pt x="5043" y="1345"/>
                  </a:lnTo>
                  <a:lnTo>
                    <a:pt x="4947" y="1153"/>
                  </a:lnTo>
                  <a:lnTo>
                    <a:pt x="4755" y="961"/>
                  </a:lnTo>
                  <a:lnTo>
                    <a:pt x="4515" y="817"/>
                  </a:lnTo>
                  <a:lnTo>
                    <a:pt x="4275" y="625"/>
                  </a:lnTo>
                  <a:lnTo>
                    <a:pt x="3554" y="385"/>
                  </a:lnTo>
                  <a:lnTo>
                    <a:pt x="2834" y="193"/>
                  </a:lnTo>
                  <a:lnTo>
                    <a:pt x="2066" y="97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5313175" y="2534500"/>
              <a:ext cx="117700" cy="146500"/>
            </a:xfrm>
            <a:custGeom>
              <a:avLst/>
              <a:gdLst/>
              <a:ahLst/>
              <a:cxnLst/>
              <a:rect l="l" t="t" r="r" b="b"/>
              <a:pathLst>
                <a:path w="4708" h="5860" extrusionOk="0">
                  <a:moveTo>
                    <a:pt x="529" y="1"/>
                  </a:moveTo>
                  <a:lnTo>
                    <a:pt x="481" y="49"/>
                  </a:lnTo>
                  <a:lnTo>
                    <a:pt x="385" y="241"/>
                  </a:lnTo>
                  <a:lnTo>
                    <a:pt x="289" y="865"/>
                  </a:lnTo>
                  <a:lnTo>
                    <a:pt x="193" y="1682"/>
                  </a:lnTo>
                  <a:lnTo>
                    <a:pt x="145" y="2642"/>
                  </a:lnTo>
                  <a:lnTo>
                    <a:pt x="49" y="4467"/>
                  </a:lnTo>
                  <a:lnTo>
                    <a:pt x="1" y="5283"/>
                  </a:lnTo>
                  <a:lnTo>
                    <a:pt x="4227" y="5860"/>
                  </a:lnTo>
                  <a:lnTo>
                    <a:pt x="4323" y="5332"/>
                  </a:lnTo>
                  <a:lnTo>
                    <a:pt x="4563" y="3987"/>
                  </a:lnTo>
                  <a:lnTo>
                    <a:pt x="4659" y="3218"/>
                  </a:lnTo>
                  <a:lnTo>
                    <a:pt x="4707" y="2498"/>
                  </a:lnTo>
                  <a:lnTo>
                    <a:pt x="4707" y="1826"/>
                  </a:lnTo>
                  <a:lnTo>
                    <a:pt x="4659" y="1538"/>
                  </a:lnTo>
                  <a:lnTo>
                    <a:pt x="4611" y="1297"/>
                  </a:lnTo>
                  <a:lnTo>
                    <a:pt x="4515" y="1105"/>
                  </a:lnTo>
                  <a:lnTo>
                    <a:pt x="4371" y="913"/>
                  </a:lnTo>
                  <a:lnTo>
                    <a:pt x="4131" y="769"/>
                  </a:lnTo>
                  <a:lnTo>
                    <a:pt x="3891" y="625"/>
                  </a:lnTo>
                  <a:lnTo>
                    <a:pt x="3266" y="385"/>
                  </a:lnTo>
                  <a:lnTo>
                    <a:pt x="2594" y="193"/>
                  </a:lnTo>
                  <a:lnTo>
                    <a:pt x="1922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5022625" y="2706200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extrusionOk="0">
                  <a:moveTo>
                    <a:pt x="2402" y="0"/>
                  </a:moveTo>
                  <a:lnTo>
                    <a:pt x="1873" y="144"/>
                  </a:lnTo>
                  <a:lnTo>
                    <a:pt x="1441" y="337"/>
                  </a:lnTo>
                  <a:lnTo>
                    <a:pt x="1009" y="625"/>
                  </a:lnTo>
                  <a:lnTo>
                    <a:pt x="673" y="1009"/>
                  </a:lnTo>
                  <a:lnTo>
                    <a:pt x="385" y="1393"/>
                  </a:lnTo>
                  <a:lnTo>
                    <a:pt x="193" y="1873"/>
                  </a:lnTo>
                  <a:lnTo>
                    <a:pt x="48" y="235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145" y="3794"/>
                  </a:lnTo>
                  <a:lnTo>
                    <a:pt x="337" y="4227"/>
                  </a:lnTo>
                  <a:lnTo>
                    <a:pt x="481" y="4419"/>
                  </a:lnTo>
                  <a:lnTo>
                    <a:pt x="625" y="4611"/>
                  </a:lnTo>
                  <a:lnTo>
                    <a:pt x="865" y="4803"/>
                  </a:lnTo>
                  <a:lnTo>
                    <a:pt x="1057" y="4995"/>
                  </a:lnTo>
                  <a:lnTo>
                    <a:pt x="1345" y="5139"/>
                  </a:lnTo>
                  <a:lnTo>
                    <a:pt x="1585" y="5235"/>
                  </a:lnTo>
                  <a:lnTo>
                    <a:pt x="1921" y="5331"/>
                  </a:lnTo>
                  <a:lnTo>
                    <a:pt x="2258" y="5427"/>
                  </a:lnTo>
                  <a:lnTo>
                    <a:pt x="2594" y="5475"/>
                  </a:lnTo>
                  <a:lnTo>
                    <a:pt x="3266" y="5475"/>
                  </a:lnTo>
                  <a:lnTo>
                    <a:pt x="3554" y="5427"/>
                  </a:lnTo>
                  <a:lnTo>
                    <a:pt x="3794" y="5331"/>
                  </a:lnTo>
                  <a:lnTo>
                    <a:pt x="4035" y="5235"/>
                  </a:lnTo>
                  <a:lnTo>
                    <a:pt x="4275" y="5091"/>
                  </a:lnTo>
                  <a:lnTo>
                    <a:pt x="4467" y="4947"/>
                  </a:lnTo>
                  <a:lnTo>
                    <a:pt x="4803" y="4563"/>
                  </a:lnTo>
                  <a:lnTo>
                    <a:pt x="5091" y="4130"/>
                  </a:lnTo>
                  <a:lnTo>
                    <a:pt x="5283" y="3650"/>
                  </a:lnTo>
                  <a:lnTo>
                    <a:pt x="5379" y="3122"/>
                  </a:lnTo>
                  <a:lnTo>
                    <a:pt x="5379" y="2594"/>
                  </a:lnTo>
                  <a:lnTo>
                    <a:pt x="5283" y="2113"/>
                  </a:lnTo>
                  <a:lnTo>
                    <a:pt x="5139" y="1585"/>
                  </a:lnTo>
                  <a:lnTo>
                    <a:pt x="4851" y="1153"/>
                  </a:lnTo>
                  <a:lnTo>
                    <a:pt x="4515" y="721"/>
                  </a:lnTo>
                  <a:lnTo>
                    <a:pt x="4323" y="577"/>
                  </a:lnTo>
                  <a:lnTo>
                    <a:pt x="4083" y="385"/>
                  </a:lnTo>
                  <a:lnTo>
                    <a:pt x="3842" y="288"/>
                  </a:lnTo>
                  <a:lnTo>
                    <a:pt x="3554" y="144"/>
                  </a:lnTo>
                  <a:lnTo>
                    <a:pt x="3266" y="96"/>
                  </a:lnTo>
                  <a:lnTo>
                    <a:pt x="2930" y="48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5022625" y="2706200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fill="none" extrusionOk="0">
                  <a:moveTo>
                    <a:pt x="2930" y="48"/>
                  </a:moveTo>
                  <a:lnTo>
                    <a:pt x="2930" y="48"/>
                  </a:lnTo>
                  <a:lnTo>
                    <a:pt x="3266" y="96"/>
                  </a:lnTo>
                  <a:lnTo>
                    <a:pt x="3554" y="144"/>
                  </a:lnTo>
                  <a:lnTo>
                    <a:pt x="3842" y="288"/>
                  </a:lnTo>
                  <a:lnTo>
                    <a:pt x="4083" y="385"/>
                  </a:lnTo>
                  <a:lnTo>
                    <a:pt x="4323" y="577"/>
                  </a:lnTo>
                  <a:lnTo>
                    <a:pt x="4515" y="721"/>
                  </a:lnTo>
                  <a:lnTo>
                    <a:pt x="4851" y="1153"/>
                  </a:lnTo>
                  <a:lnTo>
                    <a:pt x="5139" y="1585"/>
                  </a:lnTo>
                  <a:lnTo>
                    <a:pt x="5283" y="2113"/>
                  </a:lnTo>
                  <a:lnTo>
                    <a:pt x="5379" y="2594"/>
                  </a:lnTo>
                  <a:lnTo>
                    <a:pt x="5379" y="3122"/>
                  </a:lnTo>
                  <a:lnTo>
                    <a:pt x="5283" y="3650"/>
                  </a:lnTo>
                  <a:lnTo>
                    <a:pt x="5091" y="4130"/>
                  </a:lnTo>
                  <a:lnTo>
                    <a:pt x="4803" y="4563"/>
                  </a:lnTo>
                  <a:lnTo>
                    <a:pt x="4467" y="4947"/>
                  </a:lnTo>
                  <a:lnTo>
                    <a:pt x="4275" y="5091"/>
                  </a:lnTo>
                  <a:lnTo>
                    <a:pt x="4035" y="5235"/>
                  </a:lnTo>
                  <a:lnTo>
                    <a:pt x="3794" y="5331"/>
                  </a:lnTo>
                  <a:lnTo>
                    <a:pt x="3554" y="5427"/>
                  </a:lnTo>
                  <a:lnTo>
                    <a:pt x="3266" y="5475"/>
                  </a:lnTo>
                  <a:lnTo>
                    <a:pt x="2930" y="5475"/>
                  </a:lnTo>
                  <a:lnTo>
                    <a:pt x="2594" y="5475"/>
                  </a:lnTo>
                  <a:lnTo>
                    <a:pt x="2258" y="5427"/>
                  </a:lnTo>
                  <a:lnTo>
                    <a:pt x="2258" y="5427"/>
                  </a:lnTo>
                  <a:lnTo>
                    <a:pt x="1921" y="5331"/>
                  </a:lnTo>
                  <a:lnTo>
                    <a:pt x="1585" y="5235"/>
                  </a:lnTo>
                  <a:lnTo>
                    <a:pt x="1345" y="5139"/>
                  </a:lnTo>
                  <a:lnTo>
                    <a:pt x="1057" y="4995"/>
                  </a:lnTo>
                  <a:lnTo>
                    <a:pt x="865" y="4803"/>
                  </a:lnTo>
                  <a:lnTo>
                    <a:pt x="625" y="4611"/>
                  </a:lnTo>
                  <a:lnTo>
                    <a:pt x="481" y="4419"/>
                  </a:lnTo>
                  <a:lnTo>
                    <a:pt x="337" y="4227"/>
                  </a:lnTo>
                  <a:lnTo>
                    <a:pt x="145" y="3794"/>
                  </a:lnTo>
                  <a:lnTo>
                    <a:pt x="0" y="3314"/>
                  </a:lnTo>
                  <a:lnTo>
                    <a:pt x="0" y="2834"/>
                  </a:lnTo>
                  <a:lnTo>
                    <a:pt x="48" y="2354"/>
                  </a:lnTo>
                  <a:lnTo>
                    <a:pt x="193" y="1873"/>
                  </a:lnTo>
                  <a:lnTo>
                    <a:pt x="385" y="1393"/>
                  </a:lnTo>
                  <a:lnTo>
                    <a:pt x="673" y="1009"/>
                  </a:lnTo>
                  <a:lnTo>
                    <a:pt x="1009" y="625"/>
                  </a:lnTo>
                  <a:lnTo>
                    <a:pt x="1441" y="337"/>
                  </a:lnTo>
                  <a:lnTo>
                    <a:pt x="1873" y="144"/>
                  </a:lnTo>
                  <a:lnTo>
                    <a:pt x="2402" y="0"/>
                  </a:lnTo>
                  <a:lnTo>
                    <a:pt x="2642" y="0"/>
                  </a:lnTo>
                  <a:lnTo>
                    <a:pt x="293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5068250" y="2756625"/>
              <a:ext cx="42050" cy="42050"/>
            </a:xfrm>
            <a:custGeom>
              <a:avLst/>
              <a:gdLst/>
              <a:ahLst/>
              <a:cxnLst/>
              <a:rect l="l" t="t" r="r" b="b"/>
              <a:pathLst>
                <a:path w="1682" h="1682" extrusionOk="0">
                  <a:moveTo>
                    <a:pt x="625" y="0"/>
                  </a:moveTo>
                  <a:lnTo>
                    <a:pt x="433" y="96"/>
                  </a:lnTo>
                  <a:lnTo>
                    <a:pt x="289" y="144"/>
                  </a:lnTo>
                  <a:lnTo>
                    <a:pt x="193" y="289"/>
                  </a:lnTo>
                  <a:lnTo>
                    <a:pt x="96" y="385"/>
                  </a:lnTo>
                  <a:lnTo>
                    <a:pt x="48" y="529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48" y="1153"/>
                  </a:lnTo>
                  <a:lnTo>
                    <a:pt x="145" y="1297"/>
                  </a:lnTo>
                  <a:lnTo>
                    <a:pt x="241" y="1441"/>
                  </a:lnTo>
                  <a:lnTo>
                    <a:pt x="385" y="1537"/>
                  </a:lnTo>
                  <a:lnTo>
                    <a:pt x="529" y="1633"/>
                  </a:lnTo>
                  <a:lnTo>
                    <a:pt x="721" y="1681"/>
                  </a:lnTo>
                  <a:lnTo>
                    <a:pt x="1057" y="1681"/>
                  </a:lnTo>
                  <a:lnTo>
                    <a:pt x="1201" y="1585"/>
                  </a:lnTo>
                  <a:lnTo>
                    <a:pt x="1345" y="1537"/>
                  </a:lnTo>
                  <a:lnTo>
                    <a:pt x="1537" y="1297"/>
                  </a:lnTo>
                  <a:lnTo>
                    <a:pt x="1681" y="1009"/>
                  </a:lnTo>
                  <a:lnTo>
                    <a:pt x="1681" y="721"/>
                  </a:lnTo>
                  <a:lnTo>
                    <a:pt x="1633" y="577"/>
                  </a:lnTo>
                  <a:lnTo>
                    <a:pt x="1585" y="433"/>
                  </a:lnTo>
                  <a:lnTo>
                    <a:pt x="1489" y="289"/>
                  </a:lnTo>
                  <a:lnTo>
                    <a:pt x="1393" y="192"/>
                  </a:lnTo>
                  <a:lnTo>
                    <a:pt x="1201" y="96"/>
                  </a:lnTo>
                  <a:lnTo>
                    <a:pt x="1009" y="48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5309575" y="2749425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extrusionOk="0">
                  <a:moveTo>
                    <a:pt x="2402" y="0"/>
                  </a:moveTo>
                  <a:lnTo>
                    <a:pt x="1922" y="144"/>
                  </a:lnTo>
                  <a:lnTo>
                    <a:pt x="1441" y="336"/>
                  </a:lnTo>
                  <a:lnTo>
                    <a:pt x="1057" y="625"/>
                  </a:lnTo>
                  <a:lnTo>
                    <a:pt x="721" y="961"/>
                  </a:lnTo>
                  <a:lnTo>
                    <a:pt x="433" y="1393"/>
                  </a:lnTo>
                  <a:lnTo>
                    <a:pt x="193" y="1825"/>
                  </a:lnTo>
                  <a:lnTo>
                    <a:pt x="97" y="2305"/>
                  </a:lnTo>
                  <a:lnTo>
                    <a:pt x="0" y="2834"/>
                  </a:lnTo>
                  <a:lnTo>
                    <a:pt x="49" y="3314"/>
                  </a:lnTo>
                  <a:lnTo>
                    <a:pt x="145" y="3794"/>
                  </a:lnTo>
                  <a:lnTo>
                    <a:pt x="385" y="4226"/>
                  </a:lnTo>
                  <a:lnTo>
                    <a:pt x="529" y="4419"/>
                  </a:lnTo>
                  <a:lnTo>
                    <a:pt x="673" y="4611"/>
                  </a:lnTo>
                  <a:lnTo>
                    <a:pt x="865" y="4803"/>
                  </a:lnTo>
                  <a:lnTo>
                    <a:pt x="1105" y="4947"/>
                  </a:lnTo>
                  <a:lnTo>
                    <a:pt x="1345" y="5091"/>
                  </a:lnTo>
                  <a:lnTo>
                    <a:pt x="1633" y="5235"/>
                  </a:lnTo>
                  <a:lnTo>
                    <a:pt x="1922" y="5331"/>
                  </a:lnTo>
                  <a:lnTo>
                    <a:pt x="2306" y="5427"/>
                  </a:lnTo>
                  <a:lnTo>
                    <a:pt x="2642" y="5475"/>
                  </a:lnTo>
                  <a:lnTo>
                    <a:pt x="2978" y="5475"/>
                  </a:lnTo>
                  <a:lnTo>
                    <a:pt x="3266" y="5427"/>
                  </a:lnTo>
                  <a:lnTo>
                    <a:pt x="3554" y="5379"/>
                  </a:lnTo>
                  <a:lnTo>
                    <a:pt x="3843" y="5331"/>
                  </a:lnTo>
                  <a:lnTo>
                    <a:pt x="4083" y="5187"/>
                  </a:lnTo>
                  <a:lnTo>
                    <a:pt x="4275" y="5091"/>
                  </a:lnTo>
                  <a:lnTo>
                    <a:pt x="4515" y="4899"/>
                  </a:lnTo>
                  <a:lnTo>
                    <a:pt x="4851" y="4563"/>
                  </a:lnTo>
                  <a:lnTo>
                    <a:pt x="5139" y="4130"/>
                  </a:lnTo>
                  <a:lnTo>
                    <a:pt x="5283" y="3650"/>
                  </a:lnTo>
                  <a:lnTo>
                    <a:pt x="5379" y="3122"/>
                  </a:lnTo>
                  <a:lnTo>
                    <a:pt x="5379" y="2594"/>
                  </a:lnTo>
                  <a:lnTo>
                    <a:pt x="5331" y="2065"/>
                  </a:lnTo>
                  <a:lnTo>
                    <a:pt x="5139" y="1585"/>
                  </a:lnTo>
                  <a:lnTo>
                    <a:pt x="4899" y="1105"/>
                  </a:lnTo>
                  <a:lnTo>
                    <a:pt x="4563" y="721"/>
                  </a:lnTo>
                  <a:lnTo>
                    <a:pt x="4323" y="529"/>
                  </a:lnTo>
                  <a:lnTo>
                    <a:pt x="4083" y="384"/>
                  </a:lnTo>
                  <a:lnTo>
                    <a:pt x="3843" y="240"/>
                  </a:lnTo>
                  <a:lnTo>
                    <a:pt x="3554" y="144"/>
                  </a:lnTo>
                  <a:lnTo>
                    <a:pt x="3266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5309575" y="2749425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fill="none" extrusionOk="0">
                  <a:moveTo>
                    <a:pt x="2930" y="0"/>
                  </a:moveTo>
                  <a:lnTo>
                    <a:pt x="2930" y="0"/>
                  </a:lnTo>
                  <a:lnTo>
                    <a:pt x="3266" y="48"/>
                  </a:lnTo>
                  <a:lnTo>
                    <a:pt x="3554" y="144"/>
                  </a:lnTo>
                  <a:lnTo>
                    <a:pt x="3843" y="240"/>
                  </a:lnTo>
                  <a:lnTo>
                    <a:pt x="4083" y="384"/>
                  </a:lnTo>
                  <a:lnTo>
                    <a:pt x="4323" y="529"/>
                  </a:lnTo>
                  <a:lnTo>
                    <a:pt x="4563" y="721"/>
                  </a:lnTo>
                  <a:lnTo>
                    <a:pt x="4899" y="1105"/>
                  </a:lnTo>
                  <a:lnTo>
                    <a:pt x="5139" y="1585"/>
                  </a:lnTo>
                  <a:lnTo>
                    <a:pt x="5331" y="2065"/>
                  </a:lnTo>
                  <a:lnTo>
                    <a:pt x="5379" y="2594"/>
                  </a:lnTo>
                  <a:lnTo>
                    <a:pt x="5379" y="3122"/>
                  </a:lnTo>
                  <a:lnTo>
                    <a:pt x="5283" y="3650"/>
                  </a:lnTo>
                  <a:lnTo>
                    <a:pt x="5139" y="4130"/>
                  </a:lnTo>
                  <a:lnTo>
                    <a:pt x="4851" y="4563"/>
                  </a:lnTo>
                  <a:lnTo>
                    <a:pt x="4515" y="4899"/>
                  </a:lnTo>
                  <a:lnTo>
                    <a:pt x="4275" y="5091"/>
                  </a:lnTo>
                  <a:lnTo>
                    <a:pt x="4083" y="5187"/>
                  </a:lnTo>
                  <a:lnTo>
                    <a:pt x="3843" y="5331"/>
                  </a:lnTo>
                  <a:lnTo>
                    <a:pt x="3554" y="5379"/>
                  </a:lnTo>
                  <a:lnTo>
                    <a:pt x="3266" y="5427"/>
                  </a:lnTo>
                  <a:lnTo>
                    <a:pt x="2978" y="5475"/>
                  </a:lnTo>
                  <a:lnTo>
                    <a:pt x="2642" y="5475"/>
                  </a:lnTo>
                  <a:lnTo>
                    <a:pt x="2306" y="5427"/>
                  </a:lnTo>
                  <a:lnTo>
                    <a:pt x="2306" y="5427"/>
                  </a:lnTo>
                  <a:lnTo>
                    <a:pt x="1922" y="5331"/>
                  </a:lnTo>
                  <a:lnTo>
                    <a:pt x="1633" y="5235"/>
                  </a:lnTo>
                  <a:lnTo>
                    <a:pt x="1345" y="5091"/>
                  </a:lnTo>
                  <a:lnTo>
                    <a:pt x="1105" y="4947"/>
                  </a:lnTo>
                  <a:lnTo>
                    <a:pt x="865" y="4803"/>
                  </a:lnTo>
                  <a:lnTo>
                    <a:pt x="673" y="4611"/>
                  </a:lnTo>
                  <a:lnTo>
                    <a:pt x="529" y="4419"/>
                  </a:lnTo>
                  <a:lnTo>
                    <a:pt x="385" y="4226"/>
                  </a:lnTo>
                  <a:lnTo>
                    <a:pt x="145" y="3794"/>
                  </a:lnTo>
                  <a:lnTo>
                    <a:pt x="49" y="3314"/>
                  </a:lnTo>
                  <a:lnTo>
                    <a:pt x="0" y="2834"/>
                  </a:lnTo>
                  <a:lnTo>
                    <a:pt x="97" y="2305"/>
                  </a:lnTo>
                  <a:lnTo>
                    <a:pt x="193" y="1825"/>
                  </a:lnTo>
                  <a:lnTo>
                    <a:pt x="433" y="1393"/>
                  </a:lnTo>
                  <a:lnTo>
                    <a:pt x="721" y="961"/>
                  </a:lnTo>
                  <a:lnTo>
                    <a:pt x="1057" y="625"/>
                  </a:lnTo>
                  <a:lnTo>
                    <a:pt x="1441" y="336"/>
                  </a:lnTo>
                  <a:lnTo>
                    <a:pt x="1922" y="144"/>
                  </a:lnTo>
                  <a:lnTo>
                    <a:pt x="2402" y="0"/>
                  </a:lnTo>
                  <a:lnTo>
                    <a:pt x="2690" y="0"/>
                  </a:lnTo>
                  <a:lnTo>
                    <a:pt x="29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5355200" y="2799850"/>
              <a:ext cx="43250" cy="42050"/>
            </a:xfrm>
            <a:custGeom>
              <a:avLst/>
              <a:gdLst/>
              <a:ahLst/>
              <a:cxnLst/>
              <a:rect l="l" t="t" r="r" b="b"/>
              <a:pathLst>
                <a:path w="1730" h="1682" extrusionOk="0">
                  <a:moveTo>
                    <a:pt x="625" y="0"/>
                  </a:moveTo>
                  <a:lnTo>
                    <a:pt x="481" y="48"/>
                  </a:lnTo>
                  <a:lnTo>
                    <a:pt x="337" y="144"/>
                  </a:lnTo>
                  <a:lnTo>
                    <a:pt x="193" y="240"/>
                  </a:lnTo>
                  <a:lnTo>
                    <a:pt x="145" y="384"/>
                  </a:lnTo>
                  <a:lnTo>
                    <a:pt x="48" y="529"/>
                  </a:lnTo>
                  <a:lnTo>
                    <a:pt x="0" y="673"/>
                  </a:lnTo>
                  <a:lnTo>
                    <a:pt x="48" y="1009"/>
                  </a:lnTo>
                  <a:lnTo>
                    <a:pt x="97" y="1153"/>
                  </a:lnTo>
                  <a:lnTo>
                    <a:pt x="145" y="1297"/>
                  </a:lnTo>
                  <a:lnTo>
                    <a:pt x="241" y="1441"/>
                  </a:lnTo>
                  <a:lnTo>
                    <a:pt x="385" y="1537"/>
                  </a:lnTo>
                  <a:lnTo>
                    <a:pt x="577" y="1633"/>
                  </a:lnTo>
                  <a:lnTo>
                    <a:pt x="769" y="1681"/>
                  </a:lnTo>
                  <a:lnTo>
                    <a:pt x="913" y="1681"/>
                  </a:lnTo>
                  <a:lnTo>
                    <a:pt x="1105" y="1633"/>
                  </a:lnTo>
                  <a:lnTo>
                    <a:pt x="1249" y="1585"/>
                  </a:lnTo>
                  <a:lnTo>
                    <a:pt x="1393" y="1489"/>
                  </a:lnTo>
                  <a:lnTo>
                    <a:pt x="1585" y="1297"/>
                  </a:lnTo>
                  <a:lnTo>
                    <a:pt x="1681" y="1009"/>
                  </a:lnTo>
                  <a:lnTo>
                    <a:pt x="1729" y="673"/>
                  </a:lnTo>
                  <a:lnTo>
                    <a:pt x="1681" y="529"/>
                  </a:lnTo>
                  <a:lnTo>
                    <a:pt x="1633" y="384"/>
                  </a:lnTo>
                  <a:lnTo>
                    <a:pt x="1537" y="288"/>
                  </a:lnTo>
                  <a:lnTo>
                    <a:pt x="1393" y="192"/>
                  </a:lnTo>
                  <a:lnTo>
                    <a:pt x="1249" y="96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5046625" y="2717000"/>
              <a:ext cx="38450" cy="31250"/>
            </a:xfrm>
            <a:custGeom>
              <a:avLst/>
              <a:gdLst/>
              <a:ahLst/>
              <a:cxnLst/>
              <a:rect l="l" t="t" r="r" b="b"/>
              <a:pathLst>
                <a:path w="1538" h="1250" extrusionOk="0">
                  <a:moveTo>
                    <a:pt x="1154" y="1"/>
                  </a:moveTo>
                  <a:lnTo>
                    <a:pt x="913" y="49"/>
                  </a:lnTo>
                  <a:lnTo>
                    <a:pt x="625" y="145"/>
                  </a:lnTo>
                  <a:lnTo>
                    <a:pt x="385" y="337"/>
                  </a:lnTo>
                  <a:lnTo>
                    <a:pt x="193" y="529"/>
                  </a:lnTo>
                  <a:lnTo>
                    <a:pt x="49" y="721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1" y="1105"/>
                  </a:lnTo>
                  <a:lnTo>
                    <a:pt x="49" y="1153"/>
                  </a:lnTo>
                  <a:lnTo>
                    <a:pt x="145" y="1201"/>
                  </a:lnTo>
                  <a:lnTo>
                    <a:pt x="337" y="1249"/>
                  </a:lnTo>
                  <a:lnTo>
                    <a:pt x="577" y="1201"/>
                  </a:lnTo>
                  <a:lnTo>
                    <a:pt x="865" y="1105"/>
                  </a:lnTo>
                  <a:lnTo>
                    <a:pt x="1106" y="913"/>
                  </a:lnTo>
                  <a:lnTo>
                    <a:pt x="1346" y="721"/>
                  </a:lnTo>
                  <a:lnTo>
                    <a:pt x="1490" y="529"/>
                  </a:lnTo>
                  <a:lnTo>
                    <a:pt x="1538" y="337"/>
                  </a:lnTo>
                  <a:lnTo>
                    <a:pt x="1538" y="241"/>
                  </a:lnTo>
                  <a:lnTo>
                    <a:pt x="1538" y="145"/>
                  </a:lnTo>
                  <a:lnTo>
                    <a:pt x="1442" y="97"/>
                  </a:lnTo>
                  <a:lnTo>
                    <a:pt x="1346" y="49"/>
                  </a:lnTo>
                  <a:lnTo>
                    <a:pt x="1154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5046625" y="2717000"/>
              <a:ext cx="38450" cy="31250"/>
            </a:xfrm>
            <a:custGeom>
              <a:avLst/>
              <a:gdLst/>
              <a:ahLst/>
              <a:cxnLst/>
              <a:rect l="l" t="t" r="r" b="b"/>
              <a:pathLst>
                <a:path w="1538" h="1250" fill="none" extrusionOk="0">
                  <a:moveTo>
                    <a:pt x="1154" y="1"/>
                  </a:moveTo>
                  <a:lnTo>
                    <a:pt x="1154" y="1"/>
                  </a:lnTo>
                  <a:lnTo>
                    <a:pt x="913" y="49"/>
                  </a:lnTo>
                  <a:lnTo>
                    <a:pt x="625" y="145"/>
                  </a:lnTo>
                  <a:lnTo>
                    <a:pt x="385" y="337"/>
                  </a:lnTo>
                  <a:lnTo>
                    <a:pt x="193" y="529"/>
                  </a:lnTo>
                  <a:lnTo>
                    <a:pt x="49" y="721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1" y="1105"/>
                  </a:lnTo>
                  <a:lnTo>
                    <a:pt x="49" y="1153"/>
                  </a:lnTo>
                  <a:lnTo>
                    <a:pt x="145" y="1201"/>
                  </a:lnTo>
                  <a:lnTo>
                    <a:pt x="145" y="1201"/>
                  </a:lnTo>
                  <a:lnTo>
                    <a:pt x="337" y="1249"/>
                  </a:lnTo>
                  <a:lnTo>
                    <a:pt x="337" y="1249"/>
                  </a:lnTo>
                  <a:lnTo>
                    <a:pt x="577" y="1201"/>
                  </a:lnTo>
                  <a:lnTo>
                    <a:pt x="865" y="1105"/>
                  </a:lnTo>
                  <a:lnTo>
                    <a:pt x="1106" y="913"/>
                  </a:lnTo>
                  <a:lnTo>
                    <a:pt x="1346" y="721"/>
                  </a:lnTo>
                  <a:lnTo>
                    <a:pt x="1490" y="529"/>
                  </a:lnTo>
                  <a:lnTo>
                    <a:pt x="1538" y="337"/>
                  </a:lnTo>
                  <a:lnTo>
                    <a:pt x="1538" y="241"/>
                  </a:lnTo>
                  <a:lnTo>
                    <a:pt x="1538" y="145"/>
                  </a:lnTo>
                  <a:lnTo>
                    <a:pt x="1442" y="97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1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5340800" y="2754225"/>
              <a:ext cx="39625" cy="32450"/>
            </a:xfrm>
            <a:custGeom>
              <a:avLst/>
              <a:gdLst/>
              <a:ahLst/>
              <a:cxnLst/>
              <a:rect l="l" t="t" r="r" b="b"/>
              <a:pathLst>
                <a:path w="1585" h="1298" extrusionOk="0">
                  <a:moveTo>
                    <a:pt x="1201" y="0"/>
                  </a:moveTo>
                  <a:lnTo>
                    <a:pt x="913" y="48"/>
                  </a:lnTo>
                  <a:lnTo>
                    <a:pt x="624" y="144"/>
                  </a:lnTo>
                  <a:lnTo>
                    <a:pt x="384" y="288"/>
                  </a:lnTo>
                  <a:lnTo>
                    <a:pt x="192" y="481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48" y="1009"/>
                  </a:lnTo>
                  <a:lnTo>
                    <a:pt x="96" y="1105"/>
                  </a:lnTo>
                  <a:lnTo>
                    <a:pt x="192" y="1201"/>
                  </a:lnTo>
                  <a:lnTo>
                    <a:pt x="336" y="1249"/>
                  </a:lnTo>
                  <a:lnTo>
                    <a:pt x="480" y="1297"/>
                  </a:lnTo>
                  <a:lnTo>
                    <a:pt x="673" y="1249"/>
                  </a:lnTo>
                  <a:lnTo>
                    <a:pt x="913" y="1105"/>
                  </a:lnTo>
                  <a:lnTo>
                    <a:pt x="1153" y="961"/>
                  </a:lnTo>
                  <a:lnTo>
                    <a:pt x="1345" y="721"/>
                  </a:lnTo>
                  <a:lnTo>
                    <a:pt x="1489" y="529"/>
                  </a:lnTo>
                  <a:lnTo>
                    <a:pt x="1585" y="337"/>
                  </a:lnTo>
                  <a:lnTo>
                    <a:pt x="1585" y="240"/>
                  </a:lnTo>
                  <a:lnTo>
                    <a:pt x="1537" y="144"/>
                  </a:lnTo>
                  <a:lnTo>
                    <a:pt x="1489" y="96"/>
                  </a:lnTo>
                  <a:lnTo>
                    <a:pt x="1393" y="48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5340800" y="2754225"/>
              <a:ext cx="39625" cy="32450"/>
            </a:xfrm>
            <a:custGeom>
              <a:avLst/>
              <a:gdLst/>
              <a:ahLst/>
              <a:cxnLst/>
              <a:rect l="l" t="t" r="r" b="b"/>
              <a:pathLst>
                <a:path w="1585" h="1298" fill="none" extrusionOk="0">
                  <a:moveTo>
                    <a:pt x="1201" y="0"/>
                  </a:moveTo>
                  <a:lnTo>
                    <a:pt x="1201" y="0"/>
                  </a:lnTo>
                  <a:lnTo>
                    <a:pt x="913" y="48"/>
                  </a:lnTo>
                  <a:lnTo>
                    <a:pt x="624" y="144"/>
                  </a:lnTo>
                  <a:lnTo>
                    <a:pt x="384" y="288"/>
                  </a:lnTo>
                  <a:lnTo>
                    <a:pt x="192" y="481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48" y="1009"/>
                  </a:lnTo>
                  <a:lnTo>
                    <a:pt x="96" y="1105"/>
                  </a:lnTo>
                  <a:lnTo>
                    <a:pt x="192" y="1201"/>
                  </a:lnTo>
                  <a:lnTo>
                    <a:pt x="336" y="1249"/>
                  </a:lnTo>
                  <a:lnTo>
                    <a:pt x="336" y="1249"/>
                  </a:lnTo>
                  <a:lnTo>
                    <a:pt x="480" y="1297"/>
                  </a:lnTo>
                  <a:lnTo>
                    <a:pt x="480" y="1297"/>
                  </a:lnTo>
                  <a:lnTo>
                    <a:pt x="673" y="1249"/>
                  </a:lnTo>
                  <a:lnTo>
                    <a:pt x="913" y="1105"/>
                  </a:lnTo>
                  <a:lnTo>
                    <a:pt x="1153" y="961"/>
                  </a:lnTo>
                  <a:lnTo>
                    <a:pt x="1345" y="721"/>
                  </a:lnTo>
                  <a:lnTo>
                    <a:pt x="1489" y="529"/>
                  </a:lnTo>
                  <a:lnTo>
                    <a:pt x="1585" y="337"/>
                  </a:lnTo>
                  <a:lnTo>
                    <a:pt x="1585" y="240"/>
                  </a:lnTo>
                  <a:lnTo>
                    <a:pt x="1537" y="144"/>
                  </a:lnTo>
                  <a:lnTo>
                    <a:pt x="1489" y="96"/>
                  </a:lnTo>
                  <a:lnTo>
                    <a:pt x="1393" y="48"/>
                  </a:lnTo>
                  <a:lnTo>
                    <a:pt x="1393" y="48"/>
                  </a:lnTo>
                  <a:lnTo>
                    <a:pt x="12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4908575" y="2635350"/>
              <a:ext cx="51650" cy="63675"/>
            </a:xfrm>
            <a:custGeom>
              <a:avLst/>
              <a:gdLst/>
              <a:ahLst/>
              <a:cxnLst/>
              <a:rect l="l" t="t" r="r" b="b"/>
              <a:pathLst>
                <a:path w="2066" h="2547" extrusionOk="0">
                  <a:moveTo>
                    <a:pt x="528" y="1"/>
                  </a:moveTo>
                  <a:lnTo>
                    <a:pt x="432" y="49"/>
                  </a:lnTo>
                  <a:lnTo>
                    <a:pt x="288" y="193"/>
                  </a:lnTo>
                  <a:lnTo>
                    <a:pt x="192" y="481"/>
                  </a:lnTo>
                  <a:lnTo>
                    <a:pt x="96" y="865"/>
                  </a:lnTo>
                  <a:lnTo>
                    <a:pt x="48" y="1249"/>
                  </a:lnTo>
                  <a:lnTo>
                    <a:pt x="0" y="1682"/>
                  </a:lnTo>
                  <a:lnTo>
                    <a:pt x="0" y="2018"/>
                  </a:lnTo>
                  <a:lnTo>
                    <a:pt x="96" y="2306"/>
                  </a:lnTo>
                  <a:lnTo>
                    <a:pt x="96" y="2402"/>
                  </a:lnTo>
                  <a:lnTo>
                    <a:pt x="192" y="2450"/>
                  </a:lnTo>
                  <a:lnTo>
                    <a:pt x="336" y="2498"/>
                  </a:lnTo>
                  <a:lnTo>
                    <a:pt x="576" y="2546"/>
                  </a:lnTo>
                  <a:lnTo>
                    <a:pt x="817" y="2546"/>
                  </a:lnTo>
                  <a:lnTo>
                    <a:pt x="1057" y="2498"/>
                  </a:lnTo>
                  <a:lnTo>
                    <a:pt x="1345" y="2450"/>
                  </a:lnTo>
                  <a:lnTo>
                    <a:pt x="1585" y="2354"/>
                  </a:lnTo>
                  <a:lnTo>
                    <a:pt x="1777" y="2210"/>
                  </a:lnTo>
                  <a:lnTo>
                    <a:pt x="1921" y="2018"/>
                  </a:lnTo>
                  <a:lnTo>
                    <a:pt x="2017" y="1778"/>
                  </a:lnTo>
                  <a:lnTo>
                    <a:pt x="2065" y="1538"/>
                  </a:lnTo>
                  <a:lnTo>
                    <a:pt x="2017" y="1346"/>
                  </a:lnTo>
                  <a:lnTo>
                    <a:pt x="1969" y="1153"/>
                  </a:lnTo>
                  <a:lnTo>
                    <a:pt x="1921" y="961"/>
                  </a:lnTo>
                  <a:lnTo>
                    <a:pt x="1825" y="769"/>
                  </a:lnTo>
                  <a:lnTo>
                    <a:pt x="1537" y="481"/>
                  </a:lnTo>
                  <a:lnTo>
                    <a:pt x="1201" y="241"/>
                  </a:lnTo>
                  <a:lnTo>
                    <a:pt x="913" y="49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4912175" y="2641350"/>
              <a:ext cx="15625" cy="51675"/>
            </a:xfrm>
            <a:custGeom>
              <a:avLst/>
              <a:gdLst/>
              <a:ahLst/>
              <a:cxnLst/>
              <a:rect l="l" t="t" r="r" b="b"/>
              <a:pathLst>
                <a:path w="625" h="2067" extrusionOk="0">
                  <a:moveTo>
                    <a:pt x="336" y="1"/>
                  </a:moveTo>
                  <a:lnTo>
                    <a:pt x="288" y="97"/>
                  </a:lnTo>
                  <a:lnTo>
                    <a:pt x="144" y="289"/>
                  </a:lnTo>
                  <a:lnTo>
                    <a:pt x="96" y="625"/>
                  </a:lnTo>
                  <a:lnTo>
                    <a:pt x="0" y="1009"/>
                  </a:lnTo>
                  <a:lnTo>
                    <a:pt x="0" y="1394"/>
                  </a:lnTo>
                  <a:lnTo>
                    <a:pt x="48" y="1730"/>
                  </a:lnTo>
                  <a:lnTo>
                    <a:pt x="96" y="1970"/>
                  </a:lnTo>
                  <a:lnTo>
                    <a:pt x="144" y="2066"/>
                  </a:lnTo>
                  <a:lnTo>
                    <a:pt x="288" y="2066"/>
                  </a:lnTo>
                  <a:lnTo>
                    <a:pt x="336" y="1970"/>
                  </a:lnTo>
                  <a:lnTo>
                    <a:pt x="480" y="1778"/>
                  </a:lnTo>
                  <a:lnTo>
                    <a:pt x="576" y="1442"/>
                  </a:lnTo>
                  <a:lnTo>
                    <a:pt x="624" y="1058"/>
                  </a:lnTo>
                  <a:lnTo>
                    <a:pt x="624" y="673"/>
                  </a:lnTo>
                  <a:lnTo>
                    <a:pt x="576" y="337"/>
                  </a:lnTo>
                  <a:lnTo>
                    <a:pt x="528" y="97"/>
                  </a:lnTo>
                  <a:lnTo>
                    <a:pt x="480" y="49"/>
                  </a:lnTo>
                  <a:lnTo>
                    <a:pt x="432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</p:grpSp>
    </p:spTree>
    <p:extLst>
      <p:ext uri="{BB962C8B-B14F-4D97-AF65-F5344CB8AC3E}">
        <p14:creationId xmlns:p14="http://schemas.microsoft.com/office/powerpoint/2010/main" val="1227780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074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25" y="857250"/>
            <a:ext cx="1958528" cy="175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0"/>
          <p:cNvSpPr txBox="1">
            <a:spLocks/>
          </p:cNvSpPr>
          <p:nvPr/>
        </p:nvSpPr>
        <p:spPr bwMode="auto">
          <a:xfrm>
            <a:off x="2521231" y="3970203"/>
            <a:ext cx="4543091" cy="39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092" tIns="25546" rIns="51092" bIns="2554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45"/>
              </a:spcBef>
              <a:buNone/>
            </a:pPr>
            <a:r>
              <a:rPr lang="en-US" altLang="en-US" sz="2682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682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</a:p>
          <a:p>
            <a:pPr>
              <a:lnSpc>
                <a:spcPct val="90000"/>
              </a:lnSpc>
              <a:spcBef>
                <a:spcPts val="745"/>
              </a:spcBef>
              <a:buNone/>
            </a:pPr>
            <a:r>
              <a:rPr lang="en-US" altLang="en-US" sz="2682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682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82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682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682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altLang="en-US" sz="2682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82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682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82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682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20012" y="2526726"/>
            <a:ext cx="6945530" cy="1306947"/>
          </a:xfrm>
          <a:prstGeom prst="rect">
            <a:avLst/>
          </a:prstGeom>
          <a:noFill/>
        </p:spPr>
        <p:txBody>
          <a:bodyPr wrap="none" lIns="68123" tIns="34061" rIns="68123" bIns="34061">
            <a:spAutoFit/>
          </a:bodyPr>
          <a:lstStyle/>
          <a:p>
            <a:pPr algn="ctr"/>
            <a:r>
              <a:rPr lang="en-US" sz="402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2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2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2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2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2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2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2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2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2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2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2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2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4023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2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2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2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2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2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2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2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2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2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2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2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56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087" y="403225"/>
            <a:ext cx="7996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52600" y="2971800"/>
            <a:ext cx="63800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9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50" y="1509712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31" y="995363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54" y="905901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021" y="4215765"/>
            <a:ext cx="6151721" cy="1510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00" y="3495824"/>
            <a:ext cx="7366438" cy="8858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6362000" y="2918102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 dirty="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824792" y="1866722"/>
            <a:ext cx="562367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85800">
              <a:defRPr/>
            </a:pPr>
            <a:r>
              <a:rPr lang="en-US" altLang="zh-CN" sz="3600" b="1" dirty="0" err="1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</a:t>
            </a:r>
            <a:r>
              <a:rPr lang="en-US" altLang="zh-CN" sz="3600" b="1" dirty="0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lang="en-US" altLang="zh-CN" sz="3600" b="1" dirty="0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14: </a:t>
            </a:r>
            <a:r>
              <a:rPr lang="en-US" altLang="zh-CN" sz="3600" b="1" dirty="0" err="1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Ôn</a:t>
            </a:r>
            <a:r>
              <a:rPr lang="en-US" altLang="zh-CN" sz="3600" b="1" dirty="0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tập</a:t>
            </a:r>
            <a:r>
              <a:rPr lang="en-US" altLang="zh-CN" sz="3600" b="1" dirty="0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chủ</a:t>
            </a:r>
            <a:r>
              <a:rPr lang="en-US" altLang="zh-CN" sz="3600" b="1" dirty="0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đề</a:t>
            </a:r>
            <a:r>
              <a:rPr lang="en-US" altLang="zh-CN" sz="3600" b="1" dirty="0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cộng</a:t>
            </a:r>
            <a:r>
              <a:rPr lang="en-US" altLang="zh-CN" sz="3600" b="1" dirty="0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đồng</a:t>
            </a:r>
            <a:r>
              <a:rPr lang="en-US" altLang="zh-CN" sz="3600" b="1" dirty="0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địa</a:t>
            </a:r>
            <a:r>
              <a:rPr lang="en-US" altLang="zh-CN" sz="3600" b="1" dirty="0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phương</a:t>
            </a:r>
            <a:r>
              <a:rPr lang="en-US" altLang="zh-CN" sz="3600" b="1" dirty="0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endParaRPr lang="en-US" altLang="zh-CN" sz="3600" b="1" dirty="0">
              <a:solidFill>
                <a:srgbClr val="5FA080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" y="857250"/>
            <a:ext cx="9133556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3156064" cy="10328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96" y="1576677"/>
            <a:ext cx="6173956" cy="38916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0" y="4199378"/>
            <a:ext cx="3688088" cy="18013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68" y="815816"/>
            <a:ext cx="3733324" cy="43676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8" y="4307015"/>
            <a:ext cx="1792228" cy="116129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089707" y="2781425"/>
            <a:ext cx="2071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941955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304800"/>
            <a:ext cx="2590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739005" y="1164590"/>
            <a:ext cx="4864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charset="0"/>
              </a:rPr>
              <a:t>①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739005" y="2611120"/>
            <a:ext cx="4864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Calibri" panose="020F0502020204030204" charset="0"/>
              </a:rPr>
              <a:t>②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739005" y="4056380"/>
            <a:ext cx="4864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Calibri" panose="020F0502020204030204" charset="0"/>
              </a:rPr>
              <a:t>③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739005" y="5524500"/>
            <a:ext cx="4864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Calibri" panose="020F0502020204030204" charset="0"/>
              </a:rPr>
              <a:t>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4560968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475" y="685800"/>
            <a:ext cx="4148525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1739"/>
            <a:ext cx="4560968" cy="2836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650" y="4038600"/>
            <a:ext cx="4155349" cy="28194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0604" y="17060"/>
            <a:ext cx="5257800" cy="788833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3886200"/>
            <a:ext cx="4374107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815" y="825263"/>
            <a:ext cx="4300185" cy="2876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4572000" cy="2989997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" y="838200"/>
            <a:ext cx="4566313" cy="2876550"/>
          </a:xfr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20604" y="17060"/>
            <a:ext cx="5257800" cy="788833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4" y="1143000"/>
            <a:ext cx="4301816" cy="27606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12" y="1143000"/>
            <a:ext cx="4343400" cy="2745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096603"/>
            <a:ext cx="4333661" cy="2761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12" y="4109113"/>
            <a:ext cx="4343400" cy="277720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0604" y="17060"/>
            <a:ext cx="5257800" cy="788833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" y="1143000"/>
            <a:ext cx="4674116" cy="28093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92" y="1143000"/>
            <a:ext cx="4204890" cy="2809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363"/>
            <a:ext cx="4671807" cy="2583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92" y="4188627"/>
            <a:ext cx="4171908" cy="266282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0604" y="17060"/>
            <a:ext cx="5257800" cy="788833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116</Words>
  <Application>Microsoft Office PowerPoint</Application>
  <PresentationFormat>On-screen Show (4:3)</PresentationFormat>
  <Paragraphs>21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Microsoft YaHei</vt:lpstr>
      <vt:lpstr>Microsoft YaHei</vt:lpstr>
      <vt:lpstr>宋体</vt:lpstr>
      <vt:lpstr>Arial</vt:lpstr>
      <vt:lpstr>Calibri</vt:lpstr>
      <vt:lpstr>等线</vt:lpstr>
      <vt:lpstr>等线 Light</vt:lpstr>
      <vt:lpstr>Times New Roman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Quang cảnh các vùng miền</vt:lpstr>
      <vt:lpstr>Một số hình ảnh giao thông</vt:lpstr>
      <vt:lpstr>Một số hình ảnh về công việc</vt:lpstr>
      <vt:lpstr>Một số hình ảnh về lễ hội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5420</cp:lastModifiedBy>
  <cp:revision>50</cp:revision>
  <dcterms:created xsi:type="dcterms:W3CDTF">2006-08-16T00:00:00Z</dcterms:created>
  <dcterms:modified xsi:type="dcterms:W3CDTF">2024-12-23T10:58:27Z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