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84" r:id="rId2"/>
    <p:sldMasterId id="2147483801" r:id="rId3"/>
  </p:sldMasterIdLst>
  <p:notesMasterIdLst>
    <p:notesMasterId r:id="rId15"/>
  </p:notesMasterIdLst>
  <p:sldIdLst>
    <p:sldId id="263" r:id="rId4"/>
    <p:sldId id="258" r:id="rId5"/>
    <p:sldId id="269" r:id="rId6"/>
    <p:sldId id="275" r:id="rId7"/>
    <p:sldId id="270" r:id="rId8"/>
    <p:sldId id="271" r:id="rId9"/>
    <p:sldId id="272" r:id="rId10"/>
    <p:sldId id="277" r:id="rId11"/>
    <p:sldId id="288" r:id="rId12"/>
    <p:sldId id="280" r:id="rId13"/>
    <p:sldId id="282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5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716410-41AB-41EC-AC4F-B5A2B2B9DC4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C311D3-F8F0-4C34-945F-C0666EF872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5282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D463D-05B9-49BA-AFBD-DFF1E7F0171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674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52B703-68D3-4174-B8AA-D55A6260E69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594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73C3CF-78F4-4305-B428-81352F5A843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7975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87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52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2830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7374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20000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8146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1834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22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106E5-8D21-4E62-81BB-BA30165202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5263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8708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487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215827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7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4044002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0543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07199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792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EF4044-1D54-40AE-88E4-1BD405CFD893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6844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2EAF45-0199-46F9-906F-470EF330BE4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7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CC292-726D-4F1F-8F53-F4BB83BEDDF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129367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1639D4-3D59-4F28-BAC7-D8EA618CEBE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78959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B1DC73-53BC-4E5C-AC93-36851A3DF3AD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12766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60D934-BDA1-4C57-9E91-04583AFDE097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2796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AA1515-06E1-4A0B-AB90-E9A635DDE7CE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07761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C9E920-6A6A-4494-A332-74A87A8D9D68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4407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77F1AD4-92D8-4608-A83D-F61E3432B61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1492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2DE4A2-3CC8-4B38-A898-9CE76799B540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637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7683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59169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236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88DC86-F21A-44DE-9959-E72FE8E56D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3737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30195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CA7F09-CA1D-4B31-8EDD-97E796A24AA9}" type="datetimeFigureOut">
              <a:rPr lang="en-US" smtClean="0"/>
              <a:t>12/29/2024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50FF6-BCF1-4D04-A5C1-F302ED2293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849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2A55A9-32F6-4761-84D4-07D28B77E87C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8566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B78904-F413-4A82-BFEF-F44C154BE2F4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9148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E9F416-5E06-4187-BD47-0E78A517E11E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25428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DFF5F9-EBB6-4255-9348-13461993563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96254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221CEB-D732-4E97-9AD4-0007577283BD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79539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167C4D-DDFD-4769-A67A-6570541055A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8130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EB1FE-9D1F-4B4C-8AE0-AFDB941974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661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66AE4-9FD4-44CD-8186-08DE80EEB339}" type="slidenum">
              <a:rPr lang="en-US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7261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66AE4-9FD4-44CD-8186-08DE80EEB3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145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  <p:sldLayoutId id="2147483796" r:id="rId12"/>
    <p:sldLayoutId id="2147483797" r:id="rId13"/>
    <p:sldLayoutId id="2147483798" r:id="rId14"/>
    <p:sldLayoutId id="2147483799" r:id="rId15"/>
    <p:sldLayoutId id="21474838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3166AE4-9FD4-44CD-8186-08DE80EEB339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033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  <p:sldLayoutId id="2147483813" r:id="rId12"/>
    <p:sldLayoutId id="2147483814" r:id="rId13"/>
    <p:sldLayoutId id="2147483815" r:id="rId14"/>
    <p:sldLayoutId id="2147483816" r:id="rId15"/>
    <p:sldLayoutId id="214748381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WordArt 4"/>
          <p:cNvSpPr>
            <a:spLocks noChangeArrowheads="1" noChangeShapeType="1" noTextEdit="1"/>
          </p:cNvSpPr>
          <p:nvPr/>
        </p:nvSpPr>
        <p:spPr bwMode="auto">
          <a:xfrm>
            <a:off x="609600" y="0"/>
            <a:ext cx="82296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127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7030A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sz="3600" b="1" kern="10" dirty="0" smtClean="0">
              <a:ln w="12700">
                <a:solidFill>
                  <a:srgbClr val="FF0000"/>
                </a:solidFill>
                <a:round/>
                <a:headEnd/>
                <a:tailEnd/>
              </a:ln>
              <a:solidFill>
                <a:srgbClr val="7030A0"/>
              </a:solidFill>
              <a:effectLst>
                <a:outerShdw dist="35921" dir="2700000" sy="50000" rotWithShape="0">
                  <a:srgbClr val="875B0D">
                    <a:alpha val="7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04" name="WordArt 8" descr="21012431[1]"/>
          <p:cNvSpPr>
            <a:spLocks noChangeArrowheads="1" noChangeShapeType="1" noTextEdit="1"/>
          </p:cNvSpPr>
          <p:nvPr/>
        </p:nvSpPr>
        <p:spPr bwMode="auto">
          <a:xfrm>
            <a:off x="1676400" y="5974080"/>
            <a:ext cx="5715000" cy="28384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  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HIỆN:  </a:t>
            </a: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 </a:t>
            </a:r>
            <a:r>
              <a:rPr lang="vi-VN" sz="3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THỊ THẮM</a:t>
            </a:r>
            <a:endParaRPr lang="en-US" sz="3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C000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-66675" y="1371600"/>
            <a:ext cx="890587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giảng</a:t>
            </a:r>
            <a:r>
              <a:rPr lang="en-US" sz="6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điện tử</a:t>
            </a:r>
            <a:endParaRPr lang="en-US" sz="6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6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iếng</a:t>
            </a:r>
            <a:r>
              <a:rPr lang="en-US" sz="6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endParaRPr lang="en-US" sz="6600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6600" b="1" kern="1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6600" b="1" kern="1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2E</a:t>
            </a:r>
            <a:endParaRPr lang="en-US" sz="6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FF00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6820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10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4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770" decel="100000"/>
                                        <p:tgtEl>
                                          <p:spTgt spid="41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/>
      <p:bldP spid="4104" grpId="0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075" y="142874"/>
            <a:ext cx="8705850" cy="1743075"/>
          </a:xfrm>
          <a:solidFill>
            <a:srgbClr val="FFFF00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luôn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br>
              <a:rPr lang="en-US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6712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WordArt 8"/>
          <p:cNvSpPr>
            <a:spLocks noChangeArrowheads="1" noChangeShapeType="1" noTextEdit="1"/>
          </p:cNvSpPr>
          <p:nvPr/>
        </p:nvSpPr>
        <p:spPr bwMode="auto">
          <a:xfrm>
            <a:off x="381000" y="876300"/>
            <a:ext cx="8562975" cy="43053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100000"/>
              </a:avLst>
            </a:prstTxWarp>
            <a:scene3d>
              <a:camera prst="legacyPerspectiveTopLeft">
                <a:rot lat="0" lon="20519984" rev="0"/>
              </a:camera>
              <a:lightRig rig="legacyHarsh3" dir="r"/>
            </a:scene3d>
            <a:sp3d extrusionH="430200" prstMaterial="legacyMatte">
              <a:extrusionClr>
                <a:srgbClr val="006600"/>
              </a:extrusionClr>
              <a:contourClr>
                <a:srgbClr val="00FF00"/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endParaRPr lang="en-US" sz="3600" b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r>
              <a:rPr lang="en-US" sz="3600" b="1" kern="10" dirty="0" smtClean="0">
                <a:ln w="9525">
                  <a:round/>
                  <a:headEnd/>
                  <a:tailEnd/>
                </a:ln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55918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849" y="714375"/>
            <a:ext cx="5095875" cy="519112"/>
          </a:xfrm>
        </p:spPr>
        <p:txBody>
          <a:bodyPr>
            <a:normAutofit fontScale="90000"/>
          </a:bodyPr>
          <a:lstStyle/>
          <a:p>
            <a:pPr algn="l"/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a.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b.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1933" y="852486"/>
            <a:ext cx="5076824" cy="38909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7173" y="1300162"/>
            <a:ext cx="3774760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chảo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chổi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giỏ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rổ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vít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muôi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phẳng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57173" y="3958619"/>
            <a:ext cx="37747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chữa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nhặt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tưới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quét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830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14325" y="114300"/>
            <a:ext cx="7677149" cy="5191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C955952-1255-4E7F-AA61-73FB1935FB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6" y="904874"/>
            <a:ext cx="7549242" cy="3019425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 flipV="1">
            <a:off x="1162050" y="1400175"/>
            <a:ext cx="5048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1162049" y="2028825"/>
            <a:ext cx="5048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6010275" y="2028824"/>
            <a:ext cx="5048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5000625" y="2619375"/>
            <a:ext cx="5048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5086350" y="3186109"/>
            <a:ext cx="504825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676274" y="3186109"/>
            <a:ext cx="609601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285875" y="514350"/>
            <a:ext cx="1066800" cy="1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2428875" y="514350"/>
            <a:ext cx="1724024" cy="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284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5262" y="152400"/>
            <a:ext cx="8753475" cy="458788"/>
          </a:xfrm>
        </p:spPr>
        <p:txBody>
          <a:bodyPr>
            <a:normAutofit fontScale="90000"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Quan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599" y="819150"/>
            <a:ext cx="7162800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6480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26" y="438149"/>
            <a:ext cx="7115174" cy="30575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67000" y="3495674"/>
            <a:ext cx="32944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67000" y="4000500"/>
            <a:ext cx="33746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4557713" y="4495800"/>
            <a:ext cx="1309687" cy="13275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6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2550" y="572293"/>
            <a:ext cx="6334125" cy="30948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667000" y="3667124"/>
            <a:ext cx="30219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965" y="4251899"/>
            <a:ext cx="334097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 vi.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4212455" y="4724400"/>
            <a:ext cx="1476526" cy="17024"/>
          </a:xfrm>
          <a:prstGeom prst="line">
            <a:avLst/>
          </a:prstGeom>
          <a:ln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8148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66775" y="209551"/>
            <a:ext cx="6896100" cy="36861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1965" y="3959511"/>
            <a:ext cx="36487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41965" y="4544286"/>
            <a:ext cx="387638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lau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nhà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391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400050"/>
            <a:ext cx="6543675" cy="33813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41868" y="3781425"/>
            <a:ext cx="40126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41868" y="4366200"/>
            <a:ext cx="4115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10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800" y="492124"/>
            <a:ext cx="7867650" cy="5565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7288" y="2643528"/>
            <a:ext cx="3467100" cy="590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13904" y="2710487"/>
            <a:ext cx="3381375" cy="6902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00" y="5519399"/>
            <a:ext cx="3905250" cy="6381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19625" y="5619072"/>
            <a:ext cx="4143375" cy="60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1034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203</Words>
  <Application>Microsoft Office PowerPoint</Application>
  <PresentationFormat>On-screen Show (4:3)</PresentationFormat>
  <Paragraphs>25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Times New Roman</vt:lpstr>
      <vt:lpstr>Trebuchet MS</vt:lpstr>
      <vt:lpstr>Wingdings 3</vt:lpstr>
      <vt:lpstr>2_Default Design</vt:lpstr>
      <vt:lpstr>1_Facet</vt:lpstr>
      <vt:lpstr>Facet</vt:lpstr>
      <vt:lpstr>PowerPoint Presentation</vt:lpstr>
      <vt:lpstr>Bài 1. Dựa vào tranh, tìm các từ:      a. Chỉ sự vật      b. Chỉ hoạt động</vt:lpstr>
      <vt:lpstr>PowerPoint Presentation</vt:lpstr>
      <vt:lpstr>Bài 3. Quan sát tranh và trả lời câu hỏi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Tiết học học đến đây là kết thúc.  Chúc các em luôn mạnh khoẻ, chăm ngoan! </vt:lpstr>
      <vt:lpstr>PowerPoint Presentation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Sky123.Org</dc:creator>
  <cp:lastModifiedBy>Ngo Duy Phong</cp:lastModifiedBy>
  <cp:revision>59</cp:revision>
  <dcterms:created xsi:type="dcterms:W3CDTF">2021-10-27T14:39:33Z</dcterms:created>
  <dcterms:modified xsi:type="dcterms:W3CDTF">2024-12-29T15:48:04Z</dcterms:modified>
</cp:coreProperties>
</file>