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59" r:id="rId4"/>
    <p:sldId id="262" r:id="rId5"/>
    <p:sldId id="263" r:id="rId6"/>
    <p:sldId id="264" r:id="rId7"/>
    <p:sldId id="265" r:id="rId8"/>
    <p:sldId id="266" r:id="rId9"/>
    <p:sldId id="276" r:id="rId10"/>
    <p:sldId id="267" r:id="rId11"/>
    <p:sldId id="269" r:id="rId12"/>
    <p:sldId id="278" r:id="rId13"/>
    <p:sldId id="279" r:id="rId14"/>
    <p:sldId id="277" r:id="rId15"/>
    <p:sldId id="272" r:id="rId16"/>
    <p:sldId id="275"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1" autoAdjust="0"/>
  </p:normalViewPr>
  <p:slideViewPr>
    <p:cSldViewPr>
      <p:cViewPr varScale="1">
        <p:scale>
          <a:sx n="100" d="100"/>
          <a:sy n="100" d="100"/>
        </p:scale>
        <p:origin x="2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WordArt 4"/>
          <p:cNvSpPr>
            <a:spLocks noChangeArrowheads="1" noChangeShapeType="1" noTextEdit="1"/>
          </p:cNvSpPr>
          <p:nvPr/>
        </p:nvSpPr>
        <p:spPr bwMode="auto">
          <a:xfrm>
            <a:off x="609600" y="0"/>
            <a:ext cx="8229600" cy="1371600"/>
          </a:xfrm>
          <a:prstGeom prst="rect">
            <a:avLst/>
          </a:prstGeom>
        </p:spPr>
        <p:txBody>
          <a:bodyPr wrap="none" fromWordArt="1">
            <a:prstTxWarp prst="textCanDown">
              <a:avLst>
                <a:gd name="adj" fmla="val 14287"/>
              </a:avLst>
            </a:prstTxWarp>
          </a:bodyPr>
          <a:lstStyle/>
          <a:p>
            <a:pPr algn="ctr" eaLnBrk="0" fontAlgn="base" hangingPunct="0">
              <a:spcBef>
                <a:spcPct val="0"/>
              </a:spcBef>
              <a:spcAft>
                <a:spcPct val="0"/>
              </a:spcAft>
            </a:pPr>
            <a:r>
              <a:rPr lang="vi-VN" sz="3600" b="1" kern="10" dirty="0" smtClean="0">
                <a:ln w="12700">
                  <a:solidFill>
                    <a:srgbClr val="FF0000"/>
                  </a:solidFill>
                  <a:round/>
                  <a:headEnd/>
                  <a:tailEnd/>
                </a:ln>
                <a:solidFill>
                  <a:srgbClr val="7030A0"/>
                </a:solidFill>
                <a:effectLst>
                  <a:outerShdw dist="35921" dir="2700000" sy="50000" rotWithShape="0">
                    <a:srgbClr val="875B0D">
                      <a:alpha val="70000"/>
                    </a:srgbClr>
                  </a:outerShdw>
                </a:effectLst>
                <a:latin typeface="Times New Roman" panose="02020603050405020304" pitchFamily="18" charset="0"/>
                <a:cs typeface="Times New Roman" panose="02020603050405020304" pitchFamily="18" charset="0"/>
              </a:rPr>
              <a:t>TRƯỜNG TIỂU HỌC QUỐC TUẤN</a:t>
            </a:r>
            <a:endParaRPr lang="en-US" sz="3600" b="1" kern="10" dirty="0" smtClean="0">
              <a:ln w="12700">
                <a:solidFill>
                  <a:srgbClr val="FF0000"/>
                </a:solidFill>
                <a:round/>
                <a:headEnd/>
                <a:tailEnd/>
              </a:ln>
              <a:solidFill>
                <a:srgbClr val="7030A0"/>
              </a:solidFill>
              <a:effectLst>
                <a:outerShdw dist="35921" dir="2700000" sy="50000" rotWithShape="0">
                  <a:srgbClr val="875B0D">
                    <a:alpha val="70000"/>
                  </a:srgbClr>
                </a:outerShdw>
              </a:effectLst>
              <a:latin typeface="Times New Roman" panose="02020603050405020304" pitchFamily="18" charset="0"/>
              <a:cs typeface="Times New Roman" panose="02020603050405020304" pitchFamily="18" charset="0"/>
            </a:endParaRPr>
          </a:p>
        </p:txBody>
      </p:sp>
      <p:sp>
        <p:nvSpPr>
          <p:cNvPr id="4104" name="WordArt 8" descr="21012431[1]"/>
          <p:cNvSpPr>
            <a:spLocks noChangeArrowheads="1" noChangeShapeType="1" noTextEdit="1"/>
          </p:cNvSpPr>
          <p:nvPr/>
        </p:nvSpPr>
        <p:spPr bwMode="auto">
          <a:xfrm>
            <a:off x="1676400" y="5334000"/>
            <a:ext cx="57150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vi-VN" sz="3600" b="1" kern="10" dirty="0" smtClean="0">
                <a:ln w="9525">
                  <a:solidFill>
                    <a:srgbClr val="0000FF"/>
                  </a:solidFill>
                  <a:round/>
                  <a:headEnd/>
                  <a:tailEnd/>
                </a:ln>
                <a:solidFill>
                  <a:srgbClr val="C0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NGƯỜI  THỰC HIỆN:  </a:t>
            </a:r>
            <a:r>
              <a:rPr lang="en-US" sz="3600" b="1" kern="10" dirty="0" err="1" smtClean="0">
                <a:ln w="9525">
                  <a:solidFill>
                    <a:srgbClr val="0000FF"/>
                  </a:solidFill>
                  <a:round/>
                  <a:headEnd/>
                  <a:tailEnd/>
                </a:ln>
                <a:solidFill>
                  <a:srgbClr val="C0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Tạ</a:t>
            </a:r>
            <a:r>
              <a:rPr lang="en-US" sz="3600" b="1" kern="10" dirty="0" smtClean="0">
                <a:ln w="9525">
                  <a:solidFill>
                    <a:srgbClr val="0000FF"/>
                  </a:solidFill>
                  <a:round/>
                  <a:headEnd/>
                  <a:tailEnd/>
                </a:ln>
                <a:solidFill>
                  <a:srgbClr val="C0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 </a:t>
            </a:r>
            <a:r>
              <a:rPr lang="en-US" sz="3600" b="1" kern="10" err="1" smtClean="0">
                <a:ln w="9525">
                  <a:solidFill>
                    <a:srgbClr val="0000FF"/>
                  </a:solidFill>
                  <a:round/>
                  <a:headEnd/>
                  <a:tailEnd/>
                </a:ln>
                <a:solidFill>
                  <a:srgbClr val="C0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Thị</a:t>
            </a:r>
            <a:r>
              <a:rPr lang="en-US" sz="3600" b="1" kern="10" smtClean="0">
                <a:ln w="9525">
                  <a:solidFill>
                    <a:srgbClr val="0000FF"/>
                  </a:solidFill>
                  <a:round/>
                  <a:headEnd/>
                  <a:tailEnd/>
                </a:ln>
                <a:solidFill>
                  <a:srgbClr val="C0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 Thắm</a:t>
            </a:r>
            <a:endParaRPr lang="en-US" sz="3600" b="1" kern="10" dirty="0" smtClean="0">
              <a:ln w="9525">
                <a:solidFill>
                  <a:srgbClr val="0000FF"/>
                </a:solidFill>
                <a:round/>
                <a:headEnd/>
                <a:tailEnd/>
              </a:ln>
              <a:solidFill>
                <a:srgbClr val="C0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66675" y="1371600"/>
            <a:ext cx="8905875" cy="3139321"/>
          </a:xfrm>
          <a:prstGeom prst="rect">
            <a:avLst/>
          </a:prstGeom>
        </p:spPr>
        <p:txBody>
          <a:bodyPr wrap="square">
            <a:spAutoFit/>
          </a:bodyPr>
          <a:lstStyle/>
          <a:p>
            <a:pPr lvl="0" algn="ctr" eaLnBrk="0" fontAlgn="base" hangingPunct="0">
              <a:spcBef>
                <a:spcPct val="0"/>
              </a:spcBef>
              <a:spcAft>
                <a:spcPct val="0"/>
              </a:spcAft>
            </a:pPr>
            <a:r>
              <a:rPr lang="en-US" sz="6600" b="1" kern="10" dirty="0" err="1" smtClean="0">
                <a:ln w="9525">
                  <a:solidFill>
                    <a:srgbClr val="0000FF"/>
                  </a:solidFill>
                  <a:round/>
                  <a:headEnd/>
                  <a:tailEnd/>
                </a:ln>
                <a:solidFill>
                  <a:srgbClr val="FF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Bài</a:t>
            </a:r>
            <a:r>
              <a:rPr lang="en-US" sz="6600" b="1" kern="10" dirty="0" smtClean="0">
                <a:ln w="9525">
                  <a:solidFill>
                    <a:srgbClr val="0000FF"/>
                  </a:solidFill>
                  <a:round/>
                  <a:headEnd/>
                  <a:tailEnd/>
                </a:ln>
                <a:solidFill>
                  <a:srgbClr val="FF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 </a:t>
            </a:r>
            <a:r>
              <a:rPr lang="en-US" sz="6600" b="1" kern="10" err="1" smtClean="0">
                <a:ln w="9525">
                  <a:solidFill>
                    <a:srgbClr val="0000FF"/>
                  </a:solidFill>
                  <a:round/>
                  <a:headEnd/>
                  <a:tailEnd/>
                </a:ln>
                <a:solidFill>
                  <a:srgbClr val="FF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giảng</a:t>
            </a:r>
            <a:r>
              <a:rPr lang="en-US" sz="6600" b="1" kern="10" smtClean="0">
                <a:ln w="9525">
                  <a:solidFill>
                    <a:srgbClr val="0000FF"/>
                  </a:solidFill>
                  <a:round/>
                  <a:headEnd/>
                  <a:tailEnd/>
                </a:ln>
                <a:solidFill>
                  <a:srgbClr val="FF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 điện tử</a:t>
            </a:r>
            <a:endParaRPr lang="en-US" sz="6600" b="1" kern="10" dirty="0" smtClean="0">
              <a:ln w="9525">
                <a:solidFill>
                  <a:srgbClr val="0000FF"/>
                </a:solidFill>
                <a:round/>
                <a:headEnd/>
                <a:tailEnd/>
              </a:ln>
              <a:solidFill>
                <a:srgbClr val="FF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n-US" sz="6600" b="1" kern="10" dirty="0" err="1" smtClean="0">
                <a:ln w="9525">
                  <a:solidFill>
                    <a:srgbClr val="0000FF"/>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Môn</a:t>
            </a:r>
            <a:r>
              <a:rPr lang="en-US" sz="6600" b="1" kern="10" dirty="0" smtClean="0">
                <a:ln w="9525">
                  <a:solidFill>
                    <a:srgbClr val="0000FF"/>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 </a:t>
            </a:r>
            <a:r>
              <a:rPr lang="en-US" sz="6600" b="1" kern="10" dirty="0" err="1">
                <a:ln w="9525">
                  <a:solidFill>
                    <a:srgbClr val="0000FF"/>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T</a:t>
            </a:r>
            <a:r>
              <a:rPr lang="en-US" sz="6600" b="1" kern="10" dirty="0" err="1" smtClean="0">
                <a:ln w="9525">
                  <a:solidFill>
                    <a:srgbClr val="0000FF"/>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iếng</a:t>
            </a:r>
            <a:r>
              <a:rPr lang="en-US" sz="6600" b="1" kern="10" dirty="0" smtClean="0">
                <a:ln w="9525">
                  <a:solidFill>
                    <a:srgbClr val="0000FF"/>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 </a:t>
            </a:r>
            <a:r>
              <a:rPr lang="en-US" sz="6600" b="1" kern="10" dirty="0" err="1" smtClean="0">
                <a:ln w="9525">
                  <a:solidFill>
                    <a:srgbClr val="0000FF"/>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Việt</a:t>
            </a:r>
            <a:endParaRPr lang="en-US" sz="6600" b="1" kern="10" dirty="0" smtClean="0">
              <a:ln w="9525">
                <a:solidFill>
                  <a:srgbClr val="0000FF"/>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n-US" sz="6600" b="1" kern="10" err="1" smtClean="0">
                <a:ln w="9525">
                  <a:solidFill>
                    <a:srgbClr val="0000FF"/>
                  </a:solidFill>
                  <a:round/>
                  <a:headEnd/>
                  <a:tailEnd/>
                </a:ln>
                <a:solidFill>
                  <a:srgbClr val="00FF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Lớp</a:t>
            </a:r>
            <a:r>
              <a:rPr lang="en-US" sz="6600" b="1" kern="10" smtClean="0">
                <a:ln w="9525">
                  <a:solidFill>
                    <a:srgbClr val="0000FF"/>
                  </a:solidFill>
                  <a:round/>
                  <a:headEnd/>
                  <a:tailEnd/>
                </a:ln>
                <a:solidFill>
                  <a:srgbClr val="00FF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 2E</a:t>
            </a:r>
            <a:endParaRPr lang="en-US" sz="6600" b="1" kern="10" dirty="0">
              <a:ln w="9525">
                <a:solidFill>
                  <a:srgbClr val="0000FF"/>
                </a:solidFill>
                <a:round/>
                <a:headEnd/>
                <a:tailEnd/>
              </a:ln>
              <a:solidFill>
                <a:srgbClr val="00FF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4007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770" decel="100000"/>
                                        <p:tgtEl>
                                          <p:spTgt spid="4100"/>
                                        </p:tgtEl>
                                      </p:cBhvr>
                                    </p:animEffect>
                                    <p:animScale>
                                      <p:cBhvr>
                                        <p:cTn id="8" dur="770" decel="100000"/>
                                        <p:tgtEl>
                                          <p:spTgt spid="4100"/>
                                        </p:tgtEl>
                                      </p:cBhvr>
                                      <p:from x="10000" y="10000"/>
                                      <p:to x="200000" y="450000"/>
                                    </p:animScale>
                                    <p:animScale>
                                      <p:cBhvr>
                                        <p:cTn id="9" dur="1230" accel="100000" fill="hold">
                                          <p:stCondLst>
                                            <p:cond delay="770"/>
                                          </p:stCondLst>
                                        </p:cTn>
                                        <p:tgtEl>
                                          <p:spTgt spid="4100"/>
                                        </p:tgtEl>
                                      </p:cBhvr>
                                      <p:from x="200000" y="450000"/>
                                      <p:to x="100000" y="100000"/>
                                    </p:animScale>
                                    <p:set>
                                      <p:cBhvr>
                                        <p:cTn id="10" dur="770" fill="hold"/>
                                        <p:tgtEl>
                                          <p:spTgt spid="4100"/>
                                        </p:tgtEl>
                                        <p:attrNameLst>
                                          <p:attrName>ppt_x</p:attrName>
                                        </p:attrNameLst>
                                      </p:cBhvr>
                                      <p:to>
                                        <p:strVal val="(0.5)"/>
                                      </p:to>
                                    </p:set>
                                    <p:anim from="(0.5)" to="(#ppt_x)" calcmode="lin" valueType="num">
                                      <p:cBhvr>
                                        <p:cTn id="11" dur="1230" accel="100000" fill="hold">
                                          <p:stCondLst>
                                            <p:cond delay="770"/>
                                          </p:stCondLst>
                                        </p:cTn>
                                        <p:tgtEl>
                                          <p:spTgt spid="4100"/>
                                        </p:tgtEl>
                                        <p:attrNameLst>
                                          <p:attrName>ppt_x</p:attrName>
                                        </p:attrNameLst>
                                      </p:cBhvr>
                                    </p:anim>
                                    <p:set>
                                      <p:cBhvr>
                                        <p:cTn id="12" dur="770" fill="hold"/>
                                        <p:tgtEl>
                                          <p:spTgt spid="4100"/>
                                        </p:tgtEl>
                                        <p:attrNameLst>
                                          <p:attrName>ppt_y</p:attrName>
                                        </p:attrNameLst>
                                      </p:cBhvr>
                                      <p:to>
                                        <p:strVal val="(#ppt_y+0.4)"/>
                                      </p:to>
                                    </p:set>
                                    <p:anim from="(#ppt_y+0.4)" to="(#ppt_y)" calcmode="lin" valueType="num">
                                      <p:cBhvr>
                                        <p:cTn id="13" dur="1230" accel="100000" fill="hold">
                                          <p:stCondLst>
                                            <p:cond delay="770"/>
                                          </p:stCondLst>
                                        </p:cTn>
                                        <p:tgtEl>
                                          <p:spTgt spid="4100"/>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4104"/>
                                        </p:tgtEl>
                                        <p:attrNameLst>
                                          <p:attrName>style.visibility</p:attrName>
                                        </p:attrNameLst>
                                      </p:cBhvr>
                                      <p:to>
                                        <p:strVal val="visible"/>
                                      </p:to>
                                    </p:set>
                                    <p:animEffect transition="in" filter="fade">
                                      <p:cBhvr>
                                        <p:cTn id="16" dur="770" decel="100000"/>
                                        <p:tgtEl>
                                          <p:spTgt spid="4104"/>
                                        </p:tgtEl>
                                      </p:cBhvr>
                                    </p:animEffect>
                                    <p:animScale>
                                      <p:cBhvr>
                                        <p:cTn id="17" dur="770" decel="100000"/>
                                        <p:tgtEl>
                                          <p:spTgt spid="4104"/>
                                        </p:tgtEl>
                                      </p:cBhvr>
                                      <p:from x="10000" y="10000"/>
                                      <p:to x="200000" y="450000"/>
                                    </p:animScale>
                                    <p:animScale>
                                      <p:cBhvr>
                                        <p:cTn id="18" dur="1230" accel="100000" fill="hold">
                                          <p:stCondLst>
                                            <p:cond delay="770"/>
                                          </p:stCondLst>
                                        </p:cTn>
                                        <p:tgtEl>
                                          <p:spTgt spid="4104"/>
                                        </p:tgtEl>
                                      </p:cBhvr>
                                      <p:from x="200000" y="450000"/>
                                      <p:to x="100000" y="100000"/>
                                    </p:animScale>
                                    <p:set>
                                      <p:cBhvr>
                                        <p:cTn id="19" dur="770" fill="hold"/>
                                        <p:tgtEl>
                                          <p:spTgt spid="4104"/>
                                        </p:tgtEl>
                                        <p:attrNameLst>
                                          <p:attrName>ppt_x</p:attrName>
                                        </p:attrNameLst>
                                      </p:cBhvr>
                                      <p:to>
                                        <p:strVal val="(0.5)"/>
                                      </p:to>
                                    </p:set>
                                    <p:anim from="(0.5)" to="(#ppt_x)" calcmode="lin" valueType="num">
                                      <p:cBhvr>
                                        <p:cTn id="20" dur="1230" accel="100000" fill="hold">
                                          <p:stCondLst>
                                            <p:cond delay="770"/>
                                          </p:stCondLst>
                                        </p:cTn>
                                        <p:tgtEl>
                                          <p:spTgt spid="4104"/>
                                        </p:tgtEl>
                                        <p:attrNameLst>
                                          <p:attrName>ppt_x</p:attrName>
                                        </p:attrNameLst>
                                      </p:cBhvr>
                                    </p:anim>
                                    <p:set>
                                      <p:cBhvr>
                                        <p:cTn id="21" dur="770" fill="hold"/>
                                        <p:tgtEl>
                                          <p:spTgt spid="4104"/>
                                        </p:tgtEl>
                                        <p:attrNameLst>
                                          <p:attrName>ppt_y</p:attrName>
                                        </p:attrNameLst>
                                      </p:cBhvr>
                                      <p:to>
                                        <p:strVal val="(#ppt_y+0.4)"/>
                                      </p:to>
                                    </p:set>
                                    <p:anim from="(#ppt_y+0.4)" to="(#ppt_y)" calcmode="lin" valueType="num">
                                      <p:cBhvr>
                                        <p:cTn id="22" dur="1230" accel="100000" fill="hold">
                                          <p:stCondLst>
                                            <p:cond delay="770"/>
                                          </p:stCondLst>
                                        </p:cTn>
                                        <p:tgtEl>
                                          <p:spTgt spid="410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709"/>
            <a:ext cx="9144000" cy="954107"/>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2</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3 - 5 </a:t>
            </a:r>
            <a:r>
              <a:rPr lang="en-US" sz="2800" b="1" dirty="0" err="1" smtClean="0">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kể</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công</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cùng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a:t>
            </a:r>
            <a:r>
              <a:rPr lang="vi-VN" sz="2800" b="1" dirty="0" smtClean="0">
                <a:latin typeface="Times New Roman" pitchFamily="18" charset="0"/>
                <a:cs typeface="Times New Roman" pitchFamily="18" charset="0"/>
              </a:rPr>
              <a:t>ườ</a:t>
            </a:r>
            <a:r>
              <a:rPr lang="en-US" sz="2800" b="1" dirty="0">
                <a:latin typeface="Times New Roman" pitchFamily="18" charset="0"/>
                <a:cs typeface="Times New Roman" pitchFamily="18" charset="0"/>
              </a:rPr>
              <a:t>i </a:t>
            </a:r>
            <a:r>
              <a:rPr lang="en-US" sz="2800" b="1" dirty="0" err="1" smtClean="0">
                <a:latin typeface="Times New Roman" pitchFamily="18" charset="0"/>
                <a:cs typeface="Times New Roman" pitchFamily="18" charset="0"/>
              </a:rPr>
              <a:t>thân</a:t>
            </a:r>
            <a:endParaRPr lang="en-US" sz="2800" b="1" dirty="0">
              <a:latin typeface="Times New Roman" pitchFamily="18" charset="0"/>
              <a:cs typeface="Times New Roman" pitchFamily="18" charset="0"/>
            </a:endParaRPr>
          </a:p>
        </p:txBody>
      </p:sp>
      <p:cxnSp>
        <p:nvCxnSpPr>
          <p:cNvPr id="4" name="Straight Connector 3"/>
          <p:cNvCxnSpPr/>
          <p:nvPr/>
        </p:nvCxnSpPr>
        <p:spPr>
          <a:xfrm flipV="1">
            <a:off x="3155373" y="468348"/>
            <a:ext cx="2819400" cy="78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172200" y="478588"/>
            <a:ext cx="228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52400" y="990600"/>
            <a:ext cx="1600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97873" y="1219200"/>
            <a:ext cx="8534400" cy="1815882"/>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G:</a:t>
            </a:r>
          </a:p>
          <a:p>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cùng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a:t>
            </a:r>
            <a:r>
              <a:rPr lang="vi-VN" sz="2800" b="1" dirty="0" smtClean="0">
                <a:latin typeface="Times New Roman" pitchFamily="18" charset="0"/>
                <a:cs typeface="Times New Roman" pitchFamily="18" charset="0"/>
              </a:rPr>
              <a:t>ườ</a:t>
            </a:r>
            <a:r>
              <a:rPr lang="en-US" sz="2800" b="1" dirty="0">
                <a:latin typeface="Times New Roman" pitchFamily="18" charset="0"/>
                <a:cs typeface="Times New Roman" pitchFamily="18" charset="0"/>
              </a:rPr>
              <a:t>i </a:t>
            </a:r>
            <a:r>
              <a:rPr lang="en-US" sz="2800" b="1" dirty="0" err="1" smtClean="0">
                <a:latin typeface="Times New Roman" pitchFamily="18" charset="0"/>
                <a:cs typeface="Times New Roman" pitchFamily="18" charset="0"/>
              </a:rPr>
              <a:t>thân</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nào</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cùng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a:t>
            </a:r>
            <a:r>
              <a:rPr lang="vi-VN" sz="2800" b="1" dirty="0" smtClean="0">
                <a:latin typeface="Times New Roman" pitchFamily="18" charset="0"/>
                <a:cs typeface="Times New Roman" pitchFamily="18" charset="0"/>
              </a:rPr>
              <a:t>ườ</a:t>
            </a:r>
            <a:r>
              <a:rPr lang="en-US" sz="2800" b="1" dirty="0">
                <a:latin typeface="Times New Roman" pitchFamily="18" charset="0"/>
                <a:cs typeface="Times New Roman" pitchFamily="18" charset="0"/>
              </a:rPr>
              <a:t>i </a:t>
            </a:r>
            <a:r>
              <a:rPr lang="en-US" sz="2800" b="1" dirty="0" err="1" smtClean="0">
                <a:latin typeface="Times New Roman" pitchFamily="18" charset="0"/>
                <a:cs typeface="Times New Roman" pitchFamily="18" charset="0"/>
              </a:rPr>
              <a:t>thân</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việc</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đó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a:t>
            </a:r>
            <a:r>
              <a:rPr lang="vi-VN" sz="2800" b="1" dirty="0" smtClean="0">
                <a:latin typeface="Times New Roman" pitchFamily="18" charset="0"/>
                <a:cs typeface="Times New Roman" pitchFamily="18" charset="0"/>
              </a:rPr>
              <a:t>ư</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nào</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thấy</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cùng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a:t>
            </a:r>
            <a:r>
              <a:rPr lang="vi-VN" sz="2800" b="1" dirty="0" smtClean="0">
                <a:latin typeface="Times New Roman" pitchFamily="18" charset="0"/>
                <a:cs typeface="Times New Roman" pitchFamily="18" charset="0"/>
              </a:rPr>
              <a:t>ườ</a:t>
            </a:r>
            <a:r>
              <a:rPr lang="en-US" sz="2800" b="1" dirty="0">
                <a:latin typeface="Times New Roman" pitchFamily="18" charset="0"/>
                <a:cs typeface="Times New Roman" pitchFamily="18" charset="0"/>
              </a:rPr>
              <a:t>i </a:t>
            </a:r>
            <a:r>
              <a:rPr lang="en-US" sz="2800" b="1" dirty="0" err="1" smtClean="0">
                <a:latin typeface="Times New Roman" pitchFamily="18" charset="0"/>
                <a:cs typeface="Times New Roman" pitchFamily="18" charset="0"/>
              </a:rPr>
              <a:t>thân</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8CD28A40-A708-49BC-8F76-186A051005ED}"/>
              </a:ext>
            </a:extLst>
          </p:cNvPr>
          <p:cNvSpPr/>
          <p:nvPr/>
        </p:nvSpPr>
        <p:spPr>
          <a:xfrm>
            <a:off x="297874" y="3352800"/>
            <a:ext cx="8534400" cy="304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600" b="1" i="0" dirty="0" smtClean="0">
                <a:solidFill>
                  <a:schemeClr val="tx1"/>
                </a:solidFill>
                <a:effectLst/>
                <a:latin typeface="+mj-lt"/>
                <a:ea typeface="Arial-Rounded" panose="020B0500000000000000" pitchFamily="34" charset="0"/>
                <a:cs typeface="Arial-Rounded" panose="020B0500000000000000" pitchFamily="34" charset="0"/>
              </a:rPr>
              <a:t>      </a:t>
            </a:r>
            <a:r>
              <a:rPr lang="vi-VN" sz="3600" b="1" i="0" dirty="0" smtClean="0">
                <a:solidFill>
                  <a:srgbClr val="FF0000"/>
                </a:solidFill>
                <a:effectLst/>
                <a:latin typeface="+mj-lt"/>
                <a:ea typeface="Arial-Rounded" panose="020B0500000000000000" pitchFamily="34" charset="0"/>
                <a:cs typeface="Arial-Rounded" panose="020B0500000000000000" pitchFamily="34" charset="0"/>
              </a:rPr>
              <a:t>Hằng ngày, em phụ chị gái rửa bát. Chị rửa bát còn em xếp bát lên giá để cho ráo nước.</a:t>
            </a:r>
            <a:r>
              <a:rPr lang="en-US" sz="3600" b="1" i="0" dirty="0" smtClean="0">
                <a:solidFill>
                  <a:srgbClr val="FF0000"/>
                </a:solidFill>
                <a:effectLst/>
                <a:latin typeface="+mj-lt"/>
                <a:ea typeface="Arial-Rounded" panose="020B0500000000000000" pitchFamily="34" charset="0"/>
                <a:cs typeface="Arial-Rounded" panose="020B0500000000000000" pitchFamily="34" charset="0"/>
              </a:rPr>
              <a:t> </a:t>
            </a:r>
            <a:r>
              <a:rPr lang="vi-VN" sz="3600" b="1" i="0" dirty="0" smtClean="0">
                <a:solidFill>
                  <a:srgbClr val="FF0000"/>
                </a:solidFill>
                <a:effectLst/>
                <a:latin typeface="+mj-lt"/>
                <a:ea typeface="Arial-Rounded" panose="020B0500000000000000" pitchFamily="34" charset="0"/>
                <a:cs typeface="Arial-Rounded" panose="020B0500000000000000" pitchFamily="34" charset="0"/>
              </a:rPr>
              <a:t>Hai chị em vừa làm vừa </a:t>
            </a:r>
            <a:r>
              <a:rPr lang="en-US" sz="36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vi-VN" sz="3600" b="1" i="0" dirty="0" smtClean="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rấ</a:t>
            </a:r>
            <a:r>
              <a:rPr lang="en-US" sz="3600" b="1" i="0" dirty="0" smtClean="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t </a:t>
            </a:r>
            <a:r>
              <a:rPr lang="en-US" sz="3600" b="1" i="0" dirty="0" err="1" smtClean="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vui</a:t>
            </a:r>
            <a:r>
              <a:rPr lang="en-US" sz="3600" b="1" i="0" dirty="0" smtClean="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i="0" dirty="0" err="1" smtClean="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vẻ</a:t>
            </a:r>
            <a:r>
              <a:rPr lang="en-US" sz="3600" b="1" i="0" dirty="0" smtClean="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3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sz="3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vui</a:t>
            </a:r>
            <a:r>
              <a:rPr lang="en-US" sz="3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mỗi</a:t>
            </a:r>
            <a:r>
              <a:rPr lang="en-US" sz="3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3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chị</a:t>
            </a:r>
            <a:r>
              <a:rPr lang="en-US" sz="3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55787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143999" cy="6772274"/>
          </a:xfrm>
          <a:prstGeom prst="rect">
            <a:avLst/>
          </a:prstGeom>
        </p:spPr>
      </p:pic>
      <p:sp>
        <p:nvSpPr>
          <p:cNvPr id="6" name="TextBox 5"/>
          <p:cNvSpPr txBox="1"/>
          <p:nvPr/>
        </p:nvSpPr>
        <p:spPr>
          <a:xfrm>
            <a:off x="965152" y="550716"/>
            <a:ext cx="6752169" cy="584775"/>
          </a:xfrm>
          <a:prstGeom prst="rect">
            <a:avLst/>
          </a:prstGeom>
          <a:noFill/>
        </p:spPr>
        <p:txBody>
          <a:bodyPr wrap="none" rtlCol="0">
            <a:spAutoFit/>
          </a:bodyPr>
          <a:lstStyle/>
          <a:p>
            <a:r>
              <a:rPr lang="en-US" sz="3200" b="1" err="1" smtClean="0">
                <a:solidFill>
                  <a:schemeClr val="bg1"/>
                </a:solidFill>
                <a:latin typeface="HP001 4 hàng" panose="020B0603050302020204" pitchFamily="34" charset="0"/>
              </a:rPr>
              <a:t>Thứ</a:t>
            </a:r>
            <a:r>
              <a:rPr lang="en-US" sz="3200" b="1" smtClean="0">
                <a:solidFill>
                  <a:schemeClr val="bg1"/>
                </a:solidFill>
                <a:latin typeface="HP001 4 hàng" panose="020B0603050302020204" pitchFamily="34" charset="0"/>
              </a:rPr>
              <a:t> Hai </a:t>
            </a:r>
            <a:r>
              <a:rPr lang="en-US" sz="3200" b="1" err="1" smtClean="0">
                <a:solidFill>
                  <a:schemeClr val="bg1"/>
                </a:solidFill>
                <a:latin typeface="HP001 4 hàng" panose="020B0603050302020204" pitchFamily="34" charset="0"/>
              </a:rPr>
              <a:t>ngày</a:t>
            </a:r>
            <a:r>
              <a:rPr lang="en-US" sz="3200" b="1" smtClean="0">
                <a:solidFill>
                  <a:schemeClr val="bg1"/>
                </a:solidFill>
                <a:latin typeface="HP001 4 hàng" panose="020B0603050302020204" pitchFamily="34" charset="0"/>
              </a:rPr>
              <a:t> 30 </a:t>
            </a:r>
            <a:r>
              <a:rPr lang="en-US" sz="3200" b="1" err="1" smtClean="0">
                <a:solidFill>
                  <a:schemeClr val="bg1"/>
                </a:solidFill>
                <a:latin typeface="HP001 4 hàng" panose="020B0603050302020204" pitchFamily="34" charset="0"/>
              </a:rPr>
              <a:t>tháng</a:t>
            </a:r>
            <a:r>
              <a:rPr lang="en-US" sz="3200" b="1">
                <a:solidFill>
                  <a:schemeClr val="bg1"/>
                </a:solidFill>
                <a:latin typeface="HP001 4 hàng" panose="020B0603050302020204" pitchFamily="34" charset="0"/>
              </a:rPr>
              <a:t> </a:t>
            </a:r>
            <a:r>
              <a:rPr lang="en-US" sz="3200" b="1" smtClean="0">
                <a:solidFill>
                  <a:schemeClr val="bg1"/>
                </a:solidFill>
                <a:latin typeface="HP001 4 hàng" panose="020B0603050302020204" pitchFamily="34" charset="0"/>
              </a:rPr>
              <a:t>12 </a:t>
            </a:r>
            <a:r>
              <a:rPr lang="en-US" sz="3200" b="1" err="1" smtClean="0">
                <a:solidFill>
                  <a:schemeClr val="bg1"/>
                </a:solidFill>
                <a:latin typeface="HP001 4 hàng" panose="020B0603050302020204" pitchFamily="34" charset="0"/>
              </a:rPr>
              <a:t>năm</a:t>
            </a:r>
            <a:r>
              <a:rPr lang="en-US" sz="3200" b="1" smtClean="0">
                <a:solidFill>
                  <a:schemeClr val="bg1"/>
                </a:solidFill>
                <a:latin typeface="HP001 4 hàng" panose="020B0603050302020204" pitchFamily="34" charset="0"/>
              </a:rPr>
              <a:t> 2024</a:t>
            </a:r>
            <a:endParaRPr lang="en-US" sz="3200" b="1" dirty="0">
              <a:solidFill>
                <a:schemeClr val="bg1"/>
              </a:solidFill>
              <a:latin typeface="HP001 4 hàng" panose="020B0603050302020204" pitchFamily="34" charset="0"/>
            </a:endParaRPr>
          </a:p>
        </p:txBody>
      </p:sp>
      <p:sp>
        <p:nvSpPr>
          <p:cNvPr id="7" name="TextBox 6"/>
          <p:cNvSpPr txBox="1"/>
          <p:nvPr/>
        </p:nvSpPr>
        <p:spPr>
          <a:xfrm>
            <a:off x="3480812" y="1219200"/>
            <a:ext cx="2081788" cy="584775"/>
          </a:xfrm>
          <a:prstGeom prst="rect">
            <a:avLst/>
          </a:prstGeom>
          <a:noFill/>
        </p:spPr>
        <p:txBody>
          <a:bodyPr wrap="none" rtlCol="0">
            <a:spAutoFit/>
          </a:bodyPr>
          <a:lstStyle/>
          <a:p>
            <a:r>
              <a:rPr lang="en-US" sz="3200" b="1" dirty="0" err="1" smtClean="0">
                <a:solidFill>
                  <a:schemeClr val="bg1"/>
                </a:solidFill>
                <a:latin typeface="HP001 4 hàng" panose="020B0603050302020204" pitchFamily="34" charset="0"/>
              </a:rPr>
              <a:t>Tiếng</a:t>
            </a:r>
            <a:r>
              <a:rPr lang="en-US" sz="3200" b="1" dirty="0" smtClean="0">
                <a:solidFill>
                  <a:schemeClr val="bg1"/>
                </a:solidFill>
                <a:latin typeface="HP001 4 hàng" panose="020B0603050302020204" pitchFamily="34" charset="0"/>
              </a:rPr>
              <a:t> </a:t>
            </a:r>
            <a:r>
              <a:rPr lang="en-US" sz="3200" b="1" dirty="0" err="1" smtClean="0">
                <a:solidFill>
                  <a:schemeClr val="bg1"/>
                </a:solidFill>
                <a:latin typeface="HP001 4 hàng" panose="020B0603050302020204" pitchFamily="34" charset="0"/>
              </a:rPr>
              <a:t>Việt</a:t>
            </a:r>
            <a:endParaRPr lang="en-US" sz="3200" b="1" dirty="0">
              <a:solidFill>
                <a:schemeClr val="bg1"/>
              </a:solidFill>
              <a:latin typeface="HP001 4 hàng" panose="020B0603050302020204" pitchFamily="34" charset="0"/>
            </a:endParaRPr>
          </a:p>
        </p:txBody>
      </p:sp>
      <p:sp>
        <p:nvSpPr>
          <p:cNvPr id="8" name="TextBox 7"/>
          <p:cNvSpPr txBox="1"/>
          <p:nvPr/>
        </p:nvSpPr>
        <p:spPr>
          <a:xfrm>
            <a:off x="1941011" y="1905000"/>
            <a:ext cx="5585183" cy="584775"/>
          </a:xfrm>
          <a:prstGeom prst="rect">
            <a:avLst/>
          </a:prstGeom>
          <a:noFill/>
        </p:spPr>
        <p:txBody>
          <a:bodyPr wrap="none" rtlCol="0">
            <a:spAutoFit/>
          </a:bodyPr>
          <a:lstStyle/>
          <a:p>
            <a:pPr algn="ctr"/>
            <a:r>
              <a:rPr lang="en-US" sz="3200" b="1" smtClean="0">
                <a:solidFill>
                  <a:srgbClr val="FFFF00"/>
                </a:solidFill>
                <a:latin typeface="HP001 4 hàng" panose="020B0603050302020204" pitchFamily="34" charset="0"/>
              </a:rPr>
              <a:t>Đọc: </a:t>
            </a:r>
            <a:r>
              <a:rPr lang="en-US" sz="3200" b="1" dirty="0" err="1" smtClean="0">
                <a:solidFill>
                  <a:srgbClr val="FFFF00"/>
                </a:solidFill>
                <a:latin typeface="HP001 4 hàng" panose="020B0603050302020204" pitchFamily="34" charset="0"/>
              </a:rPr>
              <a:t>Ánh</a:t>
            </a:r>
            <a:r>
              <a:rPr lang="en-US" sz="3200" b="1" dirty="0" smtClean="0">
                <a:solidFill>
                  <a:srgbClr val="FFFF00"/>
                </a:solidFill>
                <a:latin typeface="HP001 4 hàng" panose="020B0603050302020204" pitchFamily="34" charset="0"/>
              </a:rPr>
              <a:t> </a:t>
            </a:r>
            <a:r>
              <a:rPr lang="en-US" sz="3200" b="1" dirty="0" err="1" smtClean="0">
                <a:solidFill>
                  <a:srgbClr val="FFFF00"/>
                </a:solidFill>
                <a:latin typeface="HP001 4 hàng" panose="020B0603050302020204" pitchFamily="34" charset="0"/>
              </a:rPr>
              <a:t>sáng</a:t>
            </a:r>
            <a:r>
              <a:rPr lang="en-US" sz="3200" b="1" dirty="0">
                <a:solidFill>
                  <a:srgbClr val="FFFF00"/>
                </a:solidFill>
                <a:latin typeface="HP001 4 hàng" panose="020B0603050302020204" pitchFamily="34" charset="0"/>
              </a:rPr>
              <a:t> </a:t>
            </a:r>
            <a:r>
              <a:rPr lang="en-US" sz="3200" b="1" dirty="0" err="1" smtClean="0">
                <a:solidFill>
                  <a:srgbClr val="FFFF00"/>
                </a:solidFill>
                <a:latin typeface="HP001 4 hàng" panose="020B0603050302020204" pitchFamily="34" charset="0"/>
              </a:rPr>
              <a:t>của</a:t>
            </a:r>
            <a:r>
              <a:rPr lang="en-US" sz="3200" b="1" dirty="0">
                <a:solidFill>
                  <a:srgbClr val="FFFF00"/>
                </a:solidFill>
                <a:latin typeface="HP001 4 hàng" panose="020B0603050302020204" pitchFamily="34" charset="0"/>
              </a:rPr>
              <a:t> </a:t>
            </a:r>
            <a:r>
              <a:rPr lang="en-US" sz="3200" b="1" dirty="0" err="1" smtClean="0">
                <a:solidFill>
                  <a:srgbClr val="FFFF00"/>
                </a:solidFill>
                <a:latin typeface="HP001 4 hàng" panose="020B0603050302020204" pitchFamily="34" charset="0"/>
              </a:rPr>
              <a:t>yêu</a:t>
            </a:r>
            <a:r>
              <a:rPr lang="en-US" sz="3200" b="1" dirty="0" smtClean="0">
                <a:solidFill>
                  <a:srgbClr val="FFFF00"/>
                </a:solidFill>
                <a:latin typeface="HP001 4 hàng" panose="020B0603050302020204" pitchFamily="34" charset="0"/>
              </a:rPr>
              <a:t> </a:t>
            </a:r>
            <a:r>
              <a:rPr lang="en-US" sz="3200" b="1" dirty="0" err="1" smtClean="0">
                <a:solidFill>
                  <a:srgbClr val="FFFF00"/>
                </a:solidFill>
                <a:latin typeface="HP001 4 hàng" panose="020B0603050302020204" pitchFamily="34" charset="0"/>
              </a:rPr>
              <a:t>th</a:t>
            </a:r>
            <a:r>
              <a:rPr lang="vi-VN" sz="3200" b="1" dirty="0" smtClean="0">
                <a:solidFill>
                  <a:srgbClr val="FFFF00"/>
                </a:solidFill>
                <a:latin typeface="HP001 4 hàng" panose="020B0603050302020204" pitchFamily="34" charset="0"/>
              </a:rPr>
              <a:t>ươn</a:t>
            </a:r>
            <a:r>
              <a:rPr lang="en-US" sz="3200" b="1" dirty="0" smtClean="0">
                <a:solidFill>
                  <a:srgbClr val="FFFF00"/>
                </a:solidFill>
                <a:latin typeface="HP001 4 hàng" panose="020B0603050302020204" pitchFamily="34" charset="0"/>
              </a:rPr>
              <a:t>g</a:t>
            </a:r>
          </a:p>
        </p:txBody>
      </p:sp>
    </p:spTree>
    <p:extLst>
      <p:ext uri="{BB962C8B-B14F-4D97-AF65-F5344CB8AC3E}">
        <p14:creationId xmlns:p14="http://schemas.microsoft.com/office/powerpoint/2010/main" val="25937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200" y="76200"/>
            <a:ext cx="8839200" cy="6248400"/>
          </a:xfrm>
          <a:prstGeom prst="rect">
            <a:avLst/>
          </a:prstGeom>
        </p:spPr>
      </p:pic>
    </p:spTree>
    <p:extLst>
      <p:ext uri="{BB962C8B-B14F-4D97-AF65-F5344CB8AC3E}">
        <p14:creationId xmlns:p14="http://schemas.microsoft.com/office/powerpoint/2010/main" val="959553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533400"/>
            <a:ext cx="8229600" cy="5715000"/>
          </a:xfrm>
          <a:prstGeom prst="rect">
            <a:avLst/>
          </a:prstGeom>
        </p:spPr>
      </p:pic>
    </p:spTree>
    <p:extLst>
      <p:ext uri="{BB962C8B-B14F-4D97-AF65-F5344CB8AC3E}">
        <p14:creationId xmlns:p14="http://schemas.microsoft.com/office/powerpoint/2010/main" val="4181544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5346" y="-33528"/>
            <a:ext cx="5539854" cy="6891528"/>
          </a:xfrm>
        </p:spPr>
      </p:pic>
    </p:spTree>
    <p:extLst>
      <p:ext uri="{BB962C8B-B14F-4D97-AF65-F5344CB8AC3E}">
        <p14:creationId xmlns:p14="http://schemas.microsoft.com/office/powerpoint/2010/main" val="573707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0"/>
            <a:ext cx="29718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TRẢ LỜI CÂU HỎI</a:t>
            </a:r>
            <a:endParaRPr lang="en-US" sz="2400" b="1" dirty="0" smtClean="0">
              <a:solidFill>
                <a:srgbClr val="FF0000"/>
              </a:solidFill>
              <a:latin typeface="Times New Roman" pitchFamily="18" charset="0"/>
              <a:cs typeface="Times New Roman" pitchFamily="18" charset="0"/>
            </a:endParaRPr>
          </a:p>
        </p:txBody>
      </p:sp>
      <p:sp>
        <p:nvSpPr>
          <p:cNvPr id="3" name="TextBox 2"/>
          <p:cNvSpPr txBox="1"/>
          <p:nvPr/>
        </p:nvSpPr>
        <p:spPr>
          <a:xfrm>
            <a:off x="-27710" y="528935"/>
            <a:ext cx="91440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mẹ</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đ</a:t>
            </a:r>
            <a:r>
              <a:rPr lang="en-US" sz="2400" b="1" dirty="0">
                <a:latin typeface="Times New Roman" pitchFamily="18" charset="0"/>
                <a:cs typeface="Times New Roman" pitchFamily="18" charset="0"/>
              </a:rPr>
              <a:t>au </a:t>
            </a:r>
            <a:r>
              <a:rPr lang="en-US" sz="2400" b="1" dirty="0" err="1" smtClean="0">
                <a:latin typeface="Times New Roman" pitchFamily="18" charset="0"/>
                <a:cs typeface="Times New Roman" pitchFamily="18" charset="0"/>
              </a:rPr>
              <a:t>bụng</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dữ</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dội</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Ê-</a:t>
            </a:r>
            <a:r>
              <a:rPr lang="vi-VN" sz="2400" b="1" dirty="0" smtClean="0">
                <a:latin typeface="Times New Roman" pitchFamily="18" charset="0"/>
                <a:cs typeface="Times New Roman" pitchFamily="18" charset="0"/>
              </a:rPr>
              <a:t>đ</a:t>
            </a:r>
            <a:r>
              <a:rPr lang="en-US" sz="2400" b="1" dirty="0" smtClean="0">
                <a:latin typeface="Times New Roman" pitchFamily="18" charset="0"/>
                <a:cs typeface="Times New Roman" pitchFamily="18" charset="0"/>
              </a:rPr>
              <a:t>i-x</a:t>
            </a:r>
            <a:r>
              <a:rPr lang="vi-VN" sz="2400" b="1" dirty="0" smtClean="0">
                <a:latin typeface="Times New Roman" pitchFamily="18" charset="0"/>
                <a:cs typeface="Times New Roman" pitchFamily="18" charset="0"/>
              </a:rPr>
              <a:t>ơ</a:t>
            </a:r>
            <a:r>
              <a:rPr lang="en-US" sz="2400" b="1" dirty="0" smtClean="0">
                <a:latin typeface="Times New Roman" pitchFamily="18" charset="0"/>
                <a:cs typeface="Times New Roman" pitchFamily="18" charset="0"/>
              </a:rPr>
              <a:t>n </a:t>
            </a:r>
            <a:r>
              <a:rPr lang="vi-VN" sz="2400" b="1" dirty="0" smtClean="0">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gì</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4" name="TextBox 3"/>
          <p:cNvSpPr txBox="1"/>
          <p:nvPr/>
        </p:nvSpPr>
        <p:spPr>
          <a:xfrm>
            <a:off x="0" y="1074003"/>
            <a:ext cx="9116290" cy="830997"/>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Khi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thấy</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a:t>
            </a:r>
            <a:r>
              <a:rPr lang="en-US" sz="2400" b="1" dirty="0">
                <a:solidFill>
                  <a:srgbClr val="FF0000"/>
                </a:solidFill>
                <a:latin typeface="Times New Roman" pitchFamily="18" charset="0"/>
                <a:cs typeface="Times New Roman" pitchFamily="18" charset="0"/>
              </a:rPr>
              <a:t>au </a:t>
            </a:r>
            <a:r>
              <a:rPr lang="en-US" sz="2400" b="1" dirty="0" err="1" smtClean="0">
                <a:solidFill>
                  <a:srgbClr val="FF0000"/>
                </a:solidFill>
                <a:latin typeface="Times New Roman" pitchFamily="18" charset="0"/>
                <a:cs typeface="Times New Roman" pitchFamily="18" charset="0"/>
              </a:rPr>
              <a:t>bụng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dữ</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dội</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Ê-</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i-x</a:t>
            </a:r>
            <a:r>
              <a:rPr lang="vi-VN" sz="2400" b="1" dirty="0" smtClean="0">
                <a:solidFill>
                  <a:srgbClr val="FF0000"/>
                </a:solidFill>
                <a:latin typeface="Times New Roman" pitchFamily="18" charset="0"/>
                <a:cs typeface="Times New Roman" pitchFamily="18" charset="0"/>
              </a:rPr>
              <a:t>ơ</a:t>
            </a:r>
            <a:r>
              <a:rPr lang="en-US" sz="2400" b="1" dirty="0" smtClean="0">
                <a:solidFill>
                  <a:srgbClr val="FF0000"/>
                </a:solidFill>
                <a:latin typeface="Times New Roman" pitchFamily="18" charset="0"/>
                <a:cs typeface="Times New Roman" pitchFamily="18" charset="0"/>
              </a:rPr>
              <a:t>n </a:t>
            </a:r>
            <a:r>
              <a:rPr lang="vi-VN" sz="2400" b="1" dirty="0" smtClean="0">
                <a:solidFill>
                  <a:srgbClr val="FF0000"/>
                </a:solidFill>
                <a:latin typeface="Times New Roman" pitchFamily="18" charset="0"/>
                <a:cs typeface="Times New Roman" pitchFamily="18" charset="0"/>
              </a:rPr>
              <a:t>đã</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chạy</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a:t>
            </a:r>
            <a:r>
              <a:rPr lang="en-US" sz="2400" b="1" dirty="0">
                <a:solidFill>
                  <a:srgbClr val="FF0000"/>
                </a:solidFill>
                <a:latin typeface="Times New Roman" pitchFamily="18" charset="0"/>
                <a:cs typeface="Times New Roman" pitchFamily="18" charset="0"/>
              </a:rPr>
              <a:t>i </a:t>
            </a:r>
            <a:r>
              <a:rPr lang="en-US" sz="2400" b="1" dirty="0" err="1" smtClean="0">
                <a:solidFill>
                  <a:srgbClr val="FF0000"/>
                </a:solidFill>
                <a:latin typeface="Times New Roman" pitchFamily="18" charset="0"/>
                <a:cs typeface="Times New Roman" pitchFamily="18" charset="0"/>
              </a:rPr>
              <a:t>mời</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bác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sĩ</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đến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khám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13853" y="2052935"/>
            <a:ext cx="9116291" cy="461665"/>
          </a:xfrm>
          <a:prstGeom prst="rect">
            <a:avLst/>
          </a:prstGeom>
          <a:noFill/>
        </p:spPr>
        <p:txBody>
          <a:bodyPr wrap="square" rtlCol="0">
            <a:spAutoFit/>
          </a:bodyPr>
          <a:lstStyle/>
          <a:p>
            <a:r>
              <a:rPr lang="en-US" sz="2400" b="1" dirty="0">
                <a:latin typeface="Times New Roman" pitchFamily="18" charset="0"/>
                <a:cs typeface="Times New Roman" pitchFamily="18" charset="0"/>
              </a:rPr>
              <a:t>2. </a:t>
            </a:r>
            <a:r>
              <a:rPr lang="en-US" sz="2400" b="1" dirty="0" smtClean="0">
                <a:latin typeface="Times New Roman" pitchFamily="18" charset="0"/>
                <a:cs typeface="Times New Roman" pitchFamily="18" charset="0"/>
              </a:rPr>
              <a:t>Ê-</a:t>
            </a:r>
            <a:r>
              <a:rPr lang="vi-VN" sz="2400" b="1" dirty="0" smtClean="0">
                <a:latin typeface="Times New Roman" pitchFamily="18" charset="0"/>
                <a:cs typeface="Times New Roman" pitchFamily="18" charset="0"/>
              </a:rPr>
              <a:t>đ</a:t>
            </a:r>
            <a:r>
              <a:rPr lang="en-US" sz="2400" b="1" dirty="0" smtClean="0">
                <a:latin typeface="Times New Roman" pitchFamily="18" charset="0"/>
                <a:cs typeface="Times New Roman" pitchFamily="18" charset="0"/>
              </a:rPr>
              <a:t>i-x</a:t>
            </a:r>
            <a:r>
              <a:rPr lang="vi-VN" sz="2400" b="1" dirty="0" smtClean="0">
                <a:latin typeface="Times New Roman" pitchFamily="18" charset="0"/>
                <a:cs typeface="Times New Roman" pitchFamily="18" charset="0"/>
              </a:rPr>
              <a:t>ơ</a:t>
            </a:r>
            <a:r>
              <a:rPr lang="en-US" sz="2400" b="1" dirty="0" smtClean="0">
                <a:latin typeface="Times New Roman" pitchFamily="18" charset="0"/>
                <a:cs typeface="Times New Roman" pitchFamily="18" charset="0"/>
              </a:rPr>
              <a:t>n </a:t>
            </a:r>
            <a:r>
              <a:rPr lang="vi-VN" sz="2400" b="1" dirty="0" smtClean="0">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cách</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nào</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mẹ</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phẫu</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thuật</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kịp</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thời</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6" name="TextBox 5"/>
          <p:cNvSpPr txBox="1"/>
          <p:nvPr/>
        </p:nvSpPr>
        <p:spPr>
          <a:xfrm>
            <a:off x="0" y="2498834"/>
            <a:ext cx="9102435" cy="1200329"/>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Để</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được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phẫu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thuật</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kịp</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thời</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Ê-</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i-x</a:t>
            </a:r>
            <a:r>
              <a:rPr lang="vi-VN" sz="2400" b="1" dirty="0" smtClean="0">
                <a:solidFill>
                  <a:srgbClr val="FF0000"/>
                </a:solidFill>
                <a:latin typeface="Times New Roman" pitchFamily="18" charset="0"/>
                <a:cs typeface="Times New Roman" pitchFamily="18" charset="0"/>
              </a:rPr>
              <a:t>ơ</a:t>
            </a:r>
            <a:r>
              <a:rPr lang="en-US" sz="2400" b="1" dirty="0" smtClean="0">
                <a:solidFill>
                  <a:srgbClr val="FF0000"/>
                </a:solidFill>
                <a:latin typeface="Times New Roman" pitchFamily="18" charset="0"/>
                <a:cs typeface="Times New Roman" pitchFamily="18" charset="0"/>
              </a:rPr>
              <a:t>n </a:t>
            </a:r>
            <a:r>
              <a:rPr lang="vi-VN" sz="2400" b="1" dirty="0" smtClean="0">
                <a:solidFill>
                  <a:srgbClr val="FF0000"/>
                </a:solidFill>
                <a:latin typeface="Times New Roman" pitchFamily="18" charset="0"/>
                <a:cs typeface="Times New Roman" pitchFamily="18" charset="0"/>
              </a:rPr>
              <a:t>đã</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tìm</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làm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cho</a:t>
            </a:r>
            <a:r>
              <a:rPr lang="en-US" sz="2400" b="1" dirty="0" smtClean="0">
                <a:solidFill>
                  <a:srgbClr val="FF0000"/>
                </a:solidFill>
                <a:latin typeface="Times New Roman" pitchFamily="18" charset="0"/>
                <a:cs typeface="Times New Roman" pitchFamily="18" charset="0"/>
              </a:rPr>
              <a:t> c</a:t>
            </a:r>
            <a:r>
              <a:rPr lang="vi-VN" sz="2400" b="1" dirty="0" smtClean="0">
                <a:solidFill>
                  <a:srgbClr val="FF0000"/>
                </a:solidFill>
                <a:latin typeface="Times New Roman" pitchFamily="18" charset="0"/>
                <a:cs typeface="Times New Roman" pitchFamily="18" charset="0"/>
              </a:rPr>
              <a:t>ă</a:t>
            </a:r>
            <a:r>
              <a:rPr lang="en-US" sz="2400" b="1" dirty="0">
                <a:solidFill>
                  <a:srgbClr val="FF0000"/>
                </a:solidFill>
                <a:latin typeface="Times New Roman" pitchFamily="18" charset="0"/>
                <a:cs typeface="Times New Roman" pitchFamily="18" charset="0"/>
              </a:rPr>
              <a:t>n </a:t>
            </a:r>
            <a:r>
              <a:rPr lang="en-US" sz="2400" b="1" dirty="0" err="1" smtClean="0">
                <a:solidFill>
                  <a:srgbClr val="FF0000"/>
                </a:solidFill>
                <a:latin typeface="Times New Roman" pitchFamily="18" charset="0"/>
                <a:cs typeface="Times New Roman" pitchFamily="18" charset="0"/>
              </a:rPr>
              <a:t>phòng</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đủ</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ánh</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sasng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Cậu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thắp</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tất</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cả</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đè</a:t>
            </a:r>
            <a:r>
              <a:rPr lang="en-US" sz="2400" b="1" dirty="0">
                <a:solidFill>
                  <a:srgbClr val="FF0000"/>
                </a:solidFill>
                <a:latin typeface="Times New Roman" pitchFamily="18" charset="0"/>
                <a:cs typeface="Times New Roman" pitchFamily="18" charset="0"/>
              </a:rPr>
              <a:t>n </a:t>
            </a:r>
            <a:r>
              <a:rPr lang="en-US" sz="2400" b="1" dirty="0" err="1" smtClean="0">
                <a:solidFill>
                  <a:srgbClr val="FF0000"/>
                </a:solidFill>
                <a:latin typeface="Times New Roman" pitchFamily="18" charset="0"/>
                <a:cs typeface="Times New Roman" pitchFamily="18" charset="0"/>
              </a:rPr>
              <a:t>nến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nhà</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và</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đặt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a:t>
            </a:r>
            <a:r>
              <a:rPr lang="vi-VN" sz="2400" b="1" dirty="0" smtClean="0">
                <a:solidFill>
                  <a:srgbClr val="FF0000"/>
                </a:solidFill>
                <a:latin typeface="Times New Roman" pitchFamily="18" charset="0"/>
                <a:cs typeface="Times New Roman" pitchFamily="18" charset="0"/>
              </a:rPr>
              <a:t>ướ</a:t>
            </a:r>
            <a:r>
              <a:rPr lang="en-US" sz="2400" b="1" dirty="0" smtClean="0">
                <a:solidFill>
                  <a:srgbClr val="FF0000"/>
                </a:solidFill>
                <a:latin typeface="Times New Roman" pitchFamily="18" charset="0"/>
                <a:cs typeface="Times New Roman" pitchFamily="18" charset="0"/>
              </a:rPr>
              <a:t>c g</a:t>
            </a:r>
            <a:r>
              <a:rPr lang="vi-VN" sz="2400" b="1" dirty="0" smtClean="0">
                <a:solidFill>
                  <a:srgbClr val="FF0000"/>
                </a:solidFill>
                <a:latin typeface="Times New Roman" pitchFamily="18" charset="0"/>
                <a:cs typeface="Times New Roman" pitchFamily="18" charset="0"/>
              </a:rPr>
              <a:t>ươ</a:t>
            </a:r>
            <a:r>
              <a:rPr lang="en-US" sz="2400" b="1" dirty="0" err="1" smtClean="0">
                <a:solidFill>
                  <a:srgbClr val="FF0000"/>
                </a:solidFill>
                <a:latin typeface="Times New Roman" pitchFamily="18" charset="0"/>
                <a:cs typeface="Times New Roman" pitchFamily="18" charset="0"/>
              </a:rPr>
              <a:t>ng</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7" name="TextBox 6"/>
          <p:cNvSpPr txBox="1"/>
          <p:nvPr/>
        </p:nvSpPr>
        <p:spPr>
          <a:xfrm>
            <a:off x="-13856" y="3810000"/>
            <a:ext cx="9144000"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3</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việc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Ê-</a:t>
            </a:r>
            <a:r>
              <a:rPr lang="vi-VN" sz="2400" b="1" dirty="0" smtClean="0">
                <a:latin typeface="Times New Roman" pitchFamily="18" charset="0"/>
                <a:cs typeface="Times New Roman" pitchFamily="18" charset="0"/>
              </a:rPr>
              <a:t>đ</a:t>
            </a:r>
            <a:r>
              <a:rPr lang="en-US" sz="2400" b="1" dirty="0" smtClean="0">
                <a:latin typeface="Times New Roman" pitchFamily="18" charset="0"/>
                <a:cs typeface="Times New Roman" pitchFamily="18" charset="0"/>
              </a:rPr>
              <a:t>i-x</a:t>
            </a:r>
            <a:r>
              <a:rPr lang="vi-VN" sz="2400" b="1" dirty="0" smtClean="0">
                <a:latin typeface="Times New Roman" pitchFamily="18" charset="0"/>
                <a:cs typeface="Times New Roman" pitchFamily="18" charset="0"/>
              </a:rPr>
              <a:t>ơ</a:t>
            </a:r>
            <a:r>
              <a:rPr lang="en-US" sz="2400" b="1" dirty="0" smtClean="0">
                <a:latin typeface="Times New Roman" pitchFamily="18" charset="0"/>
                <a:cs typeface="Times New Roman" pitchFamily="18" charset="0"/>
              </a:rPr>
              <a:t>n </a:t>
            </a:r>
            <a:r>
              <a:rPr lang="en-US" sz="2400" b="1" dirty="0" err="1" smtClean="0">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cảm</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cậu</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mẹ</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t>
            </a:r>
            <a:r>
              <a:rPr lang="vi-VN" sz="2400" b="1" dirty="0" smtClean="0">
                <a:latin typeface="Times New Roman" pitchFamily="18" charset="0"/>
                <a:cs typeface="Times New Roman" pitchFamily="18" charset="0"/>
              </a:rPr>
              <a:t>ư</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nào</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8" name="TextBox 7"/>
          <p:cNvSpPr txBox="1"/>
          <p:nvPr/>
        </p:nvSpPr>
        <p:spPr>
          <a:xfrm>
            <a:off x="0" y="4724400"/>
            <a:ext cx="9171709" cy="830997"/>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Những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Ê-</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i-x</a:t>
            </a:r>
            <a:r>
              <a:rPr lang="vi-VN" sz="2400" b="1" dirty="0" smtClean="0">
                <a:solidFill>
                  <a:srgbClr val="FF0000"/>
                </a:solidFill>
                <a:latin typeface="Times New Roman" pitchFamily="18" charset="0"/>
                <a:cs typeface="Times New Roman" pitchFamily="18" charset="0"/>
              </a:rPr>
              <a:t>ơ</a:t>
            </a:r>
            <a:r>
              <a:rPr lang="en-US" sz="2400" b="1" dirty="0" smtClean="0">
                <a:solidFill>
                  <a:srgbClr val="FF0000"/>
                </a:solidFill>
                <a:latin typeface="Times New Roman" pitchFamily="18" charset="0"/>
                <a:cs typeface="Times New Roman" pitchFamily="18" charset="0"/>
              </a:rPr>
              <a:t>n </a:t>
            </a:r>
            <a:r>
              <a:rPr lang="en-US" sz="2400" b="1" dirty="0" err="1" smtClean="0">
                <a:solidFill>
                  <a:srgbClr val="FF0000"/>
                </a:solidFill>
                <a:latin typeface="Times New Roman" pitchFamily="18" charset="0"/>
                <a:cs typeface="Times New Roman" pitchFamily="18" charset="0"/>
              </a:rPr>
              <a:t>cho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thấy</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cậu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rát</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yêu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a:t>
            </a:r>
            <a:r>
              <a:rPr lang="vi-VN" sz="2400" b="1" dirty="0" smtClean="0">
                <a:solidFill>
                  <a:srgbClr val="FF0000"/>
                </a:solidFill>
                <a:latin typeface="Times New Roman" pitchFamily="18" charset="0"/>
                <a:cs typeface="Times New Roman" pitchFamily="18" charset="0"/>
              </a:rPr>
              <a:t>ươn</a:t>
            </a:r>
            <a:r>
              <a:rPr lang="en-US" sz="2400" b="1" dirty="0" smtClean="0">
                <a:solidFill>
                  <a:srgbClr val="FF0000"/>
                </a:solidFill>
                <a:latin typeface="Times New Roman" pitchFamily="18" charset="0"/>
                <a:cs typeface="Times New Roman" pitchFamily="18" charset="0"/>
              </a:rPr>
              <a:t>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hiếu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thảo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9" name="TextBox 8"/>
          <p:cNvSpPr txBox="1"/>
          <p:nvPr/>
        </p:nvSpPr>
        <p:spPr>
          <a:xfrm>
            <a:off x="-13856" y="5638800"/>
            <a:ext cx="911629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 </a:t>
            </a:r>
            <a:r>
              <a:rPr lang="en-US" sz="2400" b="1" dirty="0" err="1" smtClean="0">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nhất</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Vì</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sao</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69754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457200" y="661958"/>
            <a:ext cx="8229600" cy="49530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1143000" y="1828800"/>
            <a:ext cx="7391400" cy="2246769"/>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     </a:t>
            </a:r>
            <a:r>
              <a:rPr lang="en-US" sz="2800" b="1" dirty="0">
                <a:solidFill>
                  <a:srgbClr val="00B050"/>
                </a:solidFill>
                <a:latin typeface="Times New Roman" pitchFamily="18" charset="0"/>
                <a:cs typeface="Times New Roman" pitchFamily="18" charset="0"/>
              </a:rPr>
              <a:t>Qua </a:t>
            </a:r>
            <a:r>
              <a:rPr lang="en-US" sz="2800" b="1" dirty="0" err="1" smtClean="0">
                <a:solidFill>
                  <a:srgbClr val="00B050"/>
                </a:solidFill>
                <a:latin typeface="Times New Roman" pitchFamily="18" charset="0"/>
                <a:cs typeface="Times New Roman" pitchFamily="18" charset="0"/>
              </a:rPr>
              <a:t>bài</a:t>
            </a:r>
            <a:r>
              <a:rPr lang="en-US" sz="2800" b="1" dirty="0" smtClean="0">
                <a:solidFill>
                  <a:srgbClr val="00B050"/>
                </a:solidFill>
                <a:latin typeface="Times New Roman" pitchFamily="18" charset="0"/>
                <a:cs typeface="Times New Roman" pitchFamily="18" charset="0"/>
              </a:rPr>
              <a:t> </a:t>
            </a:r>
            <a:r>
              <a:rPr lang="vi-VN" sz="2800" b="1" dirty="0" smtClean="0">
                <a:solidFill>
                  <a:srgbClr val="00B050"/>
                </a:solidFill>
                <a:latin typeface="Times New Roman" pitchFamily="18" charset="0"/>
                <a:cs typeface="Times New Roman" pitchFamily="18" charset="0"/>
              </a:rPr>
              <a:t>đọc</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giúp</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em</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hiểu</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tình</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yêu</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th</a:t>
            </a:r>
            <a:r>
              <a:rPr lang="vi-VN" sz="2800" b="1" dirty="0" smtClean="0">
                <a:solidFill>
                  <a:srgbClr val="00B050"/>
                </a:solidFill>
                <a:latin typeface="Times New Roman" pitchFamily="18" charset="0"/>
                <a:cs typeface="Times New Roman" pitchFamily="18" charset="0"/>
              </a:rPr>
              <a:t>ươn</a:t>
            </a:r>
            <a:r>
              <a:rPr lang="en-US" sz="2800" b="1" dirty="0">
                <a:solidFill>
                  <a:srgbClr val="00B050"/>
                </a:solidFill>
                <a:latin typeface="Times New Roman" pitchFamily="18" charset="0"/>
                <a:cs typeface="Times New Roman" pitchFamily="18" charset="0"/>
              </a:rPr>
              <a:t>g, </a:t>
            </a:r>
            <a:r>
              <a:rPr lang="en-US" sz="2800" b="1" dirty="0" err="1" smtClean="0">
                <a:solidFill>
                  <a:srgbClr val="00B050"/>
                </a:solidFill>
                <a:latin typeface="Times New Roman" pitchFamily="18" charset="0"/>
                <a:cs typeface="Times New Roman" pitchFamily="18" charset="0"/>
              </a:rPr>
              <a:t>lòng</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hiếu</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thảo</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của</a:t>
            </a:r>
            <a:r>
              <a:rPr lang="en-US" sz="2800" b="1" dirty="0" smtClean="0">
                <a:solidFill>
                  <a:srgbClr val="00B050"/>
                </a:solidFill>
                <a:latin typeface="Times New Roman" pitchFamily="18" charset="0"/>
                <a:cs typeface="Times New Roman" pitchFamily="18" charset="0"/>
              </a:rPr>
              <a:t> con </a:t>
            </a:r>
            <a:r>
              <a:rPr lang="vi-VN" sz="2800" b="1" dirty="0" smtClean="0">
                <a:solidFill>
                  <a:srgbClr val="00B050"/>
                </a:solidFill>
                <a:latin typeface="Times New Roman" pitchFamily="18" charset="0"/>
                <a:cs typeface="Times New Roman" pitchFamily="18" charset="0"/>
              </a:rPr>
              <a:t>đố</a:t>
            </a:r>
            <a:r>
              <a:rPr lang="en-US" sz="2800" b="1" dirty="0">
                <a:solidFill>
                  <a:srgbClr val="00B050"/>
                </a:solidFill>
                <a:latin typeface="Times New Roman" pitchFamily="18" charset="0"/>
                <a:cs typeface="Times New Roman" pitchFamily="18" charset="0"/>
              </a:rPr>
              <a:t>i </a:t>
            </a:r>
            <a:r>
              <a:rPr lang="en-US" sz="2800" b="1" dirty="0" err="1" smtClean="0">
                <a:solidFill>
                  <a:srgbClr val="00B050"/>
                </a:solidFill>
                <a:latin typeface="Times New Roman" pitchFamily="18" charset="0"/>
                <a:cs typeface="Times New Roman" pitchFamily="18" charset="0"/>
              </a:rPr>
              <a:t>với</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mẹ</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hiểu</a:t>
            </a:r>
            <a:r>
              <a:rPr lang="en-US" sz="2800" b="1" dirty="0" smtClean="0">
                <a:solidFill>
                  <a:srgbClr val="00B050"/>
                </a:solidFill>
                <a:latin typeface="Times New Roman" pitchFamily="18" charset="0"/>
                <a:cs typeface="Times New Roman" pitchFamily="18" charset="0"/>
              </a:rPr>
              <a:t> </a:t>
            </a:r>
            <a:r>
              <a:rPr lang="vi-VN" sz="2800" b="1" dirty="0" smtClean="0">
                <a:solidFill>
                  <a:srgbClr val="00B050"/>
                </a:solidFill>
                <a:latin typeface="Times New Roman" pitchFamily="18" charset="0"/>
                <a:cs typeface="Times New Roman" pitchFamily="18" charset="0"/>
              </a:rPr>
              <a:t>được</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vì</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sao</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cậu</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bé</a:t>
            </a:r>
            <a:r>
              <a:rPr lang="en-US" sz="2800" b="1" dirty="0">
                <a:solidFill>
                  <a:srgbClr val="00B050"/>
                </a:solidFill>
                <a:latin typeface="Times New Roman" pitchFamily="18" charset="0"/>
                <a:cs typeface="Times New Roman" pitchFamily="18" charset="0"/>
              </a:rPr>
              <a:t> </a:t>
            </a:r>
            <a:r>
              <a:rPr lang="en-US" sz="2800" b="1" dirty="0" smtClean="0">
                <a:solidFill>
                  <a:srgbClr val="00B050"/>
                </a:solidFill>
                <a:latin typeface="Times New Roman" pitchFamily="18" charset="0"/>
                <a:cs typeface="Times New Roman" pitchFamily="18" charset="0"/>
              </a:rPr>
              <a:t>Ê-</a:t>
            </a:r>
            <a:r>
              <a:rPr lang="vi-VN" sz="2800" b="1" dirty="0" smtClean="0">
                <a:solidFill>
                  <a:srgbClr val="00B050"/>
                </a:solidFill>
                <a:latin typeface="Times New Roman" pitchFamily="18" charset="0"/>
                <a:cs typeface="Times New Roman" pitchFamily="18" charset="0"/>
              </a:rPr>
              <a:t>đ</a:t>
            </a:r>
            <a:r>
              <a:rPr lang="en-US" sz="2800" b="1" dirty="0" smtClean="0">
                <a:solidFill>
                  <a:srgbClr val="00B050"/>
                </a:solidFill>
                <a:latin typeface="Times New Roman" pitchFamily="18" charset="0"/>
                <a:cs typeface="Times New Roman" pitchFamily="18" charset="0"/>
              </a:rPr>
              <a:t>i-x</a:t>
            </a:r>
            <a:r>
              <a:rPr lang="vi-VN" sz="2800" b="1" dirty="0" smtClean="0">
                <a:solidFill>
                  <a:srgbClr val="00B050"/>
                </a:solidFill>
                <a:latin typeface="Times New Roman" pitchFamily="18" charset="0"/>
                <a:cs typeface="Times New Roman" pitchFamily="18" charset="0"/>
              </a:rPr>
              <a:t>ơ</a:t>
            </a:r>
            <a:r>
              <a:rPr lang="en-US" sz="2800" b="1" dirty="0" smtClean="0">
                <a:solidFill>
                  <a:srgbClr val="00B050"/>
                </a:solidFill>
                <a:latin typeface="Times New Roman" pitchFamily="18" charset="0"/>
                <a:cs typeface="Times New Roman" pitchFamily="18" charset="0"/>
              </a:rPr>
              <a:t>n </a:t>
            </a:r>
            <a:r>
              <a:rPr lang="vi-VN" sz="2800" b="1" dirty="0" smtClean="0">
                <a:solidFill>
                  <a:srgbClr val="00B050"/>
                </a:solidFill>
                <a:latin typeface="Times New Roman" pitchFamily="18" charset="0"/>
                <a:cs typeface="Times New Roman" pitchFamily="18" charset="0"/>
              </a:rPr>
              <a:t>đã</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nảy</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ra</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sáng</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kiến</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giúp</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mẹ</a:t>
            </a:r>
            <a:r>
              <a:rPr lang="en-US" sz="2800" b="1" dirty="0" smtClean="0">
                <a:solidFill>
                  <a:srgbClr val="00B050"/>
                </a:solidFill>
                <a:latin typeface="Times New Roman" pitchFamily="18" charset="0"/>
                <a:cs typeface="Times New Roman" pitchFamily="18" charset="0"/>
              </a:rPr>
              <a:t> </a:t>
            </a:r>
            <a:r>
              <a:rPr lang="vi-VN" sz="2800" b="1" dirty="0" smtClean="0">
                <a:solidFill>
                  <a:srgbClr val="00B050"/>
                </a:solidFill>
                <a:latin typeface="Times New Roman" pitchFamily="18" charset="0"/>
                <a:cs typeface="Times New Roman" pitchFamily="18" charset="0"/>
              </a:rPr>
              <a:t>được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phẫu</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thuật</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kịp</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thời</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cứu</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mẹ</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thoát</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khỏi</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tay</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thần</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chết</a:t>
            </a:r>
            <a:r>
              <a:rPr lang="en-US" sz="2800" b="1" dirty="0" smtClean="0">
                <a:solidFill>
                  <a:srgbClr val="00B050"/>
                </a:solidFill>
                <a:latin typeface="Times New Roman" pitchFamily="18" charset="0"/>
                <a:cs typeface="Times New Roman" pitchFamily="18" charset="0"/>
              </a:rPr>
              <a:t>.</a:t>
            </a:r>
            <a:endParaRPr lang="en-US" sz="2800" b="1" dirty="0">
              <a:solidFill>
                <a:srgbClr val="00B050"/>
              </a:solidFill>
              <a:latin typeface="Times New Roman" pitchFamily="18" charset="0"/>
              <a:cs typeface="Times New Roman" pitchFamily="18" charset="0"/>
            </a:endParaRPr>
          </a:p>
        </p:txBody>
      </p:sp>
      <p:sp>
        <p:nvSpPr>
          <p:cNvPr id="2" name="TextBox 1"/>
          <p:cNvSpPr txBox="1"/>
          <p:nvPr/>
        </p:nvSpPr>
        <p:spPr>
          <a:xfrm>
            <a:off x="3200400" y="223620"/>
            <a:ext cx="2896947" cy="923330"/>
          </a:xfrm>
          <a:prstGeom prst="rect">
            <a:avLst/>
          </a:prstGeom>
          <a:solidFill>
            <a:schemeClr val="accent3"/>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Nội</a:t>
            </a:r>
            <a:r>
              <a:rPr lang="en-US" sz="5400" b="1" dirty="0" smtClean="0">
                <a:solidFill>
                  <a:srgbClr val="FF0000"/>
                </a:solidFill>
                <a:latin typeface="Times New Roman" panose="02020603050405020304" pitchFamily="18" charset="0"/>
                <a:cs typeface="Times New Roman" panose="02020603050405020304" pitchFamily="18" charset="0"/>
              </a:rPr>
              <a:t> dung</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186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10" y="528935"/>
            <a:ext cx="91440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a:latin typeface="Times New Roman" pitchFamily="18" charset="0"/>
                <a:cs typeface="Times New Roman" pitchFamily="18" charset="0"/>
              </a:rPr>
              <a:t> chi </a:t>
            </a:r>
            <a:r>
              <a:rPr lang="en-US" sz="2400" b="1" dirty="0" err="1" smtClean="0">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nào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Ê-</a:t>
            </a:r>
            <a:r>
              <a:rPr lang="vi-VN" sz="2400" b="1" dirty="0" smtClean="0">
                <a:latin typeface="Times New Roman" pitchFamily="18" charset="0"/>
                <a:cs typeface="Times New Roman" pitchFamily="18" charset="0"/>
              </a:rPr>
              <a:t>đ</a:t>
            </a:r>
            <a:r>
              <a:rPr lang="en-US" sz="2400" b="1" dirty="0" smtClean="0">
                <a:latin typeface="Times New Roman" pitchFamily="18" charset="0"/>
                <a:cs typeface="Times New Roman" pitchFamily="18" charset="0"/>
              </a:rPr>
              <a:t>i-x</a:t>
            </a:r>
            <a:r>
              <a:rPr lang="vi-VN" sz="2400" b="1" dirty="0" smtClean="0">
                <a:latin typeface="Times New Roman" pitchFamily="18" charset="0"/>
                <a:cs typeface="Times New Roman" pitchFamily="18" charset="0"/>
              </a:rPr>
              <a:t>ơ</a:t>
            </a:r>
            <a:r>
              <a:rPr lang="en-US" sz="2400" b="1" dirty="0">
                <a:latin typeface="Times New Roman" pitchFamily="18" charset="0"/>
                <a:cs typeface="Times New Roman" pitchFamily="18" charset="0"/>
              </a:rPr>
              <a:t>n </a:t>
            </a:r>
            <a:r>
              <a:rPr lang="en-US" sz="2400" b="1" dirty="0" err="1" smtClean="0">
                <a:latin typeface="Times New Roman" pitchFamily="18" charset="0"/>
                <a:cs typeface="Times New Roman" pitchFamily="18" charset="0"/>
              </a:rPr>
              <a:t>rất</a:t>
            </a:r>
            <a:r>
              <a:rPr lang="en-US" sz="2400" b="1" dirty="0" smtClean="0">
                <a:latin typeface="Times New Roman" pitchFamily="18" charset="0"/>
                <a:cs typeface="Times New Roman" pitchFamily="18" charset="0"/>
              </a:rPr>
              <a:t> lo </a:t>
            </a:r>
            <a:r>
              <a:rPr lang="en-US" sz="2400" b="1" dirty="0" err="1" smtClean="0">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sức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khỏe</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mẹ</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4" name="TextBox 3"/>
          <p:cNvSpPr txBox="1"/>
          <p:nvPr/>
        </p:nvSpPr>
        <p:spPr>
          <a:xfrm>
            <a:off x="27710" y="1025512"/>
            <a:ext cx="9116290" cy="1938992"/>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Thấy</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a:t>
            </a:r>
            <a:r>
              <a:rPr lang="en-US" sz="2400" b="1" dirty="0">
                <a:solidFill>
                  <a:srgbClr val="FF0000"/>
                </a:solidFill>
                <a:latin typeface="Times New Roman" pitchFamily="18" charset="0"/>
                <a:cs typeface="Times New Roman" pitchFamily="18" charset="0"/>
              </a:rPr>
              <a:t>au </a:t>
            </a:r>
            <a:r>
              <a:rPr lang="en-US" sz="2400" b="1" dirty="0" err="1" smtClean="0">
                <a:solidFill>
                  <a:srgbClr val="FF0000"/>
                </a:solidFill>
                <a:latin typeface="Times New Roman" pitchFamily="18" charset="0"/>
                <a:cs typeface="Times New Roman" pitchFamily="18" charset="0"/>
              </a:rPr>
              <a:t>bụng</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Ê-</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i-x</a:t>
            </a:r>
            <a:r>
              <a:rPr lang="vi-VN" sz="2400" b="1" dirty="0" smtClean="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n </a:t>
            </a:r>
            <a:r>
              <a:rPr lang="en-US" sz="2400" b="1" dirty="0" err="1" smtClean="0">
                <a:solidFill>
                  <a:srgbClr val="FF0000"/>
                </a:solidFill>
                <a:latin typeface="Times New Roman" pitchFamily="18" charset="0"/>
                <a:cs typeface="Times New Roman" pitchFamily="18" charset="0"/>
              </a:rPr>
              <a:t>khẩn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a:t>
            </a:r>
            <a:r>
              <a:rPr lang="vi-VN" sz="2400" b="1" dirty="0" smtClean="0">
                <a:solidFill>
                  <a:srgbClr val="FF0000"/>
                </a:solidFill>
                <a:latin typeface="Times New Roman" pitchFamily="18" charset="0"/>
                <a:cs typeface="Times New Roman" pitchFamily="18" charset="0"/>
              </a:rPr>
              <a:t>ươ</a:t>
            </a:r>
            <a:r>
              <a:rPr lang="en-US" sz="2400" b="1" dirty="0" err="1" smtClean="0">
                <a:solidFill>
                  <a:srgbClr val="FF0000"/>
                </a:solidFill>
                <a:latin typeface="Times New Roman" pitchFamily="18" charset="0"/>
                <a:cs typeface="Times New Roman" pitchFamily="18" charset="0"/>
              </a:rPr>
              <a:t>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tìm</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bác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sĩ</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liền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chạy</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i); </a:t>
            </a:r>
            <a:r>
              <a:rPr lang="en-US" sz="2400" b="1" dirty="0" err="1" smtClean="0">
                <a:solidFill>
                  <a:srgbClr val="FF0000"/>
                </a:solidFill>
                <a:latin typeface="Times New Roman" pitchFamily="18" charset="0"/>
                <a:cs typeface="Times New Roman" pitchFamily="18" charset="0"/>
              </a:rPr>
              <a:t>Khi</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a:t>
            </a:r>
            <a:r>
              <a:rPr lang="vi-VN" sz="2400" b="1" dirty="0" smtClean="0">
                <a:solidFill>
                  <a:srgbClr val="FF0000"/>
                </a:solidFill>
                <a:latin typeface="Times New Roman" pitchFamily="18" charset="0"/>
                <a:cs typeface="Times New Roman" pitchFamily="18" charset="0"/>
              </a:rPr>
              <a:t>ư</a:t>
            </a:r>
            <a:r>
              <a:rPr lang="en-US" sz="2400" b="1" dirty="0" smtClean="0">
                <a:solidFill>
                  <a:srgbClr val="FF0000"/>
                </a:solidFill>
                <a:latin typeface="Times New Roman" pitchFamily="18" charset="0"/>
                <a:cs typeface="Times New Roman" pitchFamily="18" charset="0"/>
              </a:rPr>
              <a:t>a </a:t>
            </a:r>
            <a:r>
              <a:rPr lang="vi-VN" sz="2400" b="1" dirty="0" smtClean="0">
                <a:solidFill>
                  <a:srgbClr val="FF0000"/>
                </a:solidFill>
                <a:latin typeface="Times New Roman" pitchFamily="18" charset="0"/>
                <a:cs typeface="Times New Roman" pitchFamily="18" charset="0"/>
              </a:rPr>
              <a:t>được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phẫu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thuật</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Ê-</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i-x</a:t>
            </a:r>
            <a:r>
              <a:rPr lang="vi-VN" sz="2400" b="1" dirty="0" smtClean="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n </a:t>
            </a:r>
            <a:r>
              <a:rPr lang="en-US" sz="2400" b="1" dirty="0" err="1" smtClean="0">
                <a:solidFill>
                  <a:srgbClr val="FF0000"/>
                </a:solidFill>
                <a:latin typeface="Times New Roman" pitchFamily="18" charset="0"/>
                <a:cs typeface="Times New Roman" pitchFamily="18" charset="0"/>
              </a:rPr>
              <a:t>rất</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lo </a:t>
            </a:r>
            <a:r>
              <a:rPr lang="en-US" sz="2400" b="1" dirty="0" err="1" smtClean="0">
                <a:solidFill>
                  <a:srgbClr val="FF0000"/>
                </a:solidFill>
                <a:latin typeface="Times New Roman" pitchFamily="18" charset="0"/>
                <a:cs typeface="Times New Roman" pitchFamily="18" charset="0"/>
              </a:rPr>
              <a:t>lắng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Nhìn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au </a:t>
            </a:r>
            <a:r>
              <a:rPr lang="vi-VN" sz="2400" b="1" dirty="0" smtClean="0">
                <a:solidFill>
                  <a:srgbClr val="FF0000"/>
                </a:solidFill>
                <a:latin typeface="Times New Roman" pitchFamily="18" charset="0"/>
                <a:cs typeface="Times New Roman" pitchFamily="18" charset="0"/>
              </a:rPr>
              <a:t>đớ</a:t>
            </a:r>
            <a:r>
              <a:rPr lang="en-US" sz="2400" b="1" dirty="0">
                <a:solidFill>
                  <a:srgbClr val="FF0000"/>
                </a:solidFill>
                <a:latin typeface="Times New Roman" pitchFamily="18" charset="0"/>
                <a:cs typeface="Times New Roman" pitchFamily="18" charset="0"/>
              </a:rPr>
              <a:t>n, </a:t>
            </a:r>
            <a:r>
              <a:rPr lang="en-US" sz="2400" b="1" dirty="0" smtClean="0">
                <a:solidFill>
                  <a:srgbClr val="FF0000"/>
                </a:solidFill>
                <a:latin typeface="Times New Roman" pitchFamily="18" charset="0"/>
                <a:cs typeface="Times New Roman" pitchFamily="18" charset="0"/>
              </a:rPr>
              <a:t>Ê-</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i-x</a:t>
            </a:r>
            <a:r>
              <a:rPr lang="vi-VN" sz="2400" b="1" dirty="0" smtClean="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n </a:t>
            </a:r>
            <a:r>
              <a:rPr lang="en-US" sz="2400" b="1" dirty="0" err="1" smtClean="0">
                <a:solidFill>
                  <a:srgbClr val="FF0000"/>
                </a:solidFill>
                <a:latin typeface="Times New Roman" pitchFamily="18" charset="0"/>
                <a:cs typeface="Times New Roman" pitchFamily="18" charset="0"/>
              </a:rPr>
              <a:t>mếu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máo</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và</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xin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bác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sĩ</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cứu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Ê-</a:t>
            </a:r>
            <a:r>
              <a:rPr lang="vi-VN" sz="2400" b="1" dirty="0" smtClean="0">
                <a:solidFill>
                  <a:srgbClr val="FF0000"/>
                </a:solidFill>
                <a:latin typeface="Times New Roman" pitchFamily="18" charset="0"/>
                <a:cs typeface="Times New Roman" pitchFamily="18" charset="0"/>
              </a:rPr>
              <a:t>đi</a:t>
            </a:r>
            <a:r>
              <a:rPr lang="en-US" sz="2400" b="1" dirty="0" smtClean="0">
                <a:solidFill>
                  <a:srgbClr val="FF0000"/>
                </a:solidFill>
                <a:latin typeface="Times New Roman" pitchFamily="18" charset="0"/>
                <a:cs typeface="Times New Roman" pitchFamily="18" charset="0"/>
              </a:rPr>
              <a:t>-x</a:t>
            </a:r>
            <a:r>
              <a:rPr lang="vi-VN" sz="2400" b="1" dirty="0" smtClean="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n </a:t>
            </a:r>
            <a:r>
              <a:rPr lang="en-US" sz="2400" b="1" dirty="0" err="1">
                <a:solidFill>
                  <a:srgbClr val="FF0000"/>
                </a:solidFill>
                <a:latin typeface="Times New Roman" pitchFamily="18" charset="0"/>
                <a:cs typeface="Times New Roman" pitchFamily="18" charset="0"/>
              </a:rPr>
              <a:t>ôm</a:t>
            </a:r>
            <a:r>
              <a:rPr lang="en-US" sz="2400" b="1" dirty="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đầ</a:t>
            </a:r>
            <a:r>
              <a:rPr lang="en-US" sz="2400" b="1" dirty="0" smtClean="0">
                <a:solidFill>
                  <a:srgbClr val="FF0000"/>
                </a:solidFill>
                <a:latin typeface="Times New Roman" pitchFamily="18" charset="0"/>
                <a:cs typeface="Times New Roman" pitchFamily="18" charset="0"/>
              </a:rPr>
              <a:t>u </a:t>
            </a:r>
            <a:r>
              <a:rPr lang="en-US" sz="2400" b="1" dirty="0" err="1" smtClean="0">
                <a:solidFill>
                  <a:srgbClr val="FF0000"/>
                </a:solidFill>
                <a:latin typeface="Times New Roman" pitchFamily="18" charset="0"/>
                <a:cs typeface="Times New Roman" pitchFamily="18" charset="0"/>
              </a:rPr>
              <a:t>suy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nghĩ</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tìm</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cứu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được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tạo</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sánh</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sáng</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Ê-</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i-x</a:t>
            </a:r>
            <a:r>
              <a:rPr lang="vi-VN" sz="2400" b="1" dirty="0" smtClean="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n </a:t>
            </a:r>
            <a:r>
              <a:rPr lang="en-US" sz="2400" b="1" dirty="0" err="1" smtClean="0">
                <a:solidFill>
                  <a:srgbClr val="FF0000"/>
                </a:solidFill>
                <a:latin typeface="Times New Roman" pitchFamily="18" charset="0"/>
                <a:cs typeface="Times New Roman" pitchFamily="18" charset="0"/>
              </a:rPr>
              <a:t>khẩn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a:t>
            </a:r>
            <a:r>
              <a:rPr lang="vi-VN" sz="2400" b="1" dirty="0" smtClean="0">
                <a:solidFill>
                  <a:srgbClr val="FF0000"/>
                </a:solidFill>
                <a:latin typeface="Times New Roman" pitchFamily="18" charset="0"/>
                <a:cs typeface="Times New Roman" pitchFamily="18" charset="0"/>
              </a:rPr>
              <a:t>ươ</a:t>
            </a:r>
            <a:r>
              <a:rPr lang="en-US" sz="2400" b="1" dirty="0" err="1" smtClean="0">
                <a:solidFill>
                  <a:srgbClr val="FF0000"/>
                </a:solidFill>
                <a:latin typeface="Times New Roman" pitchFamily="18" charset="0"/>
                <a:cs typeface="Times New Roman" pitchFamily="18" charset="0"/>
              </a:rPr>
              <a:t>ng</a:t>
            </a:r>
            <a:r>
              <a:rPr lang="en-US" sz="2400" b="1" dirty="0" smtClean="0">
                <a:solidFill>
                  <a:srgbClr val="FF0000"/>
                </a:solidFill>
                <a:latin typeface="Times New Roman" pitchFamily="18" charset="0"/>
                <a:cs typeface="Times New Roman" pitchFamily="18" charset="0"/>
              </a:rPr>
              <a:t> sang m</a:t>
            </a:r>
            <a:r>
              <a:rPr lang="vi-VN" sz="2400" b="1" dirty="0" smtClean="0">
                <a:solidFill>
                  <a:srgbClr val="FF0000"/>
                </a:solidFill>
                <a:latin typeface="Times New Roman" pitchFamily="18" charset="0"/>
                <a:cs typeface="Times New Roman" pitchFamily="18" charset="0"/>
              </a:rPr>
              <a:t>ượ</a:t>
            </a:r>
            <a:r>
              <a:rPr lang="en-US" sz="2400" b="1" dirty="0" smtClean="0">
                <a:solidFill>
                  <a:srgbClr val="FF0000"/>
                </a:solidFill>
                <a:latin typeface="Times New Roman" pitchFamily="18" charset="0"/>
                <a:cs typeface="Times New Roman" pitchFamily="18" charset="0"/>
              </a:rPr>
              <a:t>n g</a:t>
            </a:r>
            <a:r>
              <a:rPr lang="vi-VN" sz="2400" b="1" dirty="0" smtClean="0">
                <a:solidFill>
                  <a:srgbClr val="FF0000"/>
                </a:solidFill>
                <a:latin typeface="Times New Roman" pitchFamily="18" charset="0"/>
                <a:cs typeface="Times New Roman" pitchFamily="18" charset="0"/>
              </a:rPr>
              <a:t>ươ</a:t>
            </a:r>
            <a:r>
              <a:rPr lang="en-US" sz="2400" b="1" dirty="0" err="1" smtClean="0">
                <a:solidFill>
                  <a:srgbClr val="FF0000"/>
                </a:solidFill>
                <a:latin typeface="Times New Roman" pitchFamily="18" charset="0"/>
                <a:cs typeface="Times New Roman" pitchFamily="18" charset="0"/>
              </a:rPr>
              <a:t>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nhà</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hàng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xóm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vội</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chạy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ngay</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7" name="TextBox 6"/>
          <p:cNvSpPr txBox="1"/>
          <p:nvPr/>
        </p:nvSpPr>
        <p:spPr>
          <a:xfrm>
            <a:off x="0" y="3048000"/>
            <a:ext cx="91440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2</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Tìm</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v</a:t>
            </a:r>
            <a:r>
              <a:rPr lang="vi-VN" sz="2400" b="1" dirty="0" smtClean="0">
                <a:latin typeface="Times New Roman" pitchFamily="18" charset="0"/>
                <a:cs typeface="Times New Roman" pitchFamily="18" charset="0"/>
              </a:rPr>
              <a:t>ă</a:t>
            </a:r>
            <a:r>
              <a:rPr lang="en-US" sz="2400" b="1" dirty="0" smtClean="0">
                <a:latin typeface="Times New Roman" pitchFamily="18" charset="0"/>
                <a:cs typeface="Times New Roman" pitchFamily="18" charset="0"/>
              </a:rPr>
              <a:t>n </a:t>
            </a:r>
            <a:r>
              <a:rPr lang="en-US" sz="2400" b="1" dirty="0" err="1" smtClean="0">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phù</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tranh</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6" y="3581400"/>
            <a:ext cx="9144000" cy="3351770"/>
          </a:xfrm>
          <a:prstGeom prst="rect">
            <a:avLst/>
          </a:prstGeom>
        </p:spPr>
      </p:pic>
    </p:spTree>
    <p:extLst>
      <p:ext uri="{BB962C8B-B14F-4D97-AF65-F5344CB8AC3E}">
        <p14:creationId xmlns:p14="http://schemas.microsoft.com/office/powerpoint/2010/main" val="215421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5152" y="550716"/>
            <a:ext cx="6829498" cy="584775"/>
          </a:xfrm>
          <a:prstGeom prst="rect">
            <a:avLst/>
          </a:prstGeom>
          <a:noFill/>
        </p:spPr>
        <p:txBody>
          <a:bodyPr wrap="none" rtlCol="0">
            <a:spAutoFit/>
          </a:bodyPr>
          <a:lstStyle/>
          <a:p>
            <a:r>
              <a:rPr lang="en-US" sz="3200" b="1" err="1" smtClean="0">
                <a:solidFill>
                  <a:srgbClr val="0000FF"/>
                </a:solidFill>
                <a:latin typeface="HP001 4 hàng" panose="020B0603050302020204" pitchFamily="34" charset="0"/>
              </a:rPr>
              <a:t>Thứ</a:t>
            </a:r>
            <a:r>
              <a:rPr lang="en-US" sz="3200" b="1" smtClean="0">
                <a:solidFill>
                  <a:srgbClr val="0000FF"/>
                </a:solidFill>
                <a:latin typeface="HP001 4 hàng" panose="020B0603050302020204" pitchFamily="34" charset="0"/>
              </a:rPr>
              <a:t> </a:t>
            </a:r>
            <a:r>
              <a:rPr lang="en-US" sz="3200" b="1" smtClean="0">
                <a:solidFill>
                  <a:srgbClr val="0000FF"/>
                </a:solidFill>
                <a:latin typeface="HP001 4 hàng" panose="020B0603050302020204" pitchFamily="34" charset="0"/>
              </a:rPr>
              <a:t>Sáu </a:t>
            </a:r>
            <a:r>
              <a:rPr lang="en-US" sz="3200" b="1" err="1" smtClean="0">
                <a:solidFill>
                  <a:srgbClr val="0000FF"/>
                </a:solidFill>
                <a:latin typeface="HP001 4 hàng" panose="020B0603050302020204" pitchFamily="34" charset="0"/>
              </a:rPr>
              <a:t>ngày</a:t>
            </a:r>
            <a:r>
              <a:rPr lang="en-US" sz="3200" b="1" smtClean="0">
                <a:solidFill>
                  <a:srgbClr val="0000FF"/>
                </a:solidFill>
                <a:latin typeface="HP001 4 hàng" panose="020B0603050302020204" pitchFamily="34" charset="0"/>
              </a:rPr>
              <a:t> </a:t>
            </a:r>
            <a:r>
              <a:rPr lang="en-US" sz="3200" b="1" smtClean="0">
                <a:solidFill>
                  <a:srgbClr val="0000FF"/>
                </a:solidFill>
                <a:latin typeface="HP001 4 hàng" panose="020B0603050302020204" pitchFamily="34" charset="0"/>
              </a:rPr>
              <a:t>27</a:t>
            </a:r>
            <a:r>
              <a:rPr lang="en-US" sz="3200" b="1" smtClean="0">
                <a:solidFill>
                  <a:srgbClr val="0000FF"/>
                </a:solidFill>
                <a:latin typeface="HP001 4 hàng" panose="020B0603050302020204" pitchFamily="34" charset="0"/>
              </a:rPr>
              <a:t> </a:t>
            </a:r>
            <a:r>
              <a:rPr lang="en-US" sz="3200" b="1" err="1" smtClean="0">
                <a:solidFill>
                  <a:srgbClr val="0000FF"/>
                </a:solidFill>
                <a:latin typeface="HP001 4 hàng" panose="020B0603050302020204" pitchFamily="34" charset="0"/>
              </a:rPr>
              <a:t>tháng</a:t>
            </a:r>
            <a:r>
              <a:rPr lang="en-US" sz="3200" b="1">
                <a:solidFill>
                  <a:srgbClr val="0000FF"/>
                </a:solidFill>
                <a:latin typeface="HP001 4 hàng" panose="020B0603050302020204" pitchFamily="34" charset="0"/>
              </a:rPr>
              <a:t> </a:t>
            </a:r>
            <a:r>
              <a:rPr lang="en-US" sz="3200" b="1" smtClean="0">
                <a:solidFill>
                  <a:srgbClr val="0000FF"/>
                </a:solidFill>
                <a:latin typeface="HP001 4 hàng" panose="020B0603050302020204" pitchFamily="34" charset="0"/>
              </a:rPr>
              <a:t>12 </a:t>
            </a:r>
            <a:r>
              <a:rPr lang="en-US" sz="3200" b="1" err="1" smtClean="0">
                <a:solidFill>
                  <a:srgbClr val="0000FF"/>
                </a:solidFill>
                <a:latin typeface="HP001 4 hàng" panose="020B0603050302020204" pitchFamily="34" charset="0"/>
              </a:rPr>
              <a:t>năm</a:t>
            </a:r>
            <a:r>
              <a:rPr lang="en-US" sz="3200" b="1" smtClean="0">
                <a:solidFill>
                  <a:srgbClr val="0000FF"/>
                </a:solidFill>
                <a:latin typeface="HP001 4 hàng" panose="020B0603050302020204" pitchFamily="34" charset="0"/>
              </a:rPr>
              <a:t> </a:t>
            </a:r>
            <a:r>
              <a:rPr lang="en-US" sz="3200" b="1" smtClean="0">
                <a:solidFill>
                  <a:srgbClr val="0000FF"/>
                </a:solidFill>
                <a:latin typeface="HP001 4 hàng" panose="020B0603050302020204" pitchFamily="34" charset="0"/>
              </a:rPr>
              <a:t>2024</a:t>
            </a:r>
            <a:endParaRPr lang="en-US" sz="3200" b="1" dirty="0">
              <a:solidFill>
                <a:srgbClr val="0000FF"/>
              </a:solidFill>
              <a:latin typeface="HP001 4 hàng" panose="020B0603050302020204" pitchFamily="34" charset="0"/>
            </a:endParaRPr>
          </a:p>
        </p:txBody>
      </p:sp>
      <p:sp>
        <p:nvSpPr>
          <p:cNvPr id="7" name="TextBox 6"/>
          <p:cNvSpPr txBox="1"/>
          <p:nvPr/>
        </p:nvSpPr>
        <p:spPr>
          <a:xfrm>
            <a:off x="3810000" y="1235628"/>
            <a:ext cx="1893467" cy="584775"/>
          </a:xfrm>
          <a:prstGeom prst="rect">
            <a:avLst/>
          </a:prstGeom>
          <a:noFill/>
        </p:spPr>
        <p:txBody>
          <a:bodyPr wrap="none" rtlCol="0">
            <a:spAutoFit/>
          </a:bodyPr>
          <a:lstStyle/>
          <a:p>
            <a:r>
              <a:rPr lang="en-US" sz="3200" b="1" dirty="0" err="1" smtClean="0">
                <a:solidFill>
                  <a:srgbClr val="0000FF"/>
                </a:solidFill>
                <a:latin typeface="HP001 4 hàng" panose="020B0603050302020204" pitchFamily="34" charset="0"/>
              </a:rPr>
              <a:t>Tiếng</a:t>
            </a:r>
            <a:r>
              <a:rPr lang="en-US" sz="3200" b="1" dirty="0" smtClean="0">
                <a:solidFill>
                  <a:srgbClr val="0000FF"/>
                </a:solidFill>
                <a:latin typeface="HP001 4 hàng" panose="020B0603050302020204" pitchFamily="34" charset="0"/>
              </a:rPr>
              <a:t> </a:t>
            </a:r>
            <a:r>
              <a:rPr lang="en-US" sz="3200" b="1" dirty="0" err="1" smtClean="0">
                <a:solidFill>
                  <a:srgbClr val="0000FF"/>
                </a:solidFill>
                <a:latin typeface="HP001 4 hàng" panose="020B0603050302020204" pitchFamily="34" charset="0"/>
              </a:rPr>
              <a:t>Việt</a:t>
            </a:r>
            <a:endParaRPr lang="en-US" sz="3200" b="1" dirty="0">
              <a:solidFill>
                <a:srgbClr val="0000FF"/>
              </a:solidFill>
              <a:latin typeface="HP001 4 hàng" panose="020B0603050302020204" pitchFamily="34" charset="0"/>
            </a:endParaRPr>
          </a:p>
        </p:txBody>
      </p:sp>
      <p:sp>
        <p:nvSpPr>
          <p:cNvPr id="8" name="TextBox 7"/>
          <p:cNvSpPr txBox="1"/>
          <p:nvPr/>
        </p:nvSpPr>
        <p:spPr>
          <a:xfrm>
            <a:off x="632730" y="1920540"/>
            <a:ext cx="8069966" cy="461665"/>
          </a:xfrm>
          <a:prstGeom prst="rect">
            <a:avLst/>
          </a:prstGeom>
          <a:noFill/>
        </p:spPr>
        <p:txBody>
          <a:bodyPr wrap="none" rtlCol="0">
            <a:spAutoFit/>
          </a:bodyPr>
          <a:lstStyle/>
          <a:p>
            <a:pPr algn="ctr"/>
            <a:r>
              <a:rPr lang="en-US" sz="2400" b="1" smtClean="0">
                <a:solidFill>
                  <a:srgbClr val="FF0000"/>
                </a:solidFill>
                <a:latin typeface="HP001 4 hàng" panose="020B0603050302020204" pitchFamily="34" charset="0"/>
              </a:rPr>
              <a:t> </a:t>
            </a:r>
            <a:r>
              <a:rPr lang="en-US" sz="2400" b="1" smtClean="0">
                <a:solidFill>
                  <a:srgbClr val="FF0000"/>
                </a:solidFill>
                <a:latin typeface="HP001 4 hàng" panose="020B0603050302020204" pitchFamily="34" charset="0"/>
              </a:rPr>
              <a:t>Luyện tập: Viết đoạn </a:t>
            </a:r>
            <a:r>
              <a:rPr lang="en-US" sz="2400" b="1" dirty="0" smtClean="0">
                <a:solidFill>
                  <a:srgbClr val="FF0000"/>
                </a:solidFill>
                <a:latin typeface="HP001 4 hàng" panose="020B0603050302020204" pitchFamily="34" charset="0"/>
              </a:rPr>
              <a:t>v</a:t>
            </a:r>
            <a:r>
              <a:rPr lang="vi-VN" sz="2400" b="1" dirty="0" smtClean="0">
                <a:solidFill>
                  <a:srgbClr val="FF0000"/>
                </a:solidFill>
                <a:latin typeface="HP001 4 hàng" panose="020B0603050302020204" pitchFamily="34" charset="0"/>
              </a:rPr>
              <a:t>ă</a:t>
            </a:r>
            <a:r>
              <a:rPr lang="en-US" sz="2400" b="1" dirty="0">
                <a:solidFill>
                  <a:srgbClr val="FF0000"/>
                </a:solidFill>
                <a:latin typeface="HP001 4 hàng" panose="020B0603050302020204" pitchFamily="34" charset="0"/>
              </a:rPr>
              <a:t>n </a:t>
            </a:r>
            <a:r>
              <a:rPr lang="en-US" sz="2400" b="1" dirty="0" err="1" smtClean="0">
                <a:solidFill>
                  <a:srgbClr val="FF0000"/>
                </a:solidFill>
                <a:latin typeface="HP001 4 hàng" panose="020B0603050302020204" pitchFamily="34" charset="0"/>
              </a:rPr>
              <a:t>kể</a:t>
            </a:r>
            <a:r>
              <a:rPr lang="en-US" sz="2400" b="1" dirty="0">
                <a:solidFill>
                  <a:srgbClr val="FF0000"/>
                </a:solidFill>
                <a:latin typeface="HP001 4 hàng" panose="020B0603050302020204" pitchFamily="34" charset="0"/>
              </a:rPr>
              <a:t> </a:t>
            </a:r>
            <a:r>
              <a:rPr lang="en-US" sz="2400" b="1" dirty="0" err="1" smtClean="0">
                <a:solidFill>
                  <a:srgbClr val="FF0000"/>
                </a:solidFill>
                <a:latin typeface="HP001 4 hàng" panose="020B0603050302020204" pitchFamily="34" charset="0"/>
              </a:rPr>
              <a:t>về</a:t>
            </a:r>
            <a:r>
              <a:rPr lang="en-US" sz="2400" b="1" dirty="0">
                <a:solidFill>
                  <a:srgbClr val="FF0000"/>
                </a:solidFill>
                <a:latin typeface="HP001 4 hàng" panose="020B0603050302020204" pitchFamily="34" charset="0"/>
              </a:rPr>
              <a:t> </a:t>
            </a:r>
            <a:r>
              <a:rPr lang="en-US" sz="2400" b="1" dirty="0" err="1" smtClean="0">
                <a:solidFill>
                  <a:srgbClr val="FF0000"/>
                </a:solidFill>
                <a:latin typeface="HP001 4 hàng" panose="020B0603050302020204" pitchFamily="34" charset="0"/>
              </a:rPr>
              <a:t>việc</a:t>
            </a:r>
            <a:r>
              <a:rPr lang="en-US" sz="2400" b="1" dirty="0">
                <a:solidFill>
                  <a:srgbClr val="FF0000"/>
                </a:solidFill>
                <a:latin typeface="HP001 4 hàng" panose="020B0603050302020204" pitchFamily="34" charset="0"/>
              </a:rPr>
              <a:t> </a:t>
            </a:r>
            <a:r>
              <a:rPr lang="vi-VN" sz="2400" b="1" smtClean="0">
                <a:solidFill>
                  <a:srgbClr val="FF0000"/>
                </a:solidFill>
                <a:latin typeface="HP001 4 hàng" panose="020B0603050302020204" pitchFamily="34" charset="0"/>
              </a:rPr>
              <a:t>đã</a:t>
            </a:r>
            <a:r>
              <a:rPr lang="en-US" sz="2400" b="1">
                <a:solidFill>
                  <a:srgbClr val="FF0000"/>
                </a:solidFill>
                <a:latin typeface="HP001 4 hàng" panose="020B0603050302020204" pitchFamily="34" charset="0"/>
              </a:rPr>
              <a:t> </a:t>
            </a:r>
            <a:r>
              <a:rPr lang="en-US" sz="2400" b="1" smtClean="0">
                <a:solidFill>
                  <a:srgbClr val="FF0000"/>
                </a:solidFill>
                <a:latin typeface="HP001 4 hàng" panose="020B0603050302020204" pitchFamily="34" charset="0"/>
              </a:rPr>
              <a:t>làm cùng người thân</a:t>
            </a:r>
            <a:endParaRPr lang="en-US" sz="2400" b="1" dirty="0" smtClean="0">
              <a:solidFill>
                <a:srgbClr val="FF0000"/>
              </a:solidFill>
              <a:latin typeface="HP001 4 hàng" panose="020B0603050302020204" pitchFamily="34" charset="0"/>
            </a:endParaRPr>
          </a:p>
        </p:txBody>
      </p:sp>
    </p:spTree>
    <p:extLst>
      <p:ext uri="{BB962C8B-B14F-4D97-AF65-F5344CB8AC3E}">
        <p14:creationId xmlns:p14="http://schemas.microsoft.com/office/powerpoint/2010/main" val="27444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9"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1"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2"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3" y="1"/>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2"/>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5E75D7AC-2095-4868-82A8-71D3F446AB43}"/>
              </a:ext>
            </a:extLst>
          </p:cNvPr>
          <p:cNvPicPr>
            <a:picLocks noChangeAspect="1"/>
          </p:cNvPicPr>
          <p:nvPr/>
        </p:nvPicPr>
        <p:blipFill>
          <a:blip r:embed="rId2"/>
          <a:stretch>
            <a:fillRect/>
          </a:stretch>
        </p:blipFill>
        <p:spPr>
          <a:xfrm>
            <a:off x="0" y="1"/>
            <a:ext cx="9144001" cy="6857999"/>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1" y="6453144"/>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298513" y="533400"/>
            <a:ext cx="190188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3810000" y="533400"/>
            <a:ext cx="2971800" cy="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6952816" y="533400"/>
            <a:ext cx="1952625" cy="168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6173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65" y="681407"/>
            <a:ext cx="4503145" cy="462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90654" y="1219200"/>
            <a:ext cx="30480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vẽ</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ai</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TextBox 2"/>
          <p:cNvSpPr txBox="1"/>
          <p:nvPr/>
        </p:nvSpPr>
        <p:spPr>
          <a:xfrm>
            <a:off x="4876800" y="2133600"/>
            <a:ext cx="4253346" cy="954107"/>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cháu</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đ</a:t>
            </a:r>
            <a:r>
              <a:rPr lang="en-US" sz="2800" b="1" dirty="0" err="1" smtClean="0">
                <a:latin typeface="Times New Roman" pitchFamily="18" charset="0"/>
                <a:cs typeface="Times New Roman" pitchFamily="18" charset="0"/>
              </a:rPr>
              <a:t>ang</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đ</a:t>
            </a:r>
            <a:r>
              <a:rPr lang="en-US" sz="2800" b="1" dirty="0" smtClean="0">
                <a:latin typeface="Times New Roman" pitchFamily="18" charset="0"/>
                <a:cs typeface="Times New Roman" pitchFamily="18" charset="0"/>
              </a:rPr>
              <a:t>i </a:t>
            </a:r>
            <a:r>
              <a:rPr lang="vi-VN" sz="2800" b="1" dirty="0" smtClean="0">
                <a:latin typeface="Times New Roman" pitchFamily="18" charset="0"/>
                <a:cs typeface="Times New Roman" pitchFamily="18" charset="0"/>
              </a:rPr>
              <a:t>đâ</a:t>
            </a:r>
            <a:r>
              <a:rPr lang="en-US" sz="2800" b="1" dirty="0" smtClean="0">
                <a:latin typeface="Times New Roman" pitchFamily="18" charset="0"/>
                <a:cs typeface="Times New Roman" pitchFamily="18" charset="0"/>
              </a:rPr>
              <a:t>u?</a:t>
            </a:r>
            <a:endParaRPr lang="en-US" sz="2800" b="1" dirty="0">
              <a:latin typeface="Times New Roman" pitchFamily="18" charset="0"/>
              <a:cs typeface="Times New Roman" pitchFamily="18" charset="0"/>
            </a:endParaRPr>
          </a:p>
        </p:txBody>
      </p:sp>
      <p:sp>
        <p:nvSpPr>
          <p:cNvPr id="4" name="TextBox 3"/>
          <p:cNvSpPr txBox="1"/>
          <p:nvPr/>
        </p:nvSpPr>
        <p:spPr>
          <a:xfrm>
            <a:off x="4890654" y="3468707"/>
            <a:ext cx="4253346" cy="954107"/>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Cháu</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ông</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57847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
            <a:ext cx="3943350" cy="228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2320636"/>
            <a:ext cx="3991841" cy="217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2" y="4496230"/>
            <a:ext cx="3991841" cy="236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14800" y="450502"/>
            <a:ext cx="5029200"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con </a:t>
            </a:r>
            <a:r>
              <a:rPr lang="vi-VN" sz="2800" b="1" dirty="0" smtClean="0">
                <a:latin typeface="Times New Roman" pitchFamily="18" charset="0"/>
                <a:cs typeface="Times New Roman" pitchFamily="18" charset="0"/>
              </a:rPr>
              <a:t>đ</a:t>
            </a:r>
            <a:r>
              <a:rPr lang="en-US" sz="2800" b="1" dirty="0" err="1" smtClean="0">
                <a:latin typeface="Times New Roman" pitchFamily="18" charset="0"/>
                <a:cs typeface="Times New Roman" pitchFamily="18" charset="0"/>
              </a:rPr>
              <a:t>ang</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Ở </a:t>
            </a:r>
            <a:r>
              <a:rPr lang="vi-VN" sz="2800" b="1" dirty="0" smtClean="0">
                <a:latin typeface="Times New Roman" pitchFamily="18" charset="0"/>
                <a:cs typeface="Times New Roman" pitchFamily="18" charset="0"/>
              </a:rPr>
              <a:t>đâ</a:t>
            </a:r>
            <a:r>
              <a:rPr lang="en-US" sz="2800" b="1" dirty="0" smtClean="0">
                <a:latin typeface="Times New Roman" pitchFamily="18" charset="0"/>
                <a:cs typeface="Times New Roman" pitchFamily="18" charset="0"/>
              </a:rPr>
              <a:t>u?</a:t>
            </a:r>
          </a:p>
          <a:p>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Con </a:t>
            </a:r>
            <a:r>
              <a:rPr lang="en-US" sz="2800" b="1" dirty="0" err="1" smtClean="0">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giúp</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bố</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7" name="TextBox 6"/>
          <p:cNvSpPr txBox="1"/>
          <p:nvPr/>
        </p:nvSpPr>
        <p:spPr>
          <a:xfrm>
            <a:off x="4114800" y="2785650"/>
            <a:ext cx="5029200" cy="954107"/>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cháu</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cùng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nhau</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a:t>
            </a:r>
          </a:p>
          <a:p>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vui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không</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8" name="TextBox 7"/>
          <p:cNvSpPr txBox="1"/>
          <p:nvPr/>
        </p:nvSpPr>
        <p:spPr>
          <a:xfrm>
            <a:off x="4121727" y="4984616"/>
            <a:ext cx="5029200" cy="1384995"/>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Mẹ</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con </a:t>
            </a:r>
            <a:r>
              <a:rPr lang="vi-VN" sz="2800" b="1" dirty="0" smtClean="0">
                <a:latin typeface="Times New Roman" pitchFamily="18" charset="0"/>
                <a:cs typeface="Times New Roman" pitchFamily="18" charset="0"/>
              </a:rPr>
              <a:t>đ</a:t>
            </a:r>
            <a:r>
              <a:rPr lang="en-US" sz="2800" b="1" dirty="0" err="1" smtClean="0">
                <a:latin typeface="Times New Roman" pitchFamily="18" charset="0"/>
                <a:cs typeface="Times New Roman" pitchFamily="18" charset="0"/>
              </a:rPr>
              <a:t>ang</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cùng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nhau</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a:t>
            </a:r>
          </a:p>
          <a:p>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nhỏ</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giúp</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mẹ</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207286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
            <a:ext cx="709803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08364" y="4648200"/>
            <a:ext cx="7654636"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con </a:t>
            </a:r>
            <a:r>
              <a:rPr lang="vi-VN" sz="2800" b="1" dirty="0" smtClean="0">
                <a:latin typeface="Times New Roman" pitchFamily="18" charset="0"/>
                <a:cs typeface="Times New Roman" pitchFamily="18" charset="0"/>
              </a:rPr>
              <a:t>đ</a:t>
            </a:r>
            <a:r>
              <a:rPr lang="en-US" sz="2800" b="1" dirty="0" err="1" smtClean="0">
                <a:latin typeface="Times New Roman" pitchFamily="18" charset="0"/>
                <a:cs typeface="Times New Roman" pitchFamily="18" charset="0"/>
              </a:rPr>
              <a:t>ang</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Ở </a:t>
            </a:r>
            <a:r>
              <a:rPr lang="vi-VN" sz="2800" b="1" dirty="0" smtClean="0">
                <a:latin typeface="Times New Roman" pitchFamily="18" charset="0"/>
                <a:cs typeface="Times New Roman" pitchFamily="18" charset="0"/>
              </a:rPr>
              <a:t>đâ</a:t>
            </a:r>
            <a:r>
              <a:rPr lang="en-US" sz="2800" b="1" dirty="0" smtClean="0">
                <a:latin typeface="Times New Roman" pitchFamily="18" charset="0"/>
                <a:cs typeface="Times New Roman" pitchFamily="18" charset="0"/>
              </a:rPr>
              <a:t>u?</a:t>
            </a:r>
          </a:p>
          <a:p>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Con </a:t>
            </a:r>
            <a:r>
              <a:rPr lang="en-US" sz="2800" b="1" dirty="0" err="1" smtClean="0">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giúp</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bố</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740619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359"/>
            <a:ext cx="7816072" cy="4259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0" y="4724400"/>
            <a:ext cx="5029200"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cháu</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cùng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nhau</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a:t>
            </a:r>
          </a:p>
          <a:p>
            <a:endParaRPr lang="en-US" sz="2800" b="1" dirty="0" smtClean="0">
              <a:latin typeface="Times New Roman" pitchFamily="18" charset="0"/>
              <a:cs typeface="Times New Roman" pitchFamily="18" charset="0"/>
            </a:endParaRPr>
          </a:p>
          <a:p>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vui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không</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74722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7467600" cy="425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52600" y="4724400"/>
            <a:ext cx="6553200"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Mẹ</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con </a:t>
            </a:r>
            <a:r>
              <a:rPr lang="vi-VN" sz="2800" b="1" dirty="0" smtClean="0">
                <a:latin typeface="Times New Roman" pitchFamily="18" charset="0"/>
                <a:cs typeface="Times New Roman" pitchFamily="18" charset="0"/>
              </a:rPr>
              <a:t>đ</a:t>
            </a:r>
            <a:r>
              <a:rPr lang="en-US" sz="2800" b="1" dirty="0" err="1" smtClean="0">
                <a:latin typeface="Times New Roman" pitchFamily="18" charset="0"/>
                <a:cs typeface="Times New Roman" pitchFamily="18" charset="0"/>
              </a:rPr>
              <a:t>ang</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cùng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nhau</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a:t>
            </a:r>
          </a:p>
          <a:p>
            <a:endParaRPr lang="en-US" sz="2800" b="1" dirty="0" smtClean="0">
              <a:latin typeface="Times New Roman" pitchFamily="18" charset="0"/>
              <a:cs typeface="Times New Roman" pitchFamily="18" charset="0"/>
            </a:endParaRPr>
          </a:p>
          <a:p>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nhỏ</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giúp</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mẹ</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792683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9"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1"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2"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3" y="1"/>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2"/>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5E75D7AC-2095-4868-82A8-71D3F446AB43}"/>
              </a:ext>
            </a:extLst>
          </p:cNvPr>
          <p:cNvPicPr>
            <a:picLocks noChangeAspect="1"/>
          </p:cNvPicPr>
          <p:nvPr/>
        </p:nvPicPr>
        <p:blipFill>
          <a:blip r:embed="rId2"/>
          <a:stretch>
            <a:fillRect/>
          </a:stretch>
        </p:blipFill>
        <p:spPr>
          <a:xfrm>
            <a:off x="0" y="1"/>
            <a:ext cx="9144001" cy="6857999"/>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1" y="6453144"/>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298513" y="573524"/>
            <a:ext cx="190188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3352800" y="565157"/>
            <a:ext cx="54864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2197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1552</TotalTime>
  <Words>708</Words>
  <Application>Microsoft Office PowerPoint</Application>
  <PresentationFormat>On-screen Show (4:3)</PresentationFormat>
  <Paragraphs>48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Arial-Rounded</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Tư thế ngồi học ngay ngắn. Trước mặt phải chuẩn bị đầy đủ vở, bút, giấy nháp…. 2. Khi cô hỏi thì giơ tay để phát biểu không được nói leo.        * Cần tắt micro  trước khi vào học (di chuyển vào góc bên trái phía dưới màn hình có chữ MUTE để tắt mic). Khi cô gọi phát biểu các em nhấn lại vào nút MUTE để bật mic trả lời.  - Tập trung theo dõi, giữ trật tự khi cô giảng bài.</dc:title>
  <dc:creator>Admin</dc:creator>
  <cp:lastModifiedBy>Ngo Duy Phong</cp:lastModifiedBy>
  <cp:revision>41</cp:revision>
  <cp:lastPrinted>2021-11-15T15:34:24Z</cp:lastPrinted>
  <dcterms:created xsi:type="dcterms:W3CDTF">2006-08-16T00:00:00Z</dcterms:created>
  <dcterms:modified xsi:type="dcterms:W3CDTF">2024-12-29T15:47:20Z</dcterms:modified>
</cp:coreProperties>
</file>