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Lst>
  <p:notesMasterIdLst>
    <p:notesMasterId r:id="rId23"/>
  </p:notesMasterIdLst>
  <p:sldIdLst>
    <p:sldId id="358" r:id="rId3"/>
    <p:sldId id="257" r:id="rId4"/>
    <p:sldId id="292" r:id="rId5"/>
    <p:sldId id="258" r:id="rId6"/>
    <p:sldId id="259" r:id="rId7"/>
    <p:sldId id="261" r:id="rId8"/>
    <p:sldId id="262" r:id="rId9"/>
    <p:sldId id="263" r:id="rId10"/>
    <p:sldId id="264" r:id="rId11"/>
    <p:sldId id="286" r:id="rId12"/>
    <p:sldId id="312" r:id="rId13"/>
    <p:sldId id="288" r:id="rId14"/>
    <p:sldId id="291" r:id="rId15"/>
    <p:sldId id="293" r:id="rId16"/>
    <p:sldId id="314" r:id="rId17"/>
    <p:sldId id="313" r:id="rId18"/>
    <p:sldId id="315" r:id="rId19"/>
    <p:sldId id="316" r:id="rId20"/>
    <p:sldId id="300" r:id="rId21"/>
    <p:sldId id="305"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5</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63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21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12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1667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961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19"/>
        <p:cNvGrpSpPr/>
        <p:nvPr/>
      </p:nvGrpSpPr>
      <p:grpSpPr>
        <a:xfrm>
          <a:off x="0" y="0"/>
          <a:ext cx="0" cy="0"/>
          <a:chOff x="0" y="0"/>
          <a:chExt cx="0" cy="0"/>
        </a:xfrm>
      </p:grpSpPr>
      <p:pic>
        <p:nvPicPr>
          <p:cNvPr id="20" name="Google Shape;20;p26"/>
          <p:cNvPicPr preferRelativeResize="0"/>
          <p:nvPr/>
        </p:nvPicPr>
        <p:blipFill rotWithShape="1">
          <a:blip r:embed="rId2">
            <a:alphaModFix/>
          </a:blip>
          <a:srcRect/>
          <a:stretch/>
        </p:blipFill>
        <p:spPr>
          <a:xfrm>
            <a:off x="0" y="1"/>
            <a:ext cx="12192000" cy="6851251"/>
          </a:xfrm>
          <a:prstGeom prst="rect">
            <a:avLst/>
          </a:prstGeom>
          <a:noFill/>
          <a:ln>
            <a:noFill/>
          </a:ln>
        </p:spPr>
      </p:pic>
    </p:spTree>
    <p:extLst>
      <p:ext uri="{BB962C8B-B14F-4D97-AF65-F5344CB8AC3E}">
        <p14:creationId xmlns:p14="http://schemas.microsoft.com/office/powerpoint/2010/main" val="3232902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24" name="Google Shape;24;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6025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0" name="Google Shape;3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777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6" name="Google Shape;36;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83542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3" name="Google Shape;43;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07124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51" name="Google Shape;51;p3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2" name="Google Shape;52;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37859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1542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3" name="Google Shape;63;p37"/>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4" name="Google Shape;64;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5522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8"/>
          <p:cNvSpPr>
            <a:spLocks noGrp="1"/>
          </p:cNvSpPr>
          <p:nvPr>
            <p:ph type="pic" idx="2"/>
          </p:nvPr>
        </p:nvSpPr>
        <p:spPr>
          <a:xfrm>
            <a:off x="5183188" y="987426"/>
            <a:ext cx="6172200" cy="4873625"/>
          </a:xfrm>
          <a:prstGeom prst="rect">
            <a:avLst/>
          </a:prstGeom>
          <a:noFill/>
          <a:ln>
            <a:noFill/>
          </a:ln>
        </p:spPr>
      </p:sp>
      <p:sp>
        <p:nvSpPr>
          <p:cNvPr id="70" name="Google Shape;70;p38"/>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71" name="Google Shape;71;p3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1081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7653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0"/>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0"/>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3" name="Google Shape;83;p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972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2024/12/31</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F2E4114-D210-7646-CE9A-FB775A3FB3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2024/12/31</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 id="2147483697" r:id="rId13"/>
    <p:sldLayoutId id="2147483698" r:id="rId14"/>
    <p:sldLayoutId id="2147483699"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2561131"/>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8.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0.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59.png"/><Relationship Id="rId4" Type="http://schemas.openxmlformats.org/officeDocument/2006/relationships/image" Target="../media/image58.gi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image" Target="../media/image21.png"/><Relationship Id="rId1" Type="http://schemas.openxmlformats.org/officeDocument/2006/relationships/tags" Target="../tags/tag3.xml"/><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14.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slideLayout" Target="../slideLayouts/slideLayout7.xml"/><Relationship Id="rId16" Type="http://schemas.openxmlformats.org/officeDocument/2006/relationships/image" Target="../media/image40.png"/><Relationship Id="rId1" Type="http://schemas.openxmlformats.org/officeDocument/2006/relationships/tags" Target="../tags/tag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4.gif"/><Relationship Id="rId3" Type="http://schemas.openxmlformats.org/officeDocument/2006/relationships/notesSlide" Target="../notesSlides/notesSlide4.xml"/><Relationship Id="rId21" Type="http://schemas.openxmlformats.org/officeDocument/2006/relationships/slide" Target="slide8.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hyperlink" Target="https://www.facebook.com/nkpowerskills" TargetMode="External"/><Relationship Id="rId2" Type="http://schemas.openxmlformats.org/officeDocument/2006/relationships/slideLayout" Target="../slideLayouts/slideLayout7.xml"/><Relationship Id="rId16" Type="http://schemas.openxmlformats.org/officeDocument/2006/relationships/image" Target="../media/image37.png"/><Relationship Id="rId20" Type="http://schemas.openxmlformats.org/officeDocument/2006/relationships/slide" Target="slide7.xml"/><Relationship Id="rId1" Type="http://schemas.openxmlformats.org/officeDocument/2006/relationships/tags" Target="../tags/tag6.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image" Target="../media/image42.png"/><Relationship Id="rId10" Type="http://schemas.openxmlformats.org/officeDocument/2006/relationships/image" Target="../media/image31.png"/><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slide" Target="slide9.xml"/><Relationship Id="rId27"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5.xml"/><Relationship Id="rId5" Type="http://schemas.openxmlformats.org/officeDocument/2006/relationships/image" Target="../media/image45.png"/><Relationship Id="rId4" Type="http://schemas.openxmlformats.org/officeDocument/2006/relationships/audio" Target="../media/audio4.wav"/><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5.xml"/><Relationship Id="rId5" Type="http://schemas.openxmlformats.org/officeDocument/2006/relationships/image" Target="../media/image45.png"/><Relationship Id="rId4" Type="http://schemas.openxmlformats.org/officeDocument/2006/relationships/audio" Target="../media/audio4.wav"/><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slide" Target="slide5.xml"/><Relationship Id="rId5" Type="http://schemas.openxmlformats.org/officeDocument/2006/relationships/image" Target="../media/image45.png"/><Relationship Id="rId4" Type="http://schemas.openxmlformats.org/officeDocument/2006/relationships/audio" Target="../media/audio4.wav"/><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slide" Target="slide5.xml"/><Relationship Id="rId5" Type="http://schemas.openxmlformats.org/officeDocument/2006/relationships/image" Target="../media/image45.png"/><Relationship Id="rId4" Type="http://schemas.openxmlformats.org/officeDocument/2006/relationships/audio" Target="../media/audio4.wav"/><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18523" y="3869203"/>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83262" y="4675572"/>
            <a:ext cx="7966702" cy="2115520"/>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7794879" y="3292550"/>
            <a:ext cx="4268259" cy="4075091"/>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401507" y="2765977"/>
            <a:ext cx="11635273"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Arial"/>
                <a:ea typeface="Arial"/>
                <a:cs typeface="Arial"/>
                <a:sym typeface="Arial"/>
              </a:rPr>
              <a:t>LỊCH SỬ - ĐỊA LÝ LỚP 4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
                <a:ea typeface="+mn-ea"/>
                <a:cs typeface="Arial"/>
                <a:sym typeface="Arial"/>
              </a:rPr>
              <a:t>GV: VŨ THỊ HỒNG HÀ</a:t>
            </a:r>
            <a:endParaRPr kumimoji="0" sz="3200" b="1" i="0" u="none" strike="noStrike" kern="0" cap="none" spc="0" normalizeH="0" baseline="0" noProof="0" dirty="0">
              <a:ln>
                <a:noFill/>
              </a:ln>
              <a:solidFill>
                <a:srgbClr val="002060"/>
              </a:solidFill>
              <a:effectLst/>
              <a:uLnTx/>
              <a:uFillTx/>
              <a:latin typeface="Arial"/>
              <a:ea typeface="Arial"/>
              <a:cs typeface="Arial"/>
              <a:sym typeface="Arial"/>
            </a:endParaRPr>
          </a:p>
        </p:txBody>
      </p:sp>
      <p:pic>
        <p:nvPicPr>
          <p:cNvPr id="373" name="Google Shape;373;p1"/>
          <p:cNvPicPr preferRelativeResize="0"/>
          <p:nvPr/>
        </p:nvPicPr>
        <p:blipFill rotWithShape="1">
          <a:blip r:embed="rId10">
            <a:alphaModFix/>
          </a:blip>
          <a:srcRect/>
          <a:stretch/>
        </p:blipFill>
        <p:spPr>
          <a:xfrm>
            <a:off x="5565723" y="1564002"/>
            <a:ext cx="1164927" cy="927989"/>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220901" y="108221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a:t>
            </a: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custDataLst>
      <p:tags r:id="rId1"/>
    </p:custDataLst>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custDataLst>
      <p:tags r:id="rId1"/>
    </p:custDataLst>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6"/>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7"/>
          <a:stretch>
            <a:fillRect/>
          </a:stretch>
        </p:blipFill>
        <p:spPr>
          <a:xfrm>
            <a:off x="6132281" y="2341812"/>
            <a:ext cx="5205812" cy="3580523"/>
          </a:xfrm>
          <a:prstGeom prst="rect">
            <a:avLst/>
          </a:prstGeom>
        </p:spPr>
      </p:pic>
    </p:spTree>
    <p:custDataLst>
      <p:tags r:id="rId1"/>
    </p:custDataLst>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custDataLst>
      <p:tags r:id="rId1"/>
    </p:custDataLst>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8"/>
          <a:stretch>
            <a:fillRect/>
          </a:stretch>
        </p:blipFill>
        <p:spPr>
          <a:xfrm>
            <a:off x="1701532" y="1807433"/>
            <a:ext cx="8809484" cy="3078747"/>
          </a:xfrm>
          <a:prstGeom prst="rect">
            <a:avLst/>
          </a:prstGeom>
        </p:spPr>
      </p:pic>
    </p:spTree>
    <p:custDataLst>
      <p:tags r:id="rId1"/>
    </p:custDataLst>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custDataLst>
      <p:tags r:id="rId1"/>
    </p:custDataLst>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8"/>
          <a:stretch>
            <a:fillRect/>
          </a:stretch>
        </p:blipFill>
        <p:spPr>
          <a:xfrm>
            <a:off x="1946413" y="1704691"/>
            <a:ext cx="8504657" cy="3078747"/>
          </a:xfrm>
          <a:prstGeom prst="rect">
            <a:avLst/>
          </a:prstGeom>
        </p:spPr>
      </p:pic>
    </p:spTree>
    <p:custDataLst>
      <p:tags r:id="rId1"/>
    </p:custDataLst>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custDataLst>
      <p:tags r:id="rId1"/>
    </p:custDataLst>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E55827"/>
                </a:solidFill>
                <a:latin typeface="Calibri" panose="020F0502020204030204" pitchFamily="34" charset="0"/>
                <a:cs typeface="Calibri" panose="020F0502020204030204" pitchFamily="34" charset="0"/>
              </a:rPr>
              <a:t>Ôn</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lại</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nội</a:t>
            </a:r>
            <a:r>
              <a:rPr lang="en-US" sz="4800" b="1" dirty="0">
                <a:ln w="0"/>
                <a:solidFill>
                  <a:srgbClr val="E55827"/>
                </a:solidFill>
                <a:latin typeface="Calibri" panose="020F0502020204030204" pitchFamily="34" charset="0"/>
                <a:cs typeface="Calibri" panose="020F0502020204030204" pitchFamily="34" charset="0"/>
              </a:rPr>
              <a:t> dung </a:t>
            </a:r>
            <a:r>
              <a:rPr lang="en-US" sz="4800" b="1" dirty="0" err="1">
                <a:ln w="0"/>
                <a:solidFill>
                  <a:srgbClr val="E55827"/>
                </a:solidFill>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14</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custDataLst>
      <p:tags r:id="rId1"/>
    </p:custDataLst>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9">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2">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3">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5"/>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6"/>
          <a:stretch>
            <a:fillRect/>
          </a:stretch>
        </p:blipFill>
        <p:spPr>
          <a:xfrm>
            <a:off x="8488331" y="3337124"/>
            <a:ext cx="1914310" cy="859611"/>
          </a:xfrm>
          <a:prstGeom prst="rect">
            <a:avLst/>
          </a:prstGeom>
        </p:spPr>
      </p:pic>
    </p:spTree>
    <p:custDataLst>
      <p:tags r:id="rId1"/>
    </p:custDataLst>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5"/>
          <a:stretch>
            <a:fillRect/>
          </a:stretch>
        </p:blipFill>
        <p:spPr>
          <a:xfrm>
            <a:off x="113016" y="1403963"/>
            <a:ext cx="12192000" cy="1645920"/>
          </a:xfrm>
          <a:prstGeom prst="rect">
            <a:avLst/>
          </a:prstGeom>
        </p:spPr>
      </p:pic>
    </p:spTree>
    <p:custDataLst>
      <p:tags r:id="rId1"/>
    </p:custDataLst>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8"/>
          <a:stretch>
            <a:fillRect/>
          </a:stretch>
        </p:blipFill>
        <p:spPr>
          <a:xfrm>
            <a:off x="2333350" y="1959200"/>
            <a:ext cx="8260796" cy="3078747"/>
          </a:xfrm>
          <a:prstGeom prst="rect">
            <a:avLst/>
          </a:prstGeom>
        </p:spPr>
      </p:pic>
    </p:spTree>
    <p:custDataLst>
      <p:tags r:id="rId1"/>
    </p:custDataLst>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a:srcRect b="21821"/>
          <a:stretch/>
        </p:blipFill>
        <p:spPr>
          <a:xfrm>
            <a:off x="-16598" y="-70294"/>
            <a:ext cx="12191999" cy="635310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5">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8">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9">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10">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1">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2">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3">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4">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5">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6">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7"/>
          <a:stretch>
            <a:fillRect/>
          </a:stretch>
        </p:blipFill>
        <p:spPr>
          <a:xfrm>
            <a:off x="1125971" y="1698286"/>
            <a:ext cx="9906859" cy="1774090"/>
          </a:xfrm>
          <a:prstGeom prst="rect">
            <a:avLst/>
          </a:prstGeom>
        </p:spPr>
      </p:pic>
    </p:spTree>
    <p:custDataLst>
      <p:tags r:id="rId1"/>
    </p:custDataLst>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6"/>
          <a:srcRect b="21821"/>
          <a:stretch/>
        </p:blipFill>
        <p:spPr>
          <a:xfrm>
            <a:off x="-16598" y="-70294"/>
            <a:ext cx="12191999" cy="6353108"/>
          </a:xfrm>
          <a:prstGeom prst="rect">
            <a:avLst/>
          </a:prstGeom>
        </p:spPr>
      </p:pic>
      <p:pic>
        <p:nvPicPr>
          <p:cNvPr id="6" name="1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8">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9">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1">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2">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4">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7">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8">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9"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20"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1"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2"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custDataLst>
      <p:tags r:id="rId1"/>
    </p:custDataLst>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4"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4"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4"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6"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6"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ED92920-59C6-4E4E-9494-CC7A95B0FDC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LS-ĐL-Tuần 16\\LS-ĐL-Tuần 1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ÀI 13. VĂN MIẾU – QUỐC TỬ GIÁM"/>
</p:tagLst>
</file>

<file path=ppt/tags/tag10.xml><?xml version="1.0" encoding="utf-8"?>
<p:tagLst xmlns:a="http://schemas.openxmlformats.org/drawingml/2006/main" xmlns:r="http://schemas.openxmlformats.org/officeDocument/2006/relationships" xmlns:p="http://schemas.openxmlformats.org/presentationml/2006/main">
  <p:tag name="GENSWF_SLIDE_UID" val="{F8076C5E-F6AF-4B55-AED9-DC5CD62B676F}: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A2305C6D-3384-4DC2-9EDF-8B5C0E9EFEFC}:286"/>
</p:tagLst>
</file>

<file path=ppt/tags/tag12.xml><?xml version="1.0" encoding="utf-8"?>
<p:tagLst xmlns:a="http://schemas.openxmlformats.org/drawingml/2006/main" xmlns:r="http://schemas.openxmlformats.org/officeDocument/2006/relationships" xmlns:p="http://schemas.openxmlformats.org/presentationml/2006/main">
  <p:tag name="GENSWF_SLIDE_UID" val="{936530E1-11D5-4980-8D3E-9CC4B44AF720}:312"/>
</p:tagLst>
</file>

<file path=ppt/tags/tag13.xml><?xml version="1.0" encoding="utf-8"?>
<p:tagLst xmlns:a="http://schemas.openxmlformats.org/drawingml/2006/main" xmlns:r="http://schemas.openxmlformats.org/officeDocument/2006/relationships" xmlns:p="http://schemas.openxmlformats.org/presentationml/2006/main">
  <p:tag name="GENSWF_SLIDE_UID" val="{11EFB554-2C02-47AC-B544-C58FA809824E}:288"/>
</p:tagLst>
</file>

<file path=ppt/tags/tag14.xml><?xml version="1.0" encoding="utf-8"?>
<p:tagLst xmlns:a="http://schemas.openxmlformats.org/drawingml/2006/main" xmlns:r="http://schemas.openxmlformats.org/officeDocument/2006/relationships" xmlns:p="http://schemas.openxmlformats.org/presentationml/2006/main">
  <p:tag name="GENSWF_SLIDE_UID" val="{46A3B164-A752-4CA6-B129-C8BB7C6327BA}:291"/>
</p:tagLst>
</file>

<file path=ppt/tags/tag15.xml><?xml version="1.0" encoding="utf-8"?>
<p:tagLst xmlns:a="http://schemas.openxmlformats.org/drawingml/2006/main" xmlns:r="http://schemas.openxmlformats.org/officeDocument/2006/relationships" xmlns:p="http://schemas.openxmlformats.org/presentationml/2006/main">
  <p:tag name="GENSWF_SLIDE_UID" val="{01CC34EF-E70F-4314-81F1-03F8377F5411}:293"/>
</p:tagLst>
</file>

<file path=ppt/tags/tag16.xml><?xml version="1.0" encoding="utf-8"?>
<p:tagLst xmlns:a="http://schemas.openxmlformats.org/drawingml/2006/main" xmlns:r="http://schemas.openxmlformats.org/officeDocument/2006/relationships" xmlns:p="http://schemas.openxmlformats.org/presentationml/2006/main">
  <p:tag name="GENSWF_SLIDE_UID" val="{5B9F0F4D-0B69-44C1-A174-356519B2F64A}:314"/>
</p:tagLst>
</file>

<file path=ppt/tags/tag17.xml><?xml version="1.0" encoding="utf-8"?>
<p:tagLst xmlns:a="http://schemas.openxmlformats.org/drawingml/2006/main" xmlns:r="http://schemas.openxmlformats.org/officeDocument/2006/relationships" xmlns:p="http://schemas.openxmlformats.org/presentationml/2006/main">
  <p:tag name="GENSWF_SLIDE_UID" val="{7BC8AC07-8C64-4926-89E8-239F3D18038C}:313"/>
</p:tagLst>
</file>

<file path=ppt/tags/tag18.xml><?xml version="1.0" encoding="utf-8"?>
<p:tagLst xmlns:a="http://schemas.openxmlformats.org/drawingml/2006/main" xmlns:r="http://schemas.openxmlformats.org/officeDocument/2006/relationships" xmlns:p="http://schemas.openxmlformats.org/presentationml/2006/main">
  <p:tag name="GENSWF_SLIDE_UID" val="{1C03AA25-2143-44BB-A099-1F240560908B}:315"/>
</p:tagLst>
</file>

<file path=ppt/tags/tag19.xml><?xml version="1.0" encoding="utf-8"?>
<p:tagLst xmlns:a="http://schemas.openxmlformats.org/drawingml/2006/main" xmlns:r="http://schemas.openxmlformats.org/officeDocument/2006/relationships" xmlns:p="http://schemas.openxmlformats.org/presentationml/2006/main">
  <p:tag name="GENSWF_SLIDE_UID" val="{207D4618-4C9A-41B6-9F21-62B1C253E517}:316"/>
</p:tagLst>
</file>

<file path=ppt/tags/tag2.xml><?xml version="1.0" encoding="utf-8"?>
<p:tagLst xmlns:a="http://schemas.openxmlformats.org/drawingml/2006/main" xmlns:r="http://schemas.openxmlformats.org/officeDocument/2006/relationships" xmlns:p="http://schemas.openxmlformats.org/presentationml/2006/main">
  <p:tag name="GENSWF_SLIDE_UID" val="{7131F1DE-5442-423B-907F-38D62E76C237}:358"/>
</p:tagLst>
</file>

<file path=ppt/tags/tag20.xml><?xml version="1.0" encoding="utf-8"?>
<p:tagLst xmlns:a="http://schemas.openxmlformats.org/drawingml/2006/main" xmlns:r="http://schemas.openxmlformats.org/officeDocument/2006/relationships" xmlns:p="http://schemas.openxmlformats.org/presentationml/2006/main">
  <p:tag name="GENSWF_SLIDE_UID" val="{D0B7A09D-452A-42DF-872F-93001D0B7416}:300"/>
</p:tagLst>
</file>

<file path=ppt/tags/tag21.xml><?xml version="1.0" encoding="utf-8"?>
<p:tagLst xmlns:a="http://schemas.openxmlformats.org/drawingml/2006/main" xmlns:r="http://schemas.openxmlformats.org/officeDocument/2006/relationships" xmlns:p="http://schemas.openxmlformats.org/presentationml/2006/main">
  <p:tag name="GENSWF_SLIDE_UID" val="{95C93896-2146-4457-A535-268555B3C0E5}:305"/>
</p:tagLst>
</file>

<file path=ppt/tags/tag3.xml><?xml version="1.0" encoding="utf-8"?>
<p:tagLst xmlns:a="http://schemas.openxmlformats.org/drawingml/2006/main" xmlns:r="http://schemas.openxmlformats.org/officeDocument/2006/relationships" xmlns:p="http://schemas.openxmlformats.org/presentationml/2006/main">
  <p:tag name="GENSWF_SLIDE_UID" val="{B36C0563-88DB-4553-9391-7D4581AFA9FF}:257"/>
</p:tagLst>
</file>

<file path=ppt/tags/tag4.xml><?xml version="1.0" encoding="utf-8"?>
<p:tagLst xmlns:a="http://schemas.openxmlformats.org/drawingml/2006/main" xmlns:r="http://schemas.openxmlformats.org/officeDocument/2006/relationships" xmlns:p="http://schemas.openxmlformats.org/presentationml/2006/main">
  <p:tag name="GENSWF_SLIDE_UID" val="{044791AB-846E-4D96-821C-A334CC9758E9}:292"/>
</p:tagLst>
</file>

<file path=ppt/tags/tag5.xml><?xml version="1.0" encoding="utf-8"?>
<p:tagLst xmlns:a="http://schemas.openxmlformats.org/drawingml/2006/main" xmlns:r="http://schemas.openxmlformats.org/officeDocument/2006/relationships" xmlns:p="http://schemas.openxmlformats.org/presentationml/2006/main">
  <p:tag name="GENSWF_SLIDE_UID" val="{FBF0C417-0224-4F1F-992B-4AFD1F5A2795}:258"/>
</p:tagLst>
</file>

<file path=ppt/tags/tag6.xml><?xml version="1.0" encoding="utf-8"?>
<p:tagLst xmlns:a="http://schemas.openxmlformats.org/drawingml/2006/main" xmlns:r="http://schemas.openxmlformats.org/officeDocument/2006/relationships" xmlns:p="http://schemas.openxmlformats.org/presentationml/2006/main">
  <p:tag name="GENSWF_SLIDE_UID" val="{C19ECDDA-A0B3-4C0E-9A2B-077D92A986F7}:259"/>
</p:tagLst>
</file>

<file path=ppt/tags/tag7.xml><?xml version="1.0" encoding="utf-8"?>
<p:tagLst xmlns:a="http://schemas.openxmlformats.org/drawingml/2006/main" xmlns:r="http://schemas.openxmlformats.org/officeDocument/2006/relationships" xmlns:p="http://schemas.openxmlformats.org/presentationml/2006/main">
  <p:tag name="GENSWF_SLIDE_UID" val="{43750745-AA2D-4B3D-9C7D-E35B60D1DC68}:261"/>
</p:tagLst>
</file>

<file path=ppt/tags/tag8.xml><?xml version="1.0" encoding="utf-8"?>
<p:tagLst xmlns:a="http://schemas.openxmlformats.org/drawingml/2006/main" xmlns:r="http://schemas.openxmlformats.org/officeDocument/2006/relationships" xmlns:p="http://schemas.openxmlformats.org/presentationml/2006/main">
  <p:tag name="GENSWF_SLIDE_UID" val="{3F61C9AD-D58E-4134-9F8F-824F2D7F3A8C}:262"/>
</p:tagLst>
</file>

<file path=ppt/tags/tag9.xml><?xml version="1.0" encoding="utf-8"?>
<p:tagLst xmlns:a="http://schemas.openxmlformats.org/drawingml/2006/main" xmlns:r="http://schemas.openxmlformats.org/officeDocument/2006/relationships" xmlns:p="http://schemas.openxmlformats.org/presentationml/2006/main">
  <p:tag name="GENSWF_SLIDE_UID" val="{13DC1E82-46AD-4988-B064-783657F5584E}:26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519</Words>
  <Application>Microsoft Office PowerPoint</Application>
  <PresentationFormat>Widescreen</PresentationFormat>
  <Paragraphs>71</Paragraphs>
  <Slides>20</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等线</vt:lpstr>
      <vt:lpstr>等线 Light</vt:lpstr>
      <vt:lpstr>.VnBlack</vt:lpstr>
      <vt:lpstr>Arial</vt:lpstr>
      <vt:lpstr>Calibri</vt:lpstr>
      <vt:lpstr>Cambria</vt:lpstr>
      <vt:lpstr>iCiel Cadena</vt:lpstr>
      <vt:lpstr>Times New Roman</vt:lpstr>
      <vt:lpstr>Office 主题​​</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13. VĂN MIẾU – QUỐC TỬ GIÁM</dc:title>
  <dc:subject>9Slide.vn</dc:subject>
  <dc:creator>huong</dc:creator>
  <dc:description>9Slide.vn</dc:description>
  <cp:lastModifiedBy>2001hongha2001@gmail.com</cp:lastModifiedBy>
  <cp:revision>29</cp:revision>
  <dcterms:created xsi:type="dcterms:W3CDTF">2023-09-27T11:21:18Z</dcterms:created>
  <dcterms:modified xsi:type="dcterms:W3CDTF">2024-12-31T12:54:23Z</dcterms:modified>
  <cp:category>9Slide.vn</cp:category>
</cp:coreProperties>
</file>