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media/audio4.wav" ContentType="audio/wav"/>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8" r:id="rId3"/>
    <p:sldMasterId id="2147483698" r:id="rId4"/>
  </p:sldMasterIdLst>
  <p:notesMasterIdLst>
    <p:notesMasterId r:id="rId41"/>
  </p:notesMasterIdLst>
  <p:sldIdLst>
    <p:sldId id="358" r:id="rId5"/>
    <p:sldId id="338" r:id="rId6"/>
    <p:sldId id="258" r:id="rId7"/>
    <p:sldId id="259" r:id="rId8"/>
    <p:sldId id="260" r:id="rId9"/>
    <p:sldId id="448" r:id="rId10"/>
    <p:sldId id="262" r:id="rId11"/>
    <p:sldId id="339" r:id="rId12"/>
    <p:sldId id="319" r:id="rId13"/>
    <p:sldId id="270" r:id="rId14"/>
    <p:sldId id="450" r:id="rId15"/>
    <p:sldId id="261" r:id="rId16"/>
    <p:sldId id="449" r:id="rId17"/>
    <p:sldId id="435" r:id="rId18"/>
    <p:sldId id="451" r:id="rId19"/>
    <p:sldId id="452" r:id="rId20"/>
    <p:sldId id="453" r:id="rId21"/>
    <p:sldId id="454" r:id="rId22"/>
    <p:sldId id="455" r:id="rId23"/>
    <p:sldId id="318" r:id="rId24"/>
    <p:sldId id="267" r:id="rId25"/>
    <p:sldId id="268" r:id="rId26"/>
    <p:sldId id="269" r:id="rId27"/>
    <p:sldId id="291" r:id="rId28"/>
    <p:sldId id="272" r:id="rId29"/>
    <p:sldId id="447" r:id="rId30"/>
    <p:sldId id="456" r:id="rId31"/>
    <p:sldId id="457" r:id="rId32"/>
    <p:sldId id="458" r:id="rId33"/>
    <p:sldId id="459" r:id="rId34"/>
    <p:sldId id="460" r:id="rId35"/>
    <p:sldId id="461" r:id="rId36"/>
    <p:sldId id="462" r:id="rId37"/>
    <p:sldId id="464" r:id="rId38"/>
    <p:sldId id="463" r:id="rId39"/>
    <p:sldId id="282"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738" autoAdjust="0"/>
  </p:normalViewPr>
  <p:slideViewPr>
    <p:cSldViewPr snapToGrid="0">
      <p:cViewPr varScale="1">
        <p:scale>
          <a:sx n="62" d="100"/>
          <a:sy n="62" d="100"/>
        </p:scale>
        <p:origin x="148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3</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5</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28</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24" name="Google Shape;24;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8904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0" name="Google Shape;3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5514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6" name="Google Shape;36;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834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3" name="Google Shape;43;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852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51" name="Google Shape;51;p3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2" name="Google Shape;52;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3844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9489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3" name="Google Shape;63;p37"/>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4" name="Google Shape;64;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5485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8"/>
          <p:cNvSpPr>
            <a:spLocks noGrp="1"/>
          </p:cNvSpPr>
          <p:nvPr>
            <p:ph type="pic" idx="2"/>
          </p:nvPr>
        </p:nvSpPr>
        <p:spPr>
          <a:xfrm>
            <a:off x="5183188" y="987426"/>
            <a:ext cx="6172200" cy="4873625"/>
          </a:xfrm>
          <a:prstGeom prst="rect">
            <a:avLst/>
          </a:prstGeom>
          <a:noFill/>
          <a:ln>
            <a:noFill/>
          </a:ln>
        </p:spPr>
      </p:sp>
      <p:sp>
        <p:nvSpPr>
          <p:cNvPr id="70" name="Google Shape;70;p38"/>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71" name="Google Shape;71;p3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7275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182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0"/>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0"/>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3" name="Google Shape;83;p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3257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1/2/2025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0285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983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19"/>
        <p:cNvGrpSpPr/>
        <p:nvPr/>
      </p:nvGrpSpPr>
      <p:grpSpPr>
        <a:xfrm>
          <a:off x="0" y="0"/>
          <a:ext cx="0" cy="0"/>
          <a:chOff x="0" y="0"/>
          <a:chExt cx="0" cy="0"/>
        </a:xfrm>
      </p:grpSpPr>
      <p:pic>
        <p:nvPicPr>
          <p:cNvPr id="20" name="Google Shape;20;p26"/>
          <p:cNvPicPr preferRelativeResize="0"/>
          <p:nvPr/>
        </p:nvPicPr>
        <p:blipFill rotWithShape="1">
          <a:blip r:embed="rId2">
            <a:alphaModFix/>
          </a:blip>
          <a:srcRect/>
          <a:stretch/>
        </p:blipFill>
        <p:spPr>
          <a:xfrm>
            <a:off x="0" y="1"/>
            <a:ext cx="12192000" cy="6851251"/>
          </a:xfrm>
          <a:prstGeom prst="rect">
            <a:avLst/>
          </a:prstGeom>
          <a:noFill/>
          <a:ln>
            <a:noFill/>
          </a:ln>
        </p:spPr>
      </p:pic>
    </p:spTree>
    <p:extLst>
      <p:ext uri="{BB962C8B-B14F-4D97-AF65-F5344CB8AC3E}">
        <p14:creationId xmlns:p14="http://schemas.microsoft.com/office/powerpoint/2010/main" val="15403836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B7B10C6-EF82-427A-E97E-BA8C058546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B8B23C-71E0-FC66-F806-352C9132F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632EB58-D5BF-A857-31B9-9F47E88C29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6627468"/>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4.jpeg"/><Relationship Id="rId5" Type="http://schemas.openxmlformats.org/officeDocument/2006/relationships/image" Target="../media/image52.png"/><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55.jpeg"/><Relationship Id="rId5" Type="http://schemas.openxmlformats.org/officeDocument/2006/relationships/image" Target="../media/image52.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8.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57.jpeg"/><Relationship Id="rId5" Type="http://schemas.openxmlformats.org/officeDocument/2006/relationships/image" Target="../media/image52.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59.png"/><Relationship Id="rId5" Type="http://schemas.openxmlformats.org/officeDocument/2006/relationships/image" Target="../media/image52.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60.gif"/><Relationship Id="rId5" Type="http://schemas.openxmlformats.org/officeDocument/2006/relationships/image" Target="../media/image52.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52.png"/><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66.png"/><Relationship Id="rId5" Type="http://schemas.openxmlformats.org/officeDocument/2006/relationships/image" Target="../media/image43.png"/><Relationship Id="rId4"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49.png"/><Relationship Id="rId4" Type="http://schemas.openxmlformats.org/officeDocument/2006/relationships/hyperlink" Target="https://www.youtube.com/watch?v=0aDYj25Gca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74.png"/><Relationship Id="rId5" Type="http://schemas.openxmlformats.org/officeDocument/2006/relationships/image" Target="../media/image43.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notesSlide" Target="../notesSlides/notesSlide6.xml"/><Relationship Id="rId7"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40.pn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7.xml"/><Relationship Id="rId18" Type="http://schemas.openxmlformats.org/officeDocument/2006/relationships/image" Target="../media/image21.png"/><Relationship Id="rId3" Type="http://schemas.openxmlformats.org/officeDocument/2006/relationships/notesSlide" Target="../notesSlides/notesSlide3.xml"/><Relationship Id="rId21" Type="http://schemas.openxmlformats.org/officeDocument/2006/relationships/image" Target="../media/image24.png"/><Relationship Id="rId7" Type="http://schemas.openxmlformats.org/officeDocument/2006/relationships/slide" Target="slide6.xml"/><Relationship Id="rId12" Type="http://schemas.openxmlformats.org/officeDocument/2006/relationships/image" Target="../media/image18.png"/><Relationship Id="rId17" Type="http://schemas.openxmlformats.org/officeDocument/2006/relationships/slide" Target="slide8.xml"/><Relationship Id="rId25" Type="http://schemas.openxmlformats.org/officeDocument/2006/relationships/image" Target="../media/image28.gif"/><Relationship Id="rId2" Type="http://schemas.openxmlformats.org/officeDocument/2006/relationships/slideLayout" Target="../slideLayouts/slideLayout3.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tags" Target="../tags/tag4.xml"/><Relationship Id="rId6" Type="http://schemas.openxmlformats.org/officeDocument/2006/relationships/image" Target="../media/image14.jpeg"/><Relationship Id="rId11" Type="http://schemas.openxmlformats.org/officeDocument/2006/relationships/slide" Target="slide5.xml"/><Relationship Id="rId24"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slide" Target="slide4.xml"/><Relationship Id="rId23"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74.png"/><Relationship Id="rId5" Type="http://schemas.openxmlformats.org/officeDocument/2006/relationships/image" Target="../media/image43.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8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74.png"/><Relationship Id="rId5" Type="http://schemas.openxmlformats.org/officeDocument/2006/relationships/image" Target="../media/image43.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slide" Target="slide3.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1.svg"/><Relationship Id="rId11" Type="http://schemas.openxmlformats.org/officeDocument/2006/relationships/image" Target="../media/image23.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4.xml"/><Relationship Id="rId7" Type="http://schemas.openxmlformats.org/officeDocument/2006/relationships/image" Target="../media/image31.svg"/><Relationship Id="rId12"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slide" Target="slide3.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31.svg"/><Relationship Id="rId11" Type="http://schemas.openxmlformats.org/officeDocument/2006/relationships/image" Target="../media/image23.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slide" Target="slide3.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1.svg"/><Relationship Id="rId11" Type="http://schemas.openxmlformats.org/officeDocument/2006/relationships/image" Target="../media/image23.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18523" y="3869203"/>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9" y="4768307"/>
            <a:ext cx="7966702" cy="2012160"/>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7794879" y="3601875"/>
            <a:ext cx="4268259" cy="3693040"/>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330549" y="2873991"/>
            <a:ext cx="11635273"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333" b="1" kern="0" dirty="0">
                <a:solidFill>
                  <a:srgbClr val="FF0000"/>
                </a:solidFill>
                <a:latin typeface="Arial"/>
                <a:ea typeface="Arial"/>
                <a:cs typeface="Arial"/>
                <a:sym typeface="Arial"/>
              </a:rPr>
              <a:t>LỊCH SỬ - ĐỊA LÝ</a:t>
            </a:r>
            <a:r>
              <a:rPr kumimoji="0" lang="en-US" sz="5333" b="1" i="0" u="none" strike="noStrike" kern="0" cap="none" spc="0" normalizeH="0" baseline="0" noProof="0" dirty="0">
                <a:ln>
                  <a:noFill/>
                </a:ln>
                <a:solidFill>
                  <a:srgbClr val="FF0000"/>
                </a:solidFill>
                <a:effectLst/>
                <a:uLnTx/>
                <a:uFillTx/>
                <a:latin typeface="Arial"/>
                <a:ea typeface="Arial"/>
                <a:cs typeface="Arial"/>
                <a:sym typeface="Arial"/>
              </a:rPr>
              <a:t> LỚP 4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
                <a:ea typeface="+mn-ea"/>
                <a:cs typeface="Arial"/>
                <a:sym typeface="Arial"/>
              </a:rPr>
              <a:t>GV: VŨ THỊ HỒNG HÀ</a:t>
            </a:r>
            <a:endParaRPr kumimoji="0" sz="3200" b="1" i="0" u="none" strike="noStrike" kern="0" cap="none" spc="0" normalizeH="0" baseline="0" noProof="0" dirty="0">
              <a:ln>
                <a:noFill/>
              </a:ln>
              <a:solidFill>
                <a:srgbClr val="002060"/>
              </a:solidFill>
              <a:effectLst/>
              <a:uLnTx/>
              <a:uFillTx/>
              <a:latin typeface="Arial"/>
              <a:ea typeface="Arial"/>
              <a:cs typeface="Arial"/>
              <a:sym typeface="Arial"/>
            </a:endParaRPr>
          </a:p>
        </p:txBody>
      </p:sp>
      <p:pic>
        <p:nvPicPr>
          <p:cNvPr id="373" name="Google Shape;373;p1"/>
          <p:cNvPicPr preferRelativeResize="0"/>
          <p:nvPr/>
        </p:nvPicPr>
        <p:blipFill rotWithShape="1">
          <a:blip r:embed="rId10">
            <a:alphaModFix/>
          </a:blip>
          <a:srcRect/>
          <a:stretch/>
        </p:blipFill>
        <p:spPr>
          <a:xfrm>
            <a:off x="5533117" y="1833192"/>
            <a:ext cx="1164927" cy="927989"/>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220899" y="129028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a:t>
            </a: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7"/>
          <p:cNvPicPr>
            <a:picLocks noChangeAspect="1"/>
          </p:cNvPicPr>
          <p:nvPr/>
        </p:nvPicPr>
        <p:blipFill>
          <a:blip r:embed="rId4">
            <a:alphaModFix amt="6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8604" y="2706624"/>
            <a:ext cx="6944053" cy="5303520"/>
          </a:xfrm>
          <a:prstGeom prst="rect">
            <a:avLst/>
          </a:prstGeom>
        </p:spPr>
      </p:pic>
      <p:sp>
        <p:nvSpPr>
          <p:cNvPr id="3" name="TextBox 2">
            <a:extLst>
              <a:ext uri="{FF2B5EF4-FFF2-40B4-BE49-F238E27FC236}">
                <a16:creationId xmlns:a16="http://schemas.microsoft.com/office/drawing/2014/main" id="{072AB77D-4668-3C40-151E-444D914A2CD6}"/>
              </a:ext>
            </a:extLst>
          </p:cNvPr>
          <p:cNvSpPr txBox="1"/>
          <p:nvPr/>
        </p:nvSpPr>
        <p:spPr>
          <a:xfrm>
            <a:off x="1715784" y="1910993"/>
            <a:ext cx="8794679" cy="2308324"/>
          </a:xfrm>
          <a:prstGeom prst="rect">
            <a:avLst/>
          </a:prstGeom>
          <a:noFill/>
        </p:spPr>
        <p:txBody>
          <a:bodyPr wrap="square" rtlCol="0">
            <a:spAutoFit/>
          </a:bodyPr>
          <a:lstStyle/>
          <a:p>
            <a:pPr algn="ctr"/>
            <a:r>
              <a:rPr lang="en-US" sz="3600" dirty="0"/>
              <a:t>Do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trên</a:t>
            </a:r>
            <a:r>
              <a:rPr lang="en-US" sz="3600" dirty="0"/>
              <a:t> </a:t>
            </a:r>
            <a:r>
              <a:rPr lang="en-US" sz="3600" dirty="0" err="1"/>
              <a:t>trang</a:t>
            </a:r>
            <a:r>
              <a:rPr lang="en-US" sz="3600" dirty="0"/>
              <a:t> </a:t>
            </a:r>
            <a:r>
              <a:rPr lang="en-US" sz="3600" dirty="0" err="1"/>
              <a:t>hanhtrangso</a:t>
            </a:r>
            <a:r>
              <a:rPr lang="en-US" sz="3600" dirty="0"/>
              <a:t> </a:t>
            </a:r>
            <a:r>
              <a:rPr lang="en-US" sz="3600" dirty="0" err="1"/>
              <a:t>rất</a:t>
            </a:r>
            <a:r>
              <a:rPr lang="en-US" sz="3600" dirty="0"/>
              <a:t> </a:t>
            </a:r>
            <a:r>
              <a:rPr lang="en-US" sz="3600" dirty="0" err="1"/>
              <a:t>mờ</a:t>
            </a:r>
            <a:r>
              <a:rPr lang="en-US" sz="3600" dirty="0"/>
              <a:t> </a:t>
            </a:r>
            <a:r>
              <a:rPr lang="en-US" sz="3600" dirty="0" err="1"/>
              <a:t>nên</a:t>
            </a:r>
            <a:r>
              <a:rPr lang="en-US" sz="3600" dirty="0"/>
              <a:t> </a:t>
            </a:r>
            <a:r>
              <a:rPr lang="en-US" sz="3600" dirty="0" err="1"/>
              <a:t>em</a:t>
            </a:r>
            <a:r>
              <a:rPr lang="en-US" sz="3600" dirty="0"/>
              <a:t> </a:t>
            </a:r>
            <a:r>
              <a:rPr lang="en-US" sz="3600" dirty="0" err="1"/>
              <a:t>phải</a:t>
            </a:r>
            <a:r>
              <a:rPr lang="en-US" sz="3600" dirty="0"/>
              <a:t> </a:t>
            </a:r>
            <a:r>
              <a:rPr lang="en-US" sz="3600" dirty="0" err="1"/>
              <a:t>tìm</a:t>
            </a:r>
            <a:r>
              <a:rPr lang="en-US" sz="3600" dirty="0"/>
              <a:t>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khác</a:t>
            </a:r>
            <a:r>
              <a:rPr lang="en-US" sz="3600" dirty="0"/>
              <a:t> </a:t>
            </a:r>
            <a:r>
              <a:rPr lang="en-US" sz="3600" dirty="0" err="1"/>
              <a:t>thay</a:t>
            </a:r>
            <a:r>
              <a:rPr lang="en-US" sz="3600" dirty="0"/>
              <a:t> </a:t>
            </a:r>
            <a:r>
              <a:rPr lang="en-US" sz="3600" dirty="0" err="1"/>
              <a:t>thế</a:t>
            </a:r>
            <a:r>
              <a:rPr lang="en-US" sz="3600" dirty="0"/>
              <a:t> </a:t>
            </a:r>
            <a:r>
              <a:rPr lang="en-US" sz="3600" dirty="0" err="1"/>
              <a:t>để</a:t>
            </a:r>
            <a:r>
              <a:rPr lang="en-US" sz="3600" dirty="0"/>
              <a:t> </a:t>
            </a:r>
            <a:r>
              <a:rPr lang="en-US" sz="3600" dirty="0" err="1"/>
              <a:t>khi</a:t>
            </a:r>
            <a:r>
              <a:rPr lang="en-US" sz="3600" dirty="0"/>
              <a:t> </a:t>
            </a:r>
            <a:r>
              <a:rPr lang="en-US" sz="3600" dirty="0" err="1"/>
              <a:t>trình</a:t>
            </a:r>
            <a:r>
              <a:rPr lang="en-US" sz="3600" dirty="0"/>
              <a:t> </a:t>
            </a:r>
            <a:r>
              <a:rPr lang="en-US" sz="3600" dirty="0" err="1"/>
              <a:t>chiếu</a:t>
            </a:r>
            <a:r>
              <a:rPr lang="en-US" sz="3600" dirty="0"/>
              <a:t> </a:t>
            </a:r>
            <a:r>
              <a:rPr lang="en-US" sz="3600" dirty="0" err="1"/>
              <a:t>bài</a:t>
            </a:r>
            <a:r>
              <a:rPr lang="en-US" sz="3600" dirty="0"/>
              <a:t> </a:t>
            </a:r>
            <a:r>
              <a:rPr lang="en-US" sz="3600" dirty="0" err="1"/>
              <a:t>nhìn</a:t>
            </a:r>
            <a:r>
              <a:rPr lang="en-US" sz="3600" dirty="0"/>
              <a:t> </a:t>
            </a:r>
            <a:r>
              <a:rPr lang="en-US" sz="3600" dirty="0" err="1"/>
              <a:t>cho</a:t>
            </a:r>
            <a:r>
              <a:rPr lang="en-US" sz="3600" dirty="0"/>
              <a:t> </a:t>
            </a:r>
            <a:r>
              <a:rPr lang="en-US" sz="3600" dirty="0" err="1"/>
              <a:t>rõ</a:t>
            </a:r>
            <a:r>
              <a:rPr lang="en-US" sz="3600" dirty="0"/>
              <a:t>. </a:t>
            </a:r>
            <a:r>
              <a:rPr lang="en-US" sz="3600" dirty="0" err="1"/>
              <a:t>Vì</a:t>
            </a:r>
            <a:r>
              <a:rPr lang="en-US" sz="3600" dirty="0"/>
              <a:t> </a:t>
            </a:r>
            <a:r>
              <a:rPr lang="en-US" sz="3600" dirty="0" err="1"/>
              <a:t>vậy</a:t>
            </a:r>
            <a:r>
              <a:rPr lang="en-US" sz="3600" dirty="0"/>
              <a:t> </a:t>
            </a:r>
            <a:r>
              <a:rPr lang="en-US" sz="3600" dirty="0" err="1"/>
              <a:t>ảnh</a:t>
            </a:r>
            <a:r>
              <a:rPr lang="en-US" sz="3600" dirty="0"/>
              <a:t> </a:t>
            </a:r>
            <a:r>
              <a:rPr lang="en-US" sz="3600" dirty="0" err="1"/>
              <a:t>sẽ</a:t>
            </a:r>
            <a:r>
              <a:rPr lang="en-US" sz="3600" dirty="0"/>
              <a:t> </a:t>
            </a:r>
            <a:r>
              <a:rPr lang="en-US" sz="3600" dirty="0" err="1"/>
              <a:t>hơi</a:t>
            </a:r>
            <a:r>
              <a:rPr lang="en-US" sz="3600" dirty="0"/>
              <a:t> </a:t>
            </a:r>
            <a:r>
              <a:rPr lang="en-US" sz="3600" dirty="0" err="1"/>
              <a:t>khác</a:t>
            </a:r>
            <a:r>
              <a:rPr lang="en-US" sz="3600" dirty="0"/>
              <a:t> 1 </a:t>
            </a:r>
            <a:r>
              <a:rPr lang="en-US" sz="3600" dirty="0" err="1"/>
              <a:t>xíu</a:t>
            </a:r>
            <a:r>
              <a:rPr lang="en-US" sz="3600" dirty="0"/>
              <a:t> so </a:t>
            </a:r>
            <a:r>
              <a:rPr lang="en-US" sz="3600" dirty="0" err="1"/>
              <a:t>với</a:t>
            </a:r>
            <a:r>
              <a:rPr lang="en-US" sz="3600" dirty="0"/>
              <a:t> </a:t>
            </a:r>
            <a:r>
              <a:rPr lang="en-US" sz="3600" dirty="0" err="1"/>
              <a:t>sgk</a:t>
            </a:r>
            <a:r>
              <a:rPr lang="en-US" sz="3600" dirty="0"/>
              <a:t> ạ</a:t>
            </a:r>
          </a:p>
        </p:txBody>
      </p:sp>
    </p:spTree>
    <p:custDataLst>
      <p:tags r:id="rId1"/>
    </p:custDataLst>
    <p:extLst>
      <p:ext uri="{BB962C8B-B14F-4D97-AF65-F5344CB8AC3E}">
        <p14:creationId xmlns:p14="http://schemas.microsoft.com/office/powerpoint/2010/main" val="40617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4">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4"/>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6">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7"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8">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9"/>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10">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1"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2">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3"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4">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5"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6">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7"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8">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5"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1"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7"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3"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4">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5"/>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4">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4"/>
          <a:stretch>
            <a:fillRect/>
          </a:stretch>
        </p:blipFill>
        <p:spPr>
          <a:xfrm flipH="1">
            <a:off x="169425" y="2878129"/>
            <a:ext cx="2662230" cy="3725863"/>
          </a:xfrm>
          <a:prstGeom prst="rect">
            <a:avLst/>
          </a:prstGeom>
        </p:spPr>
      </p:pic>
    </p:spTree>
    <p:custDataLst>
      <p:tags r:id="rId1"/>
    </p:custDataLst>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4"/>
          <a:stretch>
            <a:fillRect/>
          </a:stretch>
        </p:blipFill>
        <p:spPr>
          <a:xfrm>
            <a:off x="8227612" y="910829"/>
            <a:ext cx="6419644" cy="1780186"/>
          </a:xfrm>
          <a:prstGeom prst="rect">
            <a:avLst/>
          </a:prstGeom>
        </p:spPr>
      </p:pic>
    </p:spTree>
    <p:custDataLst>
      <p:tags r:id="rId1"/>
    </p:custDataLst>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4"/>
          <a:stretch>
            <a:fillRect/>
          </a:stretch>
        </p:blipFill>
        <p:spPr>
          <a:xfrm>
            <a:off x="3666763" y="5077814"/>
            <a:ext cx="6419644" cy="1780186"/>
          </a:xfrm>
          <a:prstGeom prst="rect">
            <a:avLst/>
          </a:prstGeom>
        </p:spPr>
      </p:pic>
    </p:spTree>
    <p:custDataLst>
      <p:tags r:id="rId1"/>
    </p:custDataLst>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4"/>
          <a:stretch>
            <a:fillRect/>
          </a:stretch>
        </p:blipFill>
        <p:spPr>
          <a:xfrm>
            <a:off x="853002" y="914233"/>
            <a:ext cx="10101948" cy="384081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5"/>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8"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10"/>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1">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7"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7"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3"/>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4"/>
          <a:stretch>
            <a:fillRect/>
          </a:stretch>
        </p:blipFill>
        <p:spPr>
          <a:xfrm>
            <a:off x="1683792" y="4318139"/>
            <a:ext cx="9858086" cy="185944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FC8F708-34B9-4445-834D-F0964F9B55D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LS-ĐL-Tuần 17\\LS-ĐL-Tuần 17&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ài 15. THIÊN NHIÊN VÙNG DUYÊN HẢI MIỀN TRUNG"/>
</p:tagLst>
</file>

<file path=ppt/tags/tag10.xml><?xml version="1.0" encoding="utf-8"?>
<p:tagLst xmlns:a="http://schemas.openxmlformats.org/drawingml/2006/main" xmlns:r="http://schemas.openxmlformats.org/officeDocument/2006/relationships" xmlns:p="http://schemas.openxmlformats.org/presentationml/2006/main">
  <p:tag name="GENSWF_SLIDE_UID" val="{93B54FE2-CB1A-4E86-99A5-897E60A39002}:319"/>
</p:tagLst>
</file>

<file path=ppt/tags/tag11.xml><?xml version="1.0" encoding="utf-8"?>
<p:tagLst xmlns:a="http://schemas.openxmlformats.org/drawingml/2006/main" xmlns:r="http://schemas.openxmlformats.org/officeDocument/2006/relationships" xmlns:p="http://schemas.openxmlformats.org/presentationml/2006/main">
  <p:tag name="TIMING" val="|0.4"/>
  <p:tag name="GENSWF_SLIDE_UID" val="{F8BB5E85-EDA5-494E-A2DA-05F48BDDAD28}:270"/>
</p:tagLst>
</file>

<file path=ppt/tags/tag12.xml><?xml version="1.0" encoding="utf-8"?>
<p:tagLst xmlns:a="http://schemas.openxmlformats.org/drawingml/2006/main" xmlns:r="http://schemas.openxmlformats.org/officeDocument/2006/relationships" xmlns:p="http://schemas.openxmlformats.org/presentationml/2006/main">
  <p:tag name="TIMING" val="|0.4"/>
  <p:tag name="GENSWF_SLIDE_UID" val="{76B8A2C6-6A15-4A38-9A72-2FDFC343C414}:450"/>
</p:tagLst>
</file>

<file path=ppt/tags/tag13.xml><?xml version="1.0" encoding="utf-8"?>
<p:tagLst xmlns:a="http://schemas.openxmlformats.org/drawingml/2006/main" xmlns:r="http://schemas.openxmlformats.org/officeDocument/2006/relationships" xmlns:p="http://schemas.openxmlformats.org/presentationml/2006/main">
  <p:tag name="TIMING" val="|0.4"/>
  <p:tag name="GENSWF_SLIDE_UID" val="{C571622D-91EB-4322-8604-472008925184}:261"/>
</p:tagLst>
</file>

<file path=ppt/tags/tag14.xml><?xml version="1.0" encoding="utf-8"?>
<p:tagLst xmlns:a="http://schemas.openxmlformats.org/drawingml/2006/main" xmlns:r="http://schemas.openxmlformats.org/officeDocument/2006/relationships" xmlns:p="http://schemas.openxmlformats.org/presentationml/2006/main">
  <p:tag name="TIMING" val="|0.4"/>
  <p:tag name="GENSWF_SLIDE_UID" val="{74A2F83F-7317-4EE9-B049-A4F9632E3B26}:449"/>
</p:tagLst>
</file>

<file path=ppt/tags/tag15.xml><?xml version="1.0" encoding="utf-8"?>
<p:tagLst xmlns:a="http://schemas.openxmlformats.org/drawingml/2006/main" xmlns:r="http://schemas.openxmlformats.org/officeDocument/2006/relationships" xmlns:p="http://schemas.openxmlformats.org/presentationml/2006/main">
  <p:tag name="TIMING" val="|0.4"/>
  <p:tag name="GENSWF_SLIDE_UID" val="{E0F8A258-3847-4096-87E7-83A88A3766C9}:435"/>
</p:tagLst>
</file>

<file path=ppt/tags/tag16.xml><?xml version="1.0" encoding="utf-8"?>
<p:tagLst xmlns:a="http://schemas.openxmlformats.org/drawingml/2006/main" xmlns:r="http://schemas.openxmlformats.org/officeDocument/2006/relationships" xmlns:p="http://schemas.openxmlformats.org/presentationml/2006/main">
  <p:tag name="TIMING" val="|0.4"/>
  <p:tag name="GENSWF_SLIDE_UID" val="{EAC6292A-BC78-4F49-A675-566ECDCC77F2}:451"/>
</p:tagLst>
</file>

<file path=ppt/tags/tag17.xml><?xml version="1.0" encoding="utf-8"?>
<p:tagLst xmlns:a="http://schemas.openxmlformats.org/drawingml/2006/main" xmlns:r="http://schemas.openxmlformats.org/officeDocument/2006/relationships" xmlns:p="http://schemas.openxmlformats.org/presentationml/2006/main">
  <p:tag name="TIMING" val="|0.4"/>
  <p:tag name="GENSWF_SLIDE_UID" val="{3AFFDADD-7D2B-420F-9AD7-5784ACA94317}:452"/>
</p:tagLst>
</file>

<file path=ppt/tags/tag18.xml><?xml version="1.0" encoding="utf-8"?>
<p:tagLst xmlns:a="http://schemas.openxmlformats.org/drawingml/2006/main" xmlns:r="http://schemas.openxmlformats.org/officeDocument/2006/relationships" xmlns:p="http://schemas.openxmlformats.org/presentationml/2006/main">
  <p:tag name="TIMING" val="|0.4"/>
  <p:tag name="GENSWF_SLIDE_UID" val="{93879E80-A3F8-4DAE-9278-A6D8F9526968}:453"/>
</p:tagLst>
</file>

<file path=ppt/tags/tag19.xml><?xml version="1.0" encoding="utf-8"?>
<p:tagLst xmlns:a="http://schemas.openxmlformats.org/drawingml/2006/main" xmlns:r="http://schemas.openxmlformats.org/officeDocument/2006/relationships" xmlns:p="http://schemas.openxmlformats.org/presentationml/2006/main">
  <p:tag name="TIMING" val="|0.4"/>
  <p:tag name="GENSWF_SLIDE_UID" val="{9AB62D83-5986-49A8-BC26-02B4434FD831}:454"/>
</p:tagLst>
</file>

<file path=ppt/tags/tag2.xml><?xml version="1.0" encoding="utf-8"?>
<p:tagLst xmlns:a="http://schemas.openxmlformats.org/drawingml/2006/main" xmlns:r="http://schemas.openxmlformats.org/officeDocument/2006/relationships" xmlns:p="http://schemas.openxmlformats.org/presentationml/2006/main">
  <p:tag name="GENSWF_SLIDE_UID" val="{7131F1DE-5442-423B-907F-38D62E76C237}:358"/>
</p:tagLst>
</file>

<file path=ppt/tags/tag20.xml><?xml version="1.0" encoding="utf-8"?>
<p:tagLst xmlns:a="http://schemas.openxmlformats.org/drawingml/2006/main" xmlns:r="http://schemas.openxmlformats.org/officeDocument/2006/relationships" xmlns:p="http://schemas.openxmlformats.org/presentationml/2006/main">
  <p:tag name="TIMING" val="|0.4"/>
  <p:tag name="GENSWF_SLIDE_UID" val="{883AA7DA-1CAD-48DE-B588-62B2643145AF}:455"/>
</p:tagLst>
</file>

<file path=ppt/tags/tag21.xml><?xml version="1.0" encoding="utf-8"?>
<p:tagLst xmlns:a="http://schemas.openxmlformats.org/drawingml/2006/main" xmlns:r="http://schemas.openxmlformats.org/officeDocument/2006/relationships" xmlns:p="http://schemas.openxmlformats.org/presentationml/2006/main">
  <p:tag name="TIMING" val="|0.4"/>
  <p:tag name="GENSWF_SLIDE_UID" val="{73470937-6985-4981-81DD-4EDBC35107F9}:318"/>
</p:tagLst>
</file>

<file path=ppt/tags/tag22.xml><?xml version="1.0" encoding="utf-8"?>
<p:tagLst xmlns:a="http://schemas.openxmlformats.org/drawingml/2006/main" xmlns:r="http://schemas.openxmlformats.org/officeDocument/2006/relationships" xmlns:p="http://schemas.openxmlformats.org/presentationml/2006/main">
  <p:tag name="TIMING" val="|0.4"/>
  <p:tag name="GENSWF_SLIDE_UID" val="{F6EB85A5-154C-43FB-96AA-D28E81CD2E7E}:267"/>
</p:tagLst>
</file>

<file path=ppt/tags/tag23.xml><?xml version="1.0" encoding="utf-8"?>
<p:tagLst xmlns:a="http://schemas.openxmlformats.org/drawingml/2006/main" xmlns:r="http://schemas.openxmlformats.org/officeDocument/2006/relationships" xmlns:p="http://schemas.openxmlformats.org/presentationml/2006/main">
  <p:tag name="TIMING" val="|0.4"/>
  <p:tag name="GENSWF_SLIDE_UID" val="{0B38BB6E-72E6-4D2F-9AD7-FDC67D910FBA}:268"/>
</p:tagLst>
</file>

<file path=ppt/tags/tag24.xml><?xml version="1.0" encoding="utf-8"?>
<p:tagLst xmlns:a="http://schemas.openxmlformats.org/drawingml/2006/main" xmlns:r="http://schemas.openxmlformats.org/officeDocument/2006/relationships" xmlns:p="http://schemas.openxmlformats.org/presentationml/2006/main">
  <p:tag name="TIMING" val="|0.4"/>
  <p:tag name="GENSWF_SLIDE_UID" val="{44C4CCBC-1C1D-4B10-ACF1-B4F3AFDCFDB4}:269"/>
</p:tagLst>
</file>

<file path=ppt/tags/tag25.xml><?xml version="1.0" encoding="utf-8"?>
<p:tagLst xmlns:a="http://schemas.openxmlformats.org/drawingml/2006/main" xmlns:r="http://schemas.openxmlformats.org/officeDocument/2006/relationships" xmlns:p="http://schemas.openxmlformats.org/presentationml/2006/main">
  <p:tag name="TIMING" val="|0.4"/>
  <p:tag name="GENSWF_SLIDE_UID" val="{CC81F3EA-82D3-4806-B13B-CA10C3BF2795}:291"/>
</p:tagLst>
</file>

<file path=ppt/tags/tag26.xml><?xml version="1.0" encoding="utf-8"?>
<p:tagLst xmlns:a="http://schemas.openxmlformats.org/drawingml/2006/main" xmlns:r="http://schemas.openxmlformats.org/officeDocument/2006/relationships" xmlns:p="http://schemas.openxmlformats.org/presentationml/2006/main">
  <p:tag name="GENSWF_SLIDE_UID" val="{307C49A2-9907-4BDE-BC62-8389A4635EA2}:272"/>
</p:tagLst>
</file>

<file path=ppt/tags/tag27.xml><?xml version="1.0" encoding="utf-8"?>
<p:tagLst xmlns:a="http://schemas.openxmlformats.org/drawingml/2006/main" xmlns:r="http://schemas.openxmlformats.org/officeDocument/2006/relationships" xmlns:p="http://schemas.openxmlformats.org/presentationml/2006/main">
  <p:tag name="GENSWF_SLIDE_UID" val="{577EB6F6-0963-4730-AE97-CE02954348C3}:447"/>
</p:tagLst>
</file>

<file path=ppt/tags/tag28.xml><?xml version="1.0" encoding="utf-8"?>
<p:tagLst xmlns:a="http://schemas.openxmlformats.org/drawingml/2006/main" xmlns:r="http://schemas.openxmlformats.org/officeDocument/2006/relationships" xmlns:p="http://schemas.openxmlformats.org/presentationml/2006/main">
  <p:tag name="GENSWF_SLIDE_UID" val="{9126C692-0FFA-4CA6-A485-FDE2FA232106}:456"/>
</p:tagLst>
</file>

<file path=ppt/tags/tag29.xml><?xml version="1.0" encoding="utf-8"?>
<p:tagLst xmlns:a="http://schemas.openxmlformats.org/drawingml/2006/main" xmlns:r="http://schemas.openxmlformats.org/officeDocument/2006/relationships" xmlns:p="http://schemas.openxmlformats.org/presentationml/2006/main">
  <p:tag name="GENSWF_SLIDE_UID" val="{56CFDFF8-5E0A-4866-9C18-18FD1989EB32}:457"/>
</p:tagLst>
</file>

<file path=ppt/tags/tag3.xml><?xml version="1.0" encoding="utf-8"?>
<p:tagLst xmlns:a="http://schemas.openxmlformats.org/drawingml/2006/main" xmlns:r="http://schemas.openxmlformats.org/officeDocument/2006/relationships" xmlns:p="http://schemas.openxmlformats.org/presentationml/2006/main">
  <p:tag name="GENSWF_SLIDE_UID" val="{72AF5F5E-4DFC-47CC-8CB6-C84419B0FC45}:338"/>
</p:tagLst>
</file>

<file path=ppt/tags/tag30.xml><?xml version="1.0" encoding="utf-8"?>
<p:tagLst xmlns:a="http://schemas.openxmlformats.org/drawingml/2006/main" xmlns:r="http://schemas.openxmlformats.org/officeDocument/2006/relationships" xmlns:p="http://schemas.openxmlformats.org/presentationml/2006/main">
  <p:tag name="TIMING" val="|0.4"/>
  <p:tag name="GENSWF_SLIDE_UID" val="{FD4FB5CB-B104-4EE4-B341-31B8338DF10C}:458"/>
</p:tagLst>
</file>

<file path=ppt/tags/tag31.xml><?xml version="1.0" encoding="utf-8"?>
<p:tagLst xmlns:a="http://schemas.openxmlformats.org/drawingml/2006/main" xmlns:r="http://schemas.openxmlformats.org/officeDocument/2006/relationships" xmlns:p="http://schemas.openxmlformats.org/presentationml/2006/main">
  <p:tag name="GENSWF_SLIDE_UID" val="{BCD67A22-77BF-4FE4-AD8B-91A4E42816C7}:459"/>
</p:tagLst>
</file>

<file path=ppt/tags/tag32.xml><?xml version="1.0" encoding="utf-8"?>
<p:tagLst xmlns:a="http://schemas.openxmlformats.org/drawingml/2006/main" xmlns:r="http://schemas.openxmlformats.org/officeDocument/2006/relationships" xmlns:p="http://schemas.openxmlformats.org/presentationml/2006/main">
  <p:tag name="GENSWF_SLIDE_UID" val="{3ED884C6-C71F-41E6-BF5B-4057559EA0FB}:460"/>
</p:tagLst>
</file>

<file path=ppt/tags/tag33.xml><?xml version="1.0" encoding="utf-8"?>
<p:tagLst xmlns:a="http://schemas.openxmlformats.org/drawingml/2006/main" xmlns:r="http://schemas.openxmlformats.org/officeDocument/2006/relationships" xmlns:p="http://schemas.openxmlformats.org/presentationml/2006/main">
  <p:tag name="GENSWF_SLIDE_UID" val="{148D53BB-1553-437B-9273-75184BBA0510}:461"/>
</p:tagLst>
</file>

<file path=ppt/tags/tag34.xml><?xml version="1.0" encoding="utf-8"?>
<p:tagLst xmlns:a="http://schemas.openxmlformats.org/drawingml/2006/main" xmlns:r="http://schemas.openxmlformats.org/officeDocument/2006/relationships" xmlns:p="http://schemas.openxmlformats.org/presentationml/2006/main">
  <p:tag name="GENSWF_SLIDE_UID" val="{D2AC38CB-1C50-42D3-A69E-D258B6265137}:462"/>
</p:tagLst>
</file>

<file path=ppt/tags/tag35.xml><?xml version="1.0" encoding="utf-8"?>
<p:tagLst xmlns:a="http://schemas.openxmlformats.org/drawingml/2006/main" xmlns:r="http://schemas.openxmlformats.org/officeDocument/2006/relationships" xmlns:p="http://schemas.openxmlformats.org/presentationml/2006/main">
  <p:tag name="GENSWF_SLIDE_UID" val="{ADD2EFE9-9411-49C3-A2A3-9CB584F34E8F}:464"/>
</p:tagLst>
</file>

<file path=ppt/tags/tag36.xml><?xml version="1.0" encoding="utf-8"?>
<p:tagLst xmlns:a="http://schemas.openxmlformats.org/drawingml/2006/main" xmlns:r="http://schemas.openxmlformats.org/officeDocument/2006/relationships" xmlns:p="http://schemas.openxmlformats.org/presentationml/2006/main">
  <p:tag name="GENSWF_SLIDE_UID" val="{9AECE181-1824-4FAA-994D-4A66C3C2F7DE}:463"/>
</p:tagLst>
</file>

<file path=ppt/tags/tag37.xml><?xml version="1.0" encoding="utf-8"?>
<p:tagLst xmlns:a="http://schemas.openxmlformats.org/drawingml/2006/main" xmlns:r="http://schemas.openxmlformats.org/officeDocument/2006/relationships" xmlns:p="http://schemas.openxmlformats.org/presentationml/2006/main">
  <p:tag name="GENSWF_SLIDE_UID" val="{F3BDF54A-31AB-473C-A7FC-8FB73EB445F3}:282"/>
</p:tagLst>
</file>

<file path=ppt/tags/tag4.xml><?xml version="1.0" encoding="utf-8"?>
<p:tagLst xmlns:a="http://schemas.openxmlformats.org/drawingml/2006/main" xmlns:r="http://schemas.openxmlformats.org/officeDocument/2006/relationships" xmlns:p="http://schemas.openxmlformats.org/presentationml/2006/main">
  <p:tag name="GENSWF_SLIDE_UID" val="{69700845-692E-44FB-8D97-BADB56F050CC}:258"/>
</p:tagLst>
</file>

<file path=ppt/tags/tag5.xml><?xml version="1.0" encoding="utf-8"?>
<p:tagLst xmlns:a="http://schemas.openxmlformats.org/drawingml/2006/main" xmlns:r="http://schemas.openxmlformats.org/officeDocument/2006/relationships" xmlns:p="http://schemas.openxmlformats.org/presentationml/2006/main">
  <p:tag name="GENSWF_SLIDE_UID" val="{3994961B-8100-464C-A61B-E8B31205497F}:259"/>
</p:tagLst>
</file>

<file path=ppt/tags/tag6.xml><?xml version="1.0" encoding="utf-8"?>
<p:tagLst xmlns:a="http://schemas.openxmlformats.org/drawingml/2006/main" xmlns:r="http://schemas.openxmlformats.org/officeDocument/2006/relationships" xmlns:p="http://schemas.openxmlformats.org/presentationml/2006/main">
  <p:tag name="GENSWF_SLIDE_UID" val="{25E9F0DB-2D1C-4671-830B-775A59B7DA5B}:260"/>
</p:tagLst>
</file>

<file path=ppt/tags/tag7.xml><?xml version="1.0" encoding="utf-8"?>
<p:tagLst xmlns:a="http://schemas.openxmlformats.org/drawingml/2006/main" xmlns:r="http://schemas.openxmlformats.org/officeDocument/2006/relationships" xmlns:p="http://schemas.openxmlformats.org/presentationml/2006/main">
  <p:tag name="GENSWF_SLIDE_UID" val="{5975A2E9-7635-4366-9B0B-6B77363B9D49}:448"/>
</p:tagLst>
</file>

<file path=ppt/tags/tag8.xml><?xml version="1.0" encoding="utf-8"?>
<p:tagLst xmlns:a="http://schemas.openxmlformats.org/drawingml/2006/main" xmlns:r="http://schemas.openxmlformats.org/officeDocument/2006/relationships" xmlns:p="http://schemas.openxmlformats.org/presentationml/2006/main">
  <p:tag name="GENSWF_SLIDE_UID" val="{C41B78B2-3D58-4579-A29A-27C9CDFD87D4}:262"/>
</p:tagLst>
</file>

<file path=ppt/tags/tag9.xml><?xml version="1.0" encoding="utf-8"?>
<p:tagLst xmlns:a="http://schemas.openxmlformats.org/drawingml/2006/main" xmlns:r="http://schemas.openxmlformats.org/officeDocument/2006/relationships" xmlns:p="http://schemas.openxmlformats.org/presentationml/2006/main">
  <p:tag name="GENSWF_SLIDE_UID" val="{6C7916C6-E995-4E90-8789-A03CE715B33C}:33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138</TotalTime>
  <Words>970</Words>
  <Application>Microsoft Office PowerPoint</Application>
  <PresentationFormat>Widescreen</PresentationFormat>
  <Paragraphs>71</Paragraphs>
  <Slides>36</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Arial</vt:lpstr>
      <vt:lpstr>Calibri</vt:lpstr>
      <vt:lpstr>Cambria</vt:lpstr>
      <vt:lpstr>Times New Roman</vt:lpstr>
      <vt:lpstr>UTM Showcard</vt:lpstr>
      <vt:lpstr>UVN Gia Dinh Hep</vt:lpstr>
      <vt:lpstr>Wingdings</vt:lpstr>
      <vt:lpstr>1_Office Theme</vt:lpstr>
      <vt:lpstr>Office 主题</vt:lpstr>
      <vt:lpstr>1_Office 主题</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15. THIÊN NHIÊN VÙNG DUYÊN HẢI MIỀN TRUNG</dc:title>
  <dc:subject>9Slide.vn</dc:subject>
  <dc:creator>huong</dc:creator>
  <dc:description>9Slide.vn</dc:description>
  <cp:lastModifiedBy>2001hongha2001@gmail.com</cp:lastModifiedBy>
  <cp:revision>58</cp:revision>
  <dcterms:created xsi:type="dcterms:W3CDTF">2023-09-28T05:40:43Z</dcterms:created>
  <dcterms:modified xsi:type="dcterms:W3CDTF">2025-01-02T07:45:26Z</dcterms:modified>
  <cp:category>9Slide.vn</cp:category>
</cp:coreProperties>
</file>