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9" r:id="rId2"/>
    <p:sldMasterId id="2147483734" r:id="rId3"/>
    <p:sldMasterId id="2147483745" r:id="rId4"/>
    <p:sldMasterId id="2147483752" r:id="rId5"/>
    <p:sldMasterId id="2147483802" r:id="rId6"/>
    <p:sldMasterId id="2147483816" r:id="rId7"/>
  </p:sldMasterIdLst>
  <p:notesMasterIdLst>
    <p:notesMasterId r:id="rId25"/>
  </p:notesMasterIdLst>
  <p:sldIdLst>
    <p:sldId id="311" r:id="rId8"/>
    <p:sldId id="267" r:id="rId9"/>
    <p:sldId id="274" r:id="rId10"/>
    <p:sldId id="509" r:id="rId11"/>
    <p:sldId id="288" r:id="rId12"/>
    <p:sldId id="273" r:id="rId13"/>
    <p:sldId id="270" r:id="rId14"/>
    <p:sldId id="269" r:id="rId15"/>
    <p:sldId id="275" r:id="rId16"/>
    <p:sldId id="277" r:id="rId17"/>
    <p:sldId id="278" r:id="rId18"/>
    <p:sldId id="281" r:id="rId19"/>
    <p:sldId id="280" r:id="rId20"/>
    <p:sldId id="282" r:id="rId21"/>
    <p:sldId id="283" r:id="rId22"/>
    <p:sldId id="284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CFD1-7827-4E58-A5C6-1E44DEA9B063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F3224-6177-45DB-9572-ACF06495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29053-E7EC-4DCA-ABB8-D131436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6298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4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9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8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2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9B725-B50D-4B44-B899-70A40B6BBE4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A2136-6E11-4B56-A316-67E57459F7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72831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77CD-9B0B-46DB-9508-3463EB9DF41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5D77C-3DBE-485D-BD28-0D9ED0E172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24564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59A6-F3B3-40E4-9DFD-FA82FAD47F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5F82C-B94A-4205-8179-B55E3C5D05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53225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E5316-308F-4AE5-856E-9B20BD06E9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5918F-9646-4BC7-9A49-3AE2303B8C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65738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05119-5DD0-4733-A74F-47DEC98337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B63EA-AF37-4A29-B6C4-AD761D1356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22185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F422-EABD-4D5E-9D97-DAC5E70353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B3C8F-C2D4-479F-BD71-862ECF5E6A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92176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0F662-A43C-492A-B221-02474FF45C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70F7C-FAFF-41AA-A3DE-B4038DE443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38770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4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50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3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34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11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8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01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95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9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6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4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2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84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92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95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50A86-CA9E-46F6-B3A2-4481A869654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3C3D8-761E-488A-B4F5-65BC2510EB2C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908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1678F-C6DE-48B3-BCC2-D0E398061D4B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6C307-0E17-4CBE-903F-7DB4272E7770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68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957D9-C18E-49F2-8146-E0B1D203B0B4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5119A-0FF1-4E4F-BDF5-1EB6DE19D800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0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E8E1-78CB-4EA2-AA74-6A5634F8F305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A6918-70ED-4FED-B45C-AA376312B807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04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F2B0-0CB5-424D-9960-9A406CE42BE9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576E8-F44B-4F3C-BD58-5EE348D0B8F8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63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71184-1E00-470E-88DD-88B1BA8BD82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77C25-40BB-4749-8446-53E7005D323C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939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70038-E06B-40D3-B4E2-85630B4D25C8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FECB-06FC-4200-B138-DFA7416FE344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5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459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CA61E-1621-46A7-9234-F75D0595DFFA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2325F-E04C-499E-BD69-E415C2066707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95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3FF2D-6E41-435D-9EE3-A832BE68268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59978-DC1A-423E-9FE5-12280FFB872A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298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C9220-4D8C-43A3-85C6-B33A9719E26B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291D-655F-45C4-85AF-3B8EB1EE9994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28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19A43-19FF-4A90-B9B3-78DBABFBA6A2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C38CC-6D95-4270-9C59-A27560EBB165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464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0059B-5318-48EE-B15A-4A9CC8016B68}" type="datetime1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B2CFA-FD71-4B54-9F99-A0E2BDBFB6F2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98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7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658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9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16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7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3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8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6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423716-7161-6251-A813-C03989E33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1B8CEE-79CD-17DE-184A-AD959C1FD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2982A7-7813-A1FF-5098-21C8174A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350069-A1E4-3D37-D1B1-BF740064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D42DF5-9934-FC74-D5BF-610AA33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C7B7E2F7-CD85-53B2-F376-6D382A4E5EA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8" name="图片 3" descr="千库网_卡通圣诞节贺卡圣诞插画_插画编号13895">
              <a:extLst>
                <a:ext uri="{FF2B5EF4-FFF2-40B4-BE49-F238E27FC236}">
                  <a16:creationId xmlns:a16="http://schemas.microsoft.com/office/drawing/2014/main" id="{197EA4A8-D957-2157-0C30-C7152D1E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1" cy="10801"/>
            </a:xfrm>
            <a:prstGeom prst="rect">
              <a:avLst/>
            </a:prstGeom>
          </p:spPr>
        </p:pic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4108A12A-B607-7370-5210-5397B7460090}"/>
                </a:ext>
              </a:extLst>
            </p:cNvPr>
            <p:cNvSpPr/>
            <p:nvPr/>
          </p:nvSpPr>
          <p:spPr>
            <a:xfrm>
              <a:off x="4338" y="4061"/>
              <a:ext cx="9138" cy="1776"/>
            </a:xfrm>
            <a:prstGeom prst="roundRect">
              <a:avLst/>
            </a:prstGeom>
            <a:solidFill>
              <a:srgbClr val="272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A0303C-C3EE-6CBE-72F1-27831D9C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D1F718-8BBA-9108-8454-B0B5C257E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01807-4DA0-6030-7EAD-67588BD0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C1D002-66C3-1AB6-B786-2199A5F7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065447-3263-3655-A2C3-AFEFE22D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1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0F6-9E43-4752-8935-9DEE237B92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E4215-D146-476F-AA9E-4EC9E53F89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81026"/>
      </p:ext>
    </p:extLst>
  </p:cSld>
  <p:clrMapOvr>
    <a:masterClrMapping/>
  </p:clrMapOvr>
  <p:transition spd="slow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71A732-31C3-E1CB-7127-8D28908A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200549-38D6-0E26-81D9-C0B7BDFA3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AE1CA2-C4C7-9124-A61A-417A4CCD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2AEB13-3C41-1171-0BF6-0C5D0A05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D40FF2-9F73-3E82-95BA-A44331B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1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3ECE06-580D-3BA3-51DF-F041725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170872-BB82-C288-F8C0-F0086D043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F2ACB9-58B4-AD37-064E-B8BFC48B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7103B4-A07F-2F11-78B0-7FF3C7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D02072-4E64-85EC-E74A-76C4E6E7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D9A0EF9-B51E-BF50-72F8-D768831C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9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CB0A51-D6A9-B895-0BD1-ABD8F86E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88D5F-F897-D5B8-01BC-BFC466AE9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EF82AF-B42A-0E97-601F-B71D7821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B755AA-6B9E-6017-71AB-5B0CED44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1751626-9A97-F422-703A-9379BF302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2E53F0-5ED3-F236-C0BB-92FD908E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9C52EED-BD56-2F3F-2FB7-05430E2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3792016-803C-AC1D-D4D1-4F0D8154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3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B1E86-01AE-D557-2E4C-B8ABD254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8E4B6C-A0A8-CAA3-E5C0-DEC50070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33FB3E-DE98-B9CD-7898-A57C8838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A2017-3662-3B48-2255-4B887AF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D72418A-9405-28F0-8225-43B9BC63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637E611-2A5A-DB30-A435-34FD978D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F0F8FFC-4B72-A151-2451-98643A7B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66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F1120E-80CA-BAD5-FB78-F8D4B825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C00A0-B18B-4C41-A5E5-3F0206E6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5A34AF-92A2-66DE-1849-0A73B01FD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3BDBF1-94E5-2305-8A58-CB2B37E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551D97-0F8F-53B7-3A40-A16C0E66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0CD856-4FC9-F840-4817-47870F49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4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8116D-8FA8-5E55-CC22-CE08828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598A893-A894-7223-EC7E-FA460372D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48CD32-4452-8BFB-A4A0-530DBD799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37EA38-BDF1-DA0D-B1C2-67510332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13BD70-0698-CBE1-60D1-3DBBE7B4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1544D2-4BA2-D0C8-03DF-73C5FE67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5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C296C4-5F09-1515-C0A2-30ABECA5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12BE691-4AE6-D7EC-EF50-CB089FF07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3E8FD6-A17A-7231-1CE9-58E6EBC9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1CCD49-1DD0-6B73-69EB-3857EA6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3D6DB9-4031-586E-D934-F6EEE02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8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D757A8C-D925-2D67-C6A4-DFF17D7A9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3BA902-9413-A457-0B64-B34A4C90D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A570AC-F523-EAC0-8AF9-2643FBF8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F7FC50-902E-D00E-A10B-F8E75C5B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15DA8-4E5D-84D1-FD58-2BB88421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4D0A9-2ED5-4EEC-BC11-381BF850F2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E1E6E-1007-4E62-9A4A-A7C733A47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99171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76293-F3B2-4FB3-AC87-A8C7074DCCA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F0A08-A0BE-49AC-8143-BF0D5F95F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29830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6E044-BB2F-4F10-8A33-59BD9C5F78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3C30B-4A66-4794-AF38-9528EF8522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3412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5.emf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矩形 1">
            <a:extLst>
              <a:ext uri="{FF2B5EF4-FFF2-40B4-BE49-F238E27FC236}">
                <a16:creationId xmlns:a16="http://schemas.microsoft.com/office/drawing/2014/main" id="{29317916-010D-A8A0-0108-E8BC4BEFE43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2" descr="1">
            <a:extLst>
              <a:ext uri="{FF2B5EF4-FFF2-40B4-BE49-F238E27FC236}">
                <a16:creationId xmlns:a16="http://schemas.microsoft.com/office/drawing/2014/main" id="{FB34AC8A-876E-8E9F-5273-B494F42CAF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65BCD004-5528-65A9-1D47-A653255C94DE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471B55A-BEE9-8F13-CBA5-A497E6C697A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 descr="1">
            <a:extLst>
              <a:ext uri="{FF2B5EF4-FFF2-40B4-BE49-F238E27FC236}">
                <a16:creationId xmlns:a16="http://schemas.microsoft.com/office/drawing/2014/main" id="{BBD87C7B-0004-583D-B3AD-E6268DF5B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09F0471B-6D8A-B5F4-3D57-7085C09B1BC6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9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B2B15001-1A8A-447B-F957-C70962492C2B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>
            <a:extLst>
              <a:ext uri="{FF2B5EF4-FFF2-40B4-BE49-F238E27FC236}">
                <a16:creationId xmlns:a16="http://schemas.microsoft.com/office/drawing/2014/main" id="{5B7FE9FC-997C-6A25-6CB8-FC5EC8DAE94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DD02B109-ABFD-BD38-B021-B3AF85797D44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7421" y="106145"/>
            <a:ext cx="1962188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711949" y="671745"/>
            <a:ext cx="1480051" cy="9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4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C2BDC53-3817-769B-B521-8E7C5BC2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534108-C2D4-B296-D534-311E0C5E5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3AF48A-7AED-D440-B436-8BC07F589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41C189-BCFD-4B99-97A3-FB452A8C6376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2EA741-7A7D-80AA-C129-825E7235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9B55F6-6FF4-A5D1-632D-4D9951EB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CF49C1-C900-4A24-AAA9-C6661B5621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64.xml"/><Relationship Id="rId7" Type="http://schemas.microsoft.com/office/2007/relationships/hdphoto" Target="../media/hdphoto6.wdp"/><Relationship Id="rId12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67.gif"/><Relationship Id="rId5" Type="http://schemas.openxmlformats.org/officeDocument/2006/relationships/image" Target="../media/image63.jpeg"/><Relationship Id="rId10" Type="http://schemas.openxmlformats.org/officeDocument/2006/relationships/image" Target="../media/image61.png"/><Relationship Id="rId4" Type="http://schemas.openxmlformats.org/officeDocument/2006/relationships/image" Target="../media/image62.jp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887" y="1414491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Anh cu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khoái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……</a:t>
            </a:r>
          </a:p>
          <a:p>
            <a:pPr marL="2286000" marR="0" lvl="5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5967" y="1458254"/>
            <a:ext cx="1113111" cy="967413"/>
            <a:chOff x="3229369" y="1445200"/>
            <a:chExt cx="1113111" cy="967413"/>
          </a:xfrm>
        </p:grpSpPr>
        <p:sp>
          <p:nvSpPr>
            <p:cNvPr id="14" name="Rounded Rectangle 13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716717" y="2425601"/>
            <a:ext cx="1113111" cy="967413"/>
            <a:chOff x="3229369" y="1445200"/>
            <a:chExt cx="1113111" cy="967413"/>
          </a:xfrm>
        </p:grpSpPr>
        <p:sp>
          <p:nvSpPr>
            <p:cNvPr id="25" name="Rounded Rectangle 24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8175794" y="2461587"/>
            <a:ext cx="1113111" cy="967413"/>
            <a:chOff x="3229369" y="1445200"/>
            <a:chExt cx="1113111" cy="967413"/>
          </a:xfrm>
        </p:grpSpPr>
        <p:sp>
          <p:nvSpPr>
            <p:cNvPr id="30" name="Rounded Rectangle 29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6876383" y="3383835"/>
            <a:ext cx="977832" cy="967413"/>
            <a:chOff x="3229369" y="1445200"/>
            <a:chExt cx="977832" cy="967413"/>
          </a:xfrm>
        </p:grpSpPr>
        <p:sp>
          <p:nvSpPr>
            <p:cNvPr id="35" name="Rounded Rectangle 34"/>
            <p:cNvSpPr/>
            <p:nvPr/>
          </p:nvSpPr>
          <p:spPr>
            <a:xfrm>
              <a:off x="3513530" y="1746973"/>
              <a:ext cx="693671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6953386" y="4369098"/>
            <a:ext cx="1182816" cy="967413"/>
            <a:chOff x="3229369" y="1445200"/>
            <a:chExt cx="1182816" cy="967413"/>
          </a:xfrm>
        </p:grpSpPr>
        <p:sp>
          <p:nvSpPr>
            <p:cNvPr id="40" name="Rounded Rectangle 39"/>
            <p:cNvSpPr/>
            <p:nvPr/>
          </p:nvSpPr>
          <p:spPr>
            <a:xfrm>
              <a:off x="3513530" y="1746973"/>
              <a:ext cx="898655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5575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45490"/>
            <a:chOff x="1933286" y="192870"/>
            <a:chExt cx="11144085" cy="16619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7008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3.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0" y="1524000"/>
            <a:ext cx="6438129" cy="41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3464" y="2392602"/>
            <a:ext cx="4767036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81036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726" y="3964043"/>
            <a:ext cx="2317948" cy="2645747"/>
            <a:chOff x="8126350" y="1467127"/>
            <a:chExt cx="2765067" cy="2752924"/>
          </a:xfrm>
        </p:grpSpPr>
        <p:pic>
          <p:nvPicPr>
            <p:cNvPr id="31" name="图片 2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A537AF6-E812-41E5-8C70-ED344046CF44}"/>
              </a:ext>
            </a:extLst>
          </p:cNvPr>
          <p:cNvSpPr txBox="1"/>
          <p:nvPr/>
        </p:nvSpPr>
        <p:spPr>
          <a:xfrm>
            <a:off x="3261199" y="3090120"/>
            <a:ext cx="32385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1A9274-41F7-4171-B63B-F98C10141B40}"/>
              </a:ext>
            </a:extLst>
          </p:cNvPr>
          <p:cNvSpPr txBox="1"/>
          <p:nvPr/>
        </p:nvSpPr>
        <p:spPr>
          <a:xfrm>
            <a:off x="7170400" y="3105741"/>
            <a:ext cx="31166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C1A137-F874-4B11-A775-34C055CD12DE}"/>
              </a:ext>
            </a:extLst>
          </p:cNvPr>
          <p:cNvSpPr txBox="1"/>
          <p:nvPr/>
        </p:nvSpPr>
        <p:spPr>
          <a:xfrm>
            <a:off x="2970823" y="5985540"/>
            <a:ext cx="3810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F7CD8E-B12D-48F1-BD03-43D48AC11962}"/>
              </a:ext>
            </a:extLst>
          </p:cNvPr>
          <p:cNvSpPr txBox="1"/>
          <p:nvPr/>
        </p:nvSpPr>
        <p:spPr>
          <a:xfrm>
            <a:off x="6891059" y="5953904"/>
            <a:ext cx="402052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60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699" y="4829710"/>
            <a:ext cx="12204700" cy="204152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7" name="图片 219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6212" y="391777"/>
            <a:ext cx="7194552" cy="53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351" y="4314826"/>
            <a:ext cx="12204701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E4B67F-2FC2-D44A-147B-94409FC2E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51" y="1297311"/>
            <a:ext cx="407857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7951714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6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3" y="4365823"/>
            <a:ext cx="7764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- Em hãy xếp mỗi chú lùn vào ngôi nhà tương ứng với nhóm từ phù hợp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69966" y="4289303"/>
            <a:ext cx="2974282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vật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069" y="4254806"/>
            <a:ext cx="3233205" cy="2006584"/>
            <a:chOff x="7197509" y="4233437"/>
            <a:chExt cx="3233205" cy="20065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09" y="5661139"/>
              <a:ext cx="3233205" cy="578882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hoạt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động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4301" y="1355249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78998" y="2099754"/>
              <a:ext cx="77539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bóng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74350" y="1469721"/>
            <a:ext cx="1542623" cy="1622778"/>
            <a:chOff x="1147253" y="1404459"/>
            <a:chExt cx="1542623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1147253" y="2448355"/>
              <a:ext cx="154262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tưới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45029" y="1114764"/>
            <a:ext cx="1126907" cy="1958749"/>
            <a:chOff x="8882446" y="2254543"/>
            <a:chExt cx="845180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8971994" y="3289443"/>
              <a:ext cx="68587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41751" y="1285790"/>
            <a:ext cx="1418926" cy="1787723"/>
            <a:chOff x="6800040" y="1878994"/>
            <a:chExt cx="1064195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800040" y="2768269"/>
              <a:ext cx="1064195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đầu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93486" y="1118811"/>
            <a:ext cx="1100517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15771" y="2592150"/>
              <a:ext cx="8372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ô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72937" cy="1944187"/>
            <a:chOff x="93966" y="1489123"/>
            <a:chExt cx="1072937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217605" y="2854428"/>
              <a:ext cx="93654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noProof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quạt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27146" y="1144142"/>
            <a:ext cx="1126907" cy="1948357"/>
            <a:chOff x="10841527" y="1619907"/>
            <a:chExt cx="1126907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927543" y="2989382"/>
              <a:ext cx="999295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chạy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75" y="16578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037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1082 0.37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2618 0.22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293 0.49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47162 0.4699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388 0.534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5859 0.3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32748 0.5141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D425D8A-82EA-B745-1FC5-D36AF2AA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37" y="864524"/>
            <a:ext cx="3744941" cy="14916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FE53B2B-1725-09EE-0A71-17082B81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42" y="1639749"/>
            <a:ext cx="8538315" cy="38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图片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>
            <a:fillRect/>
          </a:stretch>
        </p:blipFill>
        <p:spPr bwMode="auto">
          <a:xfrm>
            <a:off x="3957638" y="-381000"/>
            <a:ext cx="91471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8113" y="2128044"/>
            <a:ext cx="4525962" cy="1009650"/>
          </a:xfrm>
          <a:prstGeom prst="roundRect">
            <a:avLst>
              <a:gd name="adj" fmla="val 9665"/>
            </a:avLst>
          </a:prstGeom>
          <a:solidFill>
            <a:schemeClr val="bg1"/>
          </a:solidFill>
          <a:ln>
            <a:solidFill>
              <a:srgbClr val="5DBEB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gồm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38113" y="3451225"/>
            <a:ext cx="4525962" cy="1531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E1F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Tình cảm của bạn nhỏ với các thành viên trong gia đình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960" t="21614" r="24378" b="15365"/>
          <a:stretch/>
        </p:blipFill>
        <p:spPr>
          <a:xfrm>
            <a:off x="6073775" y="2663825"/>
            <a:ext cx="4816475" cy="301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9178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7133584" y="3514223"/>
            <a:ext cx="7032088" cy="36014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080688-0645-5B1D-B540-1F01EE901725}"/>
              </a:ext>
            </a:extLst>
          </p:cNvPr>
          <p:cNvSpPr/>
          <p:nvPr/>
        </p:nvSpPr>
        <p:spPr>
          <a:xfrm>
            <a:off x="873760" y="1056640"/>
            <a:ext cx="10678160" cy="2123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C4376609-1297-0A84-DB85-9C490823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71" y="624677"/>
            <a:ext cx="10626834" cy="3055298"/>
          </a:xfrm>
          <a:prstGeom prst="rect">
            <a:avLst/>
          </a:prstGeom>
        </p:spPr>
      </p:pic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1517F006-8DDE-DA17-1B15-255DAF4BC935}"/>
              </a:ext>
            </a:extLst>
          </p:cNvPr>
          <p:cNvSpPr/>
          <p:nvPr/>
        </p:nvSpPr>
        <p:spPr>
          <a:xfrm>
            <a:off x="5067219" y="12204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F2334-50B8-E21F-B6AB-252341B17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71" y="152867"/>
            <a:ext cx="1914310" cy="646232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CE0C633-4C3E-9181-3F02-AFE58F033553}"/>
              </a:ext>
            </a:extLst>
          </p:cNvPr>
          <p:cNvSpPr/>
          <p:nvPr/>
        </p:nvSpPr>
        <p:spPr>
          <a:xfrm>
            <a:off x="3557965" y="3028805"/>
            <a:ext cx="5076070" cy="116647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C5E13F-ABAE-3651-5070-90FC8EF74518}"/>
              </a:ext>
            </a:extLst>
          </p:cNvPr>
          <p:cNvSpPr txBox="1"/>
          <p:nvPr/>
        </p:nvSpPr>
        <p:spPr>
          <a:xfrm>
            <a:off x="2123348" y="130613"/>
            <a:ext cx="599676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5BB62-9C36-13E3-C48E-62F5D1A2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48" y="2778878"/>
            <a:ext cx="7490586" cy="37600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37821-E43A-A04F-F0EF-BD2F826A5330}"/>
              </a:ext>
            </a:extLst>
          </p:cNvPr>
          <p:cNvCxnSpPr/>
          <p:nvPr/>
        </p:nvCxnSpPr>
        <p:spPr>
          <a:xfrm flipV="1">
            <a:off x="5512262" y="814647"/>
            <a:ext cx="2013527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F355D2-63C3-ED09-46D1-87B7ACCAA06E}"/>
              </a:ext>
            </a:extLst>
          </p:cNvPr>
          <p:cNvCxnSpPr>
            <a:cxnSpLocks/>
          </p:cNvCxnSpPr>
          <p:nvPr/>
        </p:nvCxnSpPr>
        <p:spPr>
          <a:xfrm>
            <a:off x="2630588" y="1581267"/>
            <a:ext cx="1799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5EF61C-30CD-9125-C7E0-A0CAF759D197}"/>
              </a:ext>
            </a:extLst>
          </p:cNvPr>
          <p:cNvCxnSpPr>
            <a:cxnSpLocks/>
          </p:cNvCxnSpPr>
          <p:nvPr/>
        </p:nvCxnSpPr>
        <p:spPr>
          <a:xfrm>
            <a:off x="2713715" y="2264759"/>
            <a:ext cx="2427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5" y="1762103"/>
            <a:ext cx="7150264" cy="358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25431" y="1456833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>
            <a:endCxn id="14" idx="1"/>
          </p:cNvCxnSpPr>
          <p:nvPr/>
        </p:nvCxnSpPr>
        <p:spPr>
          <a:xfrm flipV="1">
            <a:off x="6853382" y="3295096"/>
            <a:ext cx="2116446" cy="25786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69828" y="303348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33200" y="3044789"/>
            <a:ext cx="19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247739" y="2806978"/>
            <a:ext cx="8941" cy="3411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296256" y="2833045"/>
            <a:ext cx="2546" cy="34034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71096" y="2049697"/>
            <a:ext cx="121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0644" y="2086818"/>
            <a:ext cx="155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117507" y="3424029"/>
            <a:ext cx="3811584" cy="10281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498581" y="4381511"/>
            <a:ext cx="2938676" cy="1976718"/>
            <a:chOff x="5876916" y="975793"/>
            <a:chExt cx="4684259" cy="3150895"/>
          </a:xfrm>
        </p:grpSpPr>
        <p:grpSp>
          <p:nvGrpSpPr>
            <p:cNvPr id="31" name="Group 30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3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4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5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2" name="Rounded Rectangle 31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2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1087" y="186000"/>
            <a:ext cx="5630335" cy="6501127"/>
            <a:chOff x="762196" y="494920"/>
            <a:chExt cx="5598751" cy="5146690"/>
          </a:xfrm>
        </p:grpSpPr>
        <p:sp>
          <p:nvSpPr>
            <p:cNvPr id="16" name="Rectangle 15"/>
            <p:cNvSpPr/>
            <p:nvPr/>
          </p:nvSpPr>
          <p:spPr>
            <a:xfrm>
              <a:off x="1135623" y="1919764"/>
              <a:ext cx="2408368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338575" y="2150360"/>
            <a:ext cx="2339915" cy="4536766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91491" y="890496"/>
            <a:ext cx="411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98660" y="3660748"/>
            <a:ext cx="2203840" cy="643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84752" y="3725003"/>
            <a:ext cx="2203841" cy="5801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06612" y="3019662"/>
            <a:ext cx="2203841" cy="5305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5593" y="2230170"/>
            <a:ext cx="2203842" cy="6474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98660" y="4398389"/>
            <a:ext cx="220384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91406" y="4411169"/>
            <a:ext cx="2203841" cy="733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0162" y="290170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2051" y="2201962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4837" y="5259370"/>
            <a:ext cx="2203841" cy="624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44836" y="5998162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76894" y="5288099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60312" y="1337444"/>
            <a:ext cx="5630335" cy="5227451"/>
            <a:chOff x="762196" y="494920"/>
            <a:chExt cx="5598751" cy="5146689"/>
          </a:xfrm>
        </p:grpSpPr>
        <p:sp>
          <p:nvSpPr>
            <p:cNvPr id="31" name="Rectangle 30"/>
            <p:cNvSpPr/>
            <p:nvPr/>
          </p:nvSpPr>
          <p:spPr>
            <a:xfrm>
              <a:off x="1135623" y="2061303"/>
              <a:ext cx="2408368" cy="358030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8957800" y="2916954"/>
            <a:ext cx="2339915" cy="3671690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0715" y="2041940"/>
            <a:ext cx="441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17885" y="4555836"/>
            <a:ext cx="2203840" cy="7322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67902" y="3001803"/>
            <a:ext cx="236177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916915" y="3809454"/>
            <a:ext cx="2203841" cy="6870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7885" y="306161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17885" y="3819000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5" grpId="0" animBg="1"/>
      <p:bldP spid="17" grpId="0" animBg="1"/>
      <p:bldP spid="22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67132096-9342-C37E-12DA-60A25CD77FE2}"/>
              </a:ext>
            </a:extLst>
          </p:cNvPr>
          <p:cNvGrpSpPr/>
          <p:nvPr/>
        </p:nvGrpSpPr>
        <p:grpSpPr>
          <a:xfrm>
            <a:off x="625128" y="2676698"/>
            <a:ext cx="10946188" cy="2068169"/>
            <a:chOff x="625128" y="2676698"/>
            <a:chExt cx="10946188" cy="2068169"/>
          </a:xfrm>
        </p:grpSpPr>
        <p:sp>
          <p:nvSpPr>
            <p:cNvPr id="5" name="同侧圆角矩形 2">
              <a:extLst>
                <a:ext uri="{FF2B5EF4-FFF2-40B4-BE49-F238E27FC236}">
                  <a16:creationId xmlns:a16="http://schemas.microsoft.com/office/drawing/2014/main" id="{6EE90A26-C9A8-CD0A-32D1-FFCCA19D54DC}"/>
                </a:ext>
              </a:extLst>
            </p:cNvPr>
            <p:cNvSpPr/>
            <p:nvPr/>
          </p:nvSpPr>
          <p:spPr>
            <a:xfrm>
              <a:off x="625128" y="2676698"/>
              <a:ext cx="10946188" cy="2068169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3A1BA65-F53B-BB21-6A3D-79F17319CF93}"/>
                </a:ext>
              </a:extLst>
            </p:cNvPr>
            <p:cNvSpPr txBox="1"/>
            <p:nvPr/>
          </p:nvSpPr>
          <p:spPr>
            <a:xfrm>
              <a:off x="785750" y="2900819"/>
              <a:ext cx="10620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ừ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danh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cây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đơn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niệm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80CC6B15-AF1C-830D-C136-EB6B069A3AF0}"/>
              </a:ext>
            </a:extLst>
          </p:cNvPr>
          <p:cNvGrpSpPr/>
          <p:nvPr/>
        </p:nvGrpSpPr>
        <p:grpSpPr>
          <a:xfrm>
            <a:off x="785750" y="1378207"/>
            <a:ext cx="5310250" cy="734927"/>
            <a:chOff x="785750" y="1378207"/>
            <a:chExt cx="5310250" cy="734927"/>
          </a:xfrm>
        </p:grpSpPr>
        <p:sp>
          <p:nvSpPr>
            <p:cNvPr id="3" name="圆角矩形 9">
              <a:extLst>
                <a:ext uri="{FF2B5EF4-FFF2-40B4-BE49-F238E27FC236}">
                  <a16:creationId xmlns:a16="http://schemas.microsoft.com/office/drawing/2014/main" id="{025FF28F-214D-2FBB-9C5D-2C5A4BF62146}"/>
                </a:ext>
              </a:extLst>
            </p:cNvPr>
            <p:cNvSpPr/>
            <p:nvPr/>
          </p:nvSpPr>
          <p:spPr>
            <a:xfrm>
              <a:off x="785750" y="1378207"/>
              <a:ext cx="5310250" cy="734927"/>
            </a:xfrm>
            <a:prstGeom prst="roundRect">
              <a:avLst>
                <a:gd name="adj" fmla="val 50000"/>
              </a:avLst>
            </a:prstGeom>
            <a:solidFill>
              <a:srgbClr val="DF3D2D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075A156-D709-097F-AD05-FE29D8614715}"/>
                </a:ext>
              </a:extLst>
            </p:cNvPr>
            <p:cNvSpPr txBox="1"/>
            <p:nvPr/>
          </p:nvSpPr>
          <p:spPr>
            <a:xfrm>
              <a:off x="1046215" y="1453282"/>
              <a:ext cx="504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图片 1" descr="千库网_红色喜庆圣诞节礼物_元素编号12791223">
            <a:extLst>
              <a:ext uri="{FF2B5EF4-FFF2-40B4-BE49-F238E27FC236}">
                <a16:creationId xmlns:a16="http://schemas.microsoft.com/office/drawing/2014/main" id="{61F93D1E-606F-D46F-79FC-1D591D01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540" y="4076347"/>
            <a:ext cx="2781653" cy="2781653"/>
          </a:xfrm>
          <a:prstGeom prst="rect">
            <a:avLst/>
          </a:prstGeom>
          <a:effectLst>
            <a:outerShdw blurRad="317500" dist="203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3A242CB-F659-677B-7A18-B0193669B22E}"/>
              </a:ext>
            </a:extLst>
          </p:cNvPr>
          <p:cNvGrpSpPr/>
          <p:nvPr/>
        </p:nvGrpSpPr>
        <p:grpSpPr>
          <a:xfrm>
            <a:off x="785749" y="3046614"/>
            <a:ext cx="10935196" cy="1678326"/>
            <a:chOff x="652746" y="4039985"/>
            <a:chExt cx="10935196" cy="1678326"/>
          </a:xfrm>
        </p:grpSpPr>
        <p:sp>
          <p:nvSpPr>
            <p:cNvPr id="7" name="同侧圆角矩形 2">
              <a:extLst>
                <a:ext uri="{FF2B5EF4-FFF2-40B4-BE49-F238E27FC236}">
                  <a16:creationId xmlns:a16="http://schemas.microsoft.com/office/drawing/2014/main" id="{54445621-F39C-C977-8D81-2B1FB336363E}"/>
                </a:ext>
              </a:extLst>
            </p:cNvPr>
            <p:cNvSpPr/>
            <p:nvPr/>
          </p:nvSpPr>
          <p:spPr>
            <a:xfrm>
              <a:off x="652746" y="4039985"/>
              <a:ext cx="10935196" cy="1678326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B3A1BA65-F53B-BB21-6A3D-79F17319CF93}"/>
                </a:ext>
              </a:extLst>
            </p:cNvPr>
            <p:cNvSpPr txBox="1"/>
            <p:nvPr/>
          </p:nvSpPr>
          <p:spPr>
            <a:xfrm>
              <a:off x="785750" y="4341692"/>
              <a:ext cx="1062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nhìn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bên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623E3C6F-67A9-DDF7-D194-11035611B82C}"/>
              </a:ext>
            </a:extLst>
          </p:cNvPr>
          <p:cNvGrpSpPr/>
          <p:nvPr/>
        </p:nvGrpSpPr>
        <p:grpSpPr>
          <a:xfrm>
            <a:off x="785749" y="1533838"/>
            <a:ext cx="5997435" cy="860227"/>
            <a:chOff x="785749" y="1533838"/>
            <a:chExt cx="5997435" cy="860227"/>
          </a:xfrm>
        </p:grpSpPr>
        <p:sp>
          <p:nvSpPr>
            <p:cNvPr id="3" name="圆角矩形 13">
              <a:extLst>
                <a:ext uri="{FF2B5EF4-FFF2-40B4-BE49-F238E27FC236}">
                  <a16:creationId xmlns:a16="http://schemas.microsoft.com/office/drawing/2014/main" id="{F368DF13-0670-0605-6C84-0BE870D3A7F6}"/>
                </a:ext>
              </a:extLst>
            </p:cNvPr>
            <p:cNvSpPr/>
            <p:nvPr/>
          </p:nvSpPr>
          <p:spPr>
            <a:xfrm>
              <a:off x="785749" y="1533838"/>
              <a:ext cx="5997435" cy="860227"/>
            </a:xfrm>
            <a:prstGeom prst="roundRect">
              <a:avLst>
                <a:gd name="adj" fmla="val 50000"/>
              </a:avLst>
            </a:prstGeom>
            <a:solidFill>
              <a:srgbClr val="487A44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9075A156-D709-097F-AD05-FE29D8614715}"/>
                </a:ext>
              </a:extLst>
            </p:cNvPr>
            <p:cNvSpPr txBox="1"/>
            <p:nvPr/>
          </p:nvSpPr>
          <p:spPr>
            <a:xfrm>
              <a:off x="1035130" y="1671563"/>
              <a:ext cx="5748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图片 1" descr="千库网_卡通手绘男孩和送礼物的圣诞老人_元素编号11522992">
            <a:extLst>
              <a:ext uri="{FF2B5EF4-FFF2-40B4-BE49-F238E27FC236}">
                <a16:creationId xmlns:a16="http://schemas.microsoft.com/office/drawing/2014/main" id="{029B14BE-09DA-E351-7E89-F80BCEEA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8" t="4756" b="12513"/>
          <a:stretch>
            <a:fillRect/>
          </a:stretch>
        </p:blipFill>
        <p:spPr>
          <a:xfrm>
            <a:off x="8424388" y="189207"/>
            <a:ext cx="3296557" cy="2964711"/>
          </a:xfrm>
          <a:prstGeom prst="rect">
            <a:avLst/>
          </a:prstGeom>
          <a:effectLst>
            <a:outerShdw blurRad="355600" dist="330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7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716" y="1157171"/>
            <a:ext cx="4427621" cy="962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844730" y="3903986"/>
            <a:ext cx="2317948" cy="2645747"/>
            <a:chOff x="8126350" y="1467127"/>
            <a:chExt cx="2765067" cy="2752924"/>
          </a:xfrm>
        </p:grpSpPr>
        <p:pic>
          <p:nvPicPr>
            <p:cNvPr id="17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3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449</Words>
  <Application>Microsoft Office PowerPoint</Application>
  <PresentationFormat>Widescreen</PresentationFormat>
  <Paragraphs>83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HP001 4 hàng</vt:lpstr>
      <vt:lpstr>Odibee Sans</vt:lpstr>
      <vt:lpstr>Times New Roman</vt:lpstr>
      <vt:lpstr>思源黑体 Medium</vt:lpstr>
      <vt:lpstr>2_包图主题2</vt:lpstr>
      <vt:lpstr>1_Office 主题​​</vt:lpstr>
      <vt:lpstr>1_Office 主题</vt:lpstr>
      <vt:lpstr>2_Office 主题​​</vt:lpstr>
      <vt:lpstr>Office 主题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tramic3al@gmail.com</cp:lastModifiedBy>
  <cp:revision>39</cp:revision>
  <dcterms:created xsi:type="dcterms:W3CDTF">2021-11-10T14:15:25Z</dcterms:created>
  <dcterms:modified xsi:type="dcterms:W3CDTF">2025-01-04T03:04:09Z</dcterms:modified>
</cp:coreProperties>
</file>