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21" r:id="rId2"/>
    <p:sldId id="257" r:id="rId3"/>
    <p:sldId id="264" r:id="rId4"/>
    <p:sldId id="310" r:id="rId5"/>
    <p:sldId id="309" r:id="rId6"/>
    <p:sldId id="311" r:id="rId7"/>
    <p:sldId id="312" r:id="rId8"/>
    <p:sldId id="285" r:id="rId9"/>
    <p:sldId id="262" r:id="rId10"/>
    <p:sldId id="512" r:id="rId11"/>
    <p:sldId id="516" r:id="rId12"/>
    <p:sldId id="518" r:id="rId13"/>
    <p:sldId id="519" r:id="rId14"/>
    <p:sldId id="520" r:id="rId15"/>
    <p:sldId id="277"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08" autoAdjust="0"/>
  </p:normalViewPr>
  <p:slideViewPr>
    <p:cSldViewPr snapToGrid="0">
      <p:cViewPr varScale="1">
        <p:scale>
          <a:sx n="54" d="100"/>
          <a:sy n="54" d="100"/>
        </p:scale>
        <p:origin x="138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207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1811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7304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1360196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A4B01A0-98DA-ED19-77E1-DBDAEE7C4F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4" r:id="rId24"/>
    <p:sldLayoutId id="2147483695" r:id="rId25"/>
    <p:sldLayoutId id="2147483685" r:id="rId26"/>
    <p:sldLayoutId id="2147483696" r:id="rId27"/>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slide" Target="slide6.xml"/><Relationship Id="rId4" Type="http://schemas.openxmlformats.org/officeDocument/2006/relationships/image" Target="../media/image21.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4.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4.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4.xml"/><Relationship Id="rId1" Type="http://schemas.openxmlformats.org/officeDocument/2006/relationships/slideLayout" Target="../slideLayouts/slideLayout25.xml"/><Relationship Id="rId5" Type="http://schemas.openxmlformats.org/officeDocument/2006/relationships/image" Target="../media/image27.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en-US" sz="5333" b="1" dirty="0">
                <a:solidFill>
                  <a:srgbClr val="FF0000"/>
                </a:solidFill>
                <a:latin typeface="Times New Roman" panose="02020603050405020304" pitchFamily="18" charset="0"/>
                <a:cs typeface="Times New Roman" panose="02020603050405020304" pitchFamily="18" charset="0"/>
                <a:sym typeface="Arial"/>
              </a:rPr>
              <a:t>TOÁN LỚP 4</a:t>
            </a:r>
          </a:p>
          <a:p>
            <a:pPr algn="ctr"/>
            <a:r>
              <a:rPr lang="en-US" sz="3200" b="1" dirty="0">
                <a:solidFill>
                  <a:srgbClr val="FF0000"/>
                </a:solidFill>
                <a:latin typeface="Times New Roman" panose="02020603050405020304" pitchFamily="18" charset="0"/>
                <a:cs typeface="Times New Roman" panose="02020603050405020304" pitchFamily="18" charset="0"/>
              </a:rPr>
              <a:t>GIÁO VIÊN: PHÙNG THỊ THU HIỀN</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8426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1. </a:t>
            </a:r>
            <a:r>
              <a:rPr lang="vi-VN"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ysClr val="windowText" lastClr="000000"/>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534</Words>
  <Application>Microsoft Office PowerPoint</Application>
  <PresentationFormat>Widescreen</PresentationFormat>
  <Paragraphs>78</Paragraphs>
  <Slides>16</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#9Slide05 Bodega Script</vt:lpstr>
      <vt:lpstr>#9Slide07 HoneyCream</vt:lpstr>
      <vt:lpstr>Arial</vt:lpstr>
      <vt:lpstr>Arial Unicode MS</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NHATMINH</cp:lastModifiedBy>
  <cp:revision>27</cp:revision>
  <dcterms:created xsi:type="dcterms:W3CDTF">2023-10-05T12:46:05Z</dcterms:created>
  <dcterms:modified xsi:type="dcterms:W3CDTF">2024-12-26T07:32:34Z</dcterms:modified>
  <cp:category>9Slide.vn</cp:category>
</cp:coreProperties>
</file>