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7321" r:id="rId3"/>
    <p:sldId id="332" r:id="rId4"/>
    <p:sldId id="334" r:id="rId5"/>
    <p:sldId id="331" r:id="rId6"/>
    <p:sldId id="7312" r:id="rId7"/>
    <p:sldId id="333" r:id="rId8"/>
    <p:sldId id="7313" r:id="rId9"/>
    <p:sldId id="7314" r:id="rId10"/>
    <p:sldId id="7311" r:id="rId11"/>
    <p:sldId id="7315" r:id="rId12"/>
    <p:sldId id="7316" r:id="rId13"/>
    <p:sldId id="7317" r:id="rId14"/>
    <p:sldId id="7318" r:id="rId15"/>
    <p:sldId id="259" r:id="rId16"/>
    <p:sldId id="321" r:id="rId17"/>
    <p:sldId id="322" r:id="rId18"/>
    <p:sldId id="7319" r:id="rId19"/>
    <p:sldId id="7320" r:id="rId20"/>
    <p:sldId id="335" r:id="rId21"/>
    <p:sldId id="730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322" autoAdjust="0"/>
  </p:normalViewPr>
  <p:slideViewPr>
    <p:cSldViewPr snapToGrid="0">
      <p:cViewPr varScale="1">
        <p:scale>
          <a:sx n="69" d="100"/>
          <a:sy n="69" d="100"/>
        </p:scale>
        <p:origin x="768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2537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296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780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131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5935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556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37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EAB5162-4F28-2519-338F-88DAA8801F1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3C27D02-5BA6-870A-C11F-EE2E4173F09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26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21" Type="http://schemas.openxmlformats.org/officeDocument/2006/relationships/slide" Target="slide8.xml"/><Relationship Id="rId7" Type="http://schemas.openxmlformats.org/officeDocument/2006/relationships/image" Target="../media/image21.GIF"/><Relationship Id="rId12" Type="http://schemas.openxmlformats.org/officeDocument/2006/relationships/image" Target="../media/image25.png"/><Relationship Id="rId17" Type="http://schemas.openxmlformats.org/officeDocument/2006/relationships/slide" Target="slide6.xml"/><Relationship Id="rId25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4.GIF"/><Relationship Id="rId24" Type="http://schemas.microsoft.com/office/2007/relationships/hdphoto" Target="../media/hdphoto2.wdp"/><Relationship Id="rId5" Type="http://schemas.openxmlformats.org/officeDocument/2006/relationships/image" Target="../media/image19.jpeg"/><Relationship Id="rId15" Type="http://schemas.openxmlformats.org/officeDocument/2006/relationships/slide" Target="slide5.xml"/><Relationship Id="rId23" Type="http://schemas.openxmlformats.org/officeDocument/2006/relationships/image" Target="../media/image32.png"/><Relationship Id="rId28" Type="http://schemas.openxmlformats.org/officeDocument/2006/relationships/slide" Target="slide9.xml"/><Relationship Id="rId10" Type="http://schemas.microsoft.com/office/2007/relationships/hdphoto" Target="../media/hdphoto1.wdp"/><Relationship Id="rId19" Type="http://schemas.openxmlformats.org/officeDocument/2006/relationships/slide" Target="slide7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40704" y="-507437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2067395" y="2726347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algn="ctr"/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 LỚP 4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PHÙNG THỊ THU HIỀN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436" y="1338066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6E258-8A44-A97A-1D06-54DCCF8FC6B0}"/>
              </a:ext>
            </a:extLst>
          </p:cNvPr>
          <p:cNvSpPr/>
          <p:nvPr/>
        </p:nvSpPr>
        <p:spPr>
          <a:xfrm>
            <a:off x="1168714" y="1068579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algn="ctr"/>
            <a:r>
              <a:rPr lang="en-US" sz="4267" b="1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0494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1352551"/>
            <a:ext cx="2630386" cy="2459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2267299"/>
            <a:ext cx="2390775" cy="16998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80351" y="204250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thoi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cặp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, song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nhau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Ôn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14B45-A214-525D-0516-F63942F84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353" y="2462300"/>
            <a:ext cx="6419644" cy="23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819900" y="449580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 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hành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có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hai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cặp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cạnh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đối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diện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, song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song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và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bằng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nhau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endParaRPr lang="en-US" sz="5400" kern="0" dirty="0">
              <a:solidFill>
                <a:srgbClr val="00206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83</TotalTime>
  <Words>400</Words>
  <Application>Microsoft Office PowerPoint</Application>
  <PresentationFormat>Widescreen</PresentationFormat>
  <Paragraphs>45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Cambria</vt:lpstr>
      <vt:lpstr>Karla</vt:lpstr>
      <vt:lpstr>Karla Regular</vt:lpstr>
      <vt:lpstr>Luckiest Guy</vt:lpstr>
      <vt:lpstr>Times New Roman</vt:lpstr>
      <vt:lpstr>UTM Cookies</vt:lpstr>
      <vt:lpstr>Vogue-ExtraBold</vt:lpstr>
      <vt:lpstr>标小智龙珠体</vt:lpstr>
      <vt:lpstr>阿里巴巴普惠体</vt:lpstr>
      <vt:lpstr>Office 主题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NHATMINH</cp:lastModifiedBy>
  <cp:revision>22</cp:revision>
  <dcterms:created xsi:type="dcterms:W3CDTF">2023-10-06T02:27:46Z</dcterms:created>
  <dcterms:modified xsi:type="dcterms:W3CDTF">2024-12-26T07:34:49Z</dcterms:modified>
  <cp:category>9Slide.vn</cp:category>
</cp:coreProperties>
</file>