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0"/>
  </p:notesMasterIdLst>
  <p:sldIdLst>
    <p:sldId id="320" r:id="rId4"/>
    <p:sldId id="302" r:id="rId5"/>
    <p:sldId id="303" r:id="rId6"/>
    <p:sldId id="304" r:id="rId7"/>
    <p:sldId id="305" r:id="rId8"/>
    <p:sldId id="352" r:id="rId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 varScale="1">
        <p:scale>
          <a:sx n="97" d="100"/>
          <a:sy n="97" d="100"/>
        </p:scale>
        <p:origin x="630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5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475215" y="2208523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chemeClr val="bg1"/>
                </a:solidFill>
              </a:rPr>
              <a:t>TOÁN LỚP </a:t>
            </a:r>
            <a:r>
              <a:rPr lang="en-US" altLang="zh-CN" sz="3600" b="1" dirty="0">
                <a:solidFill>
                  <a:schemeClr val="bg1"/>
                </a:solidFill>
              </a:rPr>
              <a:t>1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869269" y="3497818"/>
            <a:ext cx="5131203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</a:t>
            </a:r>
            <a:r>
              <a:rPr lang="en-US" altLang="zh-CN" sz="2400" b="1" i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Phạm</a:t>
            </a:r>
            <a:r>
              <a:rPr lang="en-US" altLang="zh-CN" sz="2400" b="1" i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 </a:t>
            </a:r>
            <a:r>
              <a:rPr lang="en-US" altLang="zh-CN" sz="2400" b="1" i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Thị</a:t>
            </a:r>
            <a:r>
              <a:rPr lang="en-US" altLang="zh-CN" sz="2400" b="1" i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 </a:t>
            </a:r>
            <a:r>
              <a:rPr lang="en-US" altLang="zh-CN" sz="2400" b="1" i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Hồng</a:t>
            </a:r>
            <a:r>
              <a:rPr lang="en-US" altLang="zh-CN" sz="2400" b="1" i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 </a:t>
            </a:r>
            <a:r>
              <a:rPr lang="en-US" altLang="zh-CN" sz="2400" b="1" i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+mn-lt"/>
              </a:rPr>
              <a:t>Thắm</a:t>
            </a:r>
            <a:endParaRPr lang="zh-CN" altLang="en-US" sz="2400" b="1" i="1" dirty="0">
              <a:solidFill>
                <a:srgbClr val="C00000"/>
              </a:solidFill>
              <a:latin typeface="Segoe UI Black" panose="020B0A02040204020203" pitchFamily="34" charset="0"/>
              <a:cs typeface="Segoe UI Black" panose="020B0A02040204020203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16160" y="162889"/>
            <a:ext cx="5081972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QUỐC TUẤN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200400" y="1047750"/>
            <a:ext cx="37338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41920" y="857349"/>
            <a:ext cx="4606280" cy="1021398"/>
            <a:chOff x="-654496" y="1606029"/>
            <a:chExt cx="4606280" cy="1021398"/>
          </a:xfrm>
        </p:grpSpPr>
        <p:sp>
          <p:nvSpPr>
            <p:cNvPr id="23" name="Oval 22"/>
            <p:cNvSpPr/>
            <p:nvPr/>
          </p:nvSpPr>
          <p:spPr>
            <a:xfrm>
              <a:off x="-654496" y="1606029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8656" y="1796430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21432" t="39562" r="33322" b="53704"/>
          <a:stretch>
            <a:fillRect/>
          </a:stretch>
        </p:blipFill>
        <p:spPr bwMode="auto">
          <a:xfrm>
            <a:off x="3237271" y="3947815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200400" y="2434713"/>
            <a:ext cx="37338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200400" y="3267464"/>
            <a:ext cx="37338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77200" y="1936792"/>
            <a:ext cx="3810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2607617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3316883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77200" y="4123966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524000" cy="6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33721" y="740926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1524002" y="1461006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1905000" y="3998042"/>
            <a:ext cx="1066800" cy="533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867400" y="2254270"/>
            <a:ext cx="990600" cy="533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828800" y="2254270"/>
            <a:ext cx="1011494" cy="533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267202" y="4171950"/>
            <a:ext cx="990598" cy="533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1039" cy="6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608668"/>
              </p:ext>
            </p:extLst>
          </p:nvPr>
        </p:nvGraphicFramePr>
        <p:xfrm>
          <a:off x="1088769" y="1843395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smtClean="0"/>
                        <a:t>-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5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6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141523" y="3221907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66179" y="3221907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1242" y="322621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2410" y="322621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3484" y="3221908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52800" y="3232354"/>
            <a:ext cx="52848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6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0" y="694289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2996" y="1373731"/>
            <a:ext cx="390723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109</Words>
  <Application>Microsoft Office PowerPoint</Application>
  <PresentationFormat>On-screen Show (16:9)</PresentationFormat>
  <Paragraphs>54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맑은 고딕</vt:lpstr>
      <vt:lpstr>Microsoft YaHei</vt:lpstr>
      <vt:lpstr>SimSun</vt:lpstr>
      <vt:lpstr>SimSun</vt:lpstr>
      <vt:lpstr>Aharoni</vt:lpstr>
      <vt:lpstr>Arial</vt:lpstr>
      <vt:lpstr>Calibri</vt:lpstr>
      <vt:lpstr>Calibri Light</vt:lpstr>
      <vt:lpstr>等线</vt:lpstr>
      <vt:lpstr>Segoe UI Black</vt:lpstr>
      <vt:lpstr>Tahoma</vt:lpstr>
      <vt:lpstr>Times New Roman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217</cp:revision>
  <dcterms:created xsi:type="dcterms:W3CDTF">2014-04-01T16:27:00Z</dcterms:created>
  <dcterms:modified xsi:type="dcterms:W3CDTF">2024-11-24T14:46:54Z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