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8" r:id="rId3"/>
    <p:sldMasterId id="2147483710" r:id="rId4"/>
  </p:sldMasterIdLst>
  <p:notesMasterIdLst>
    <p:notesMasterId r:id="rId32"/>
  </p:notesMasterIdLst>
  <p:sldIdLst>
    <p:sldId id="554" r:id="rId5"/>
    <p:sldId id="555" r:id="rId6"/>
    <p:sldId id="556" r:id="rId7"/>
    <p:sldId id="262" r:id="rId8"/>
    <p:sldId id="557" r:id="rId9"/>
    <p:sldId id="273" r:id="rId10"/>
    <p:sldId id="265" r:id="rId11"/>
    <p:sldId id="261" r:id="rId12"/>
    <p:sldId id="278" r:id="rId13"/>
    <p:sldId id="558" r:id="rId14"/>
    <p:sldId id="279" r:id="rId15"/>
    <p:sldId id="559" r:id="rId16"/>
    <p:sldId id="560" r:id="rId17"/>
    <p:sldId id="561" r:id="rId18"/>
    <p:sldId id="264" r:id="rId19"/>
    <p:sldId id="562" r:id="rId20"/>
    <p:sldId id="266" r:id="rId21"/>
    <p:sldId id="567" r:id="rId22"/>
    <p:sldId id="280" r:id="rId23"/>
    <p:sldId id="281" r:id="rId24"/>
    <p:sldId id="563" r:id="rId25"/>
    <p:sldId id="263" r:id="rId26"/>
    <p:sldId id="282" r:id="rId27"/>
    <p:sldId id="564" r:id="rId28"/>
    <p:sldId id="565" r:id="rId29"/>
    <p:sldId id="566" r:id="rId30"/>
    <p:sldId id="26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256" autoAdjust="0"/>
  </p:normalViewPr>
  <p:slideViewPr>
    <p:cSldViewPr snapToGrid="0">
      <p:cViewPr varScale="1">
        <p:scale>
          <a:sx n="65" d="100"/>
          <a:sy n="65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2CD856-2B52-4B0F-AFBB-2D6E97E358D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94CA26-C6B5-43C4-95A7-FAAFB47F7C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4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0BB4F9-1C72-4740-BCEE-0A1A069752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775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51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7092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058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938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9871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505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1107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6971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004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352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669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403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3295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081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68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45426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31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1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20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10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77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31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6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973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31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65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7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48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67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6878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86629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1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8603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5027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945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719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0169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899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950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27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1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32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434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34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20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135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60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2025/1/2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8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02/01/2025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85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4.xml"/><Relationship Id="rId18" Type="http://schemas.openxmlformats.org/officeDocument/2006/relationships/slide" Target="slide3.xml"/><Relationship Id="rId3" Type="http://schemas.openxmlformats.org/officeDocument/2006/relationships/image" Target="../media/image4.png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gif"/><Relationship Id="rId17" Type="http://schemas.openxmlformats.org/officeDocument/2006/relationships/image" Target="../media/image16.png"/><Relationship Id="rId2" Type="http://schemas.openxmlformats.org/officeDocument/2006/relationships/audio" Target="../media/audio1.wav"/><Relationship Id="rId16" Type="http://schemas.openxmlformats.org/officeDocument/2006/relationships/slide" Target="slide2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.png"/><Relationship Id="rId11" Type="http://schemas.openxmlformats.org/officeDocument/2006/relationships/image" Target="../media/image12.gif"/><Relationship Id="rId5" Type="http://schemas.openxmlformats.org/officeDocument/2006/relationships/image" Target="../media/image6.png"/><Relationship Id="rId15" Type="http://schemas.openxmlformats.org/officeDocument/2006/relationships/image" Target="../media/image15.PNG"/><Relationship Id="rId23" Type="http://schemas.openxmlformats.org/officeDocument/2006/relationships/slide" Target="slide6.xml"/><Relationship Id="rId10" Type="http://schemas.openxmlformats.org/officeDocument/2006/relationships/image" Target="../media/image11.gif"/><Relationship Id="rId19" Type="http://schemas.openxmlformats.org/officeDocument/2006/relationships/image" Target="../media/image17.png"/><Relationship Id="rId4" Type="http://schemas.openxmlformats.org/officeDocument/2006/relationships/image" Target="../media/image5.png"/><Relationship Id="rId9" Type="http://schemas.openxmlformats.org/officeDocument/2006/relationships/image" Target="../media/image10.gif"/><Relationship Id="rId14" Type="http://schemas.openxmlformats.org/officeDocument/2006/relationships/image" Target="../media/image14.png"/><Relationship Id="rId22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81" y="877646"/>
            <a:ext cx="12191995" cy="6856793"/>
          </a:xfrm>
          <a:prstGeom prst="rect">
            <a:avLst/>
          </a:prstGeom>
        </p:spPr>
      </p:pic>
      <p:pic>
        <p:nvPicPr>
          <p:cNvPr id="32" name="1b" descr="A close up of a logo&#10;&#10;Description generated with high confidence">
            <a:extLst>
              <a:ext uri="{FF2B5EF4-FFF2-40B4-BE49-F238E27FC236}">
                <a16:creationId xmlns:a16="http://schemas.microsoft.com/office/drawing/2014/main" id="{BB610790-D290-419E-AF66-8F78EE25E9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7" y="1099333"/>
            <a:ext cx="3218967" cy="2243522"/>
          </a:xfrm>
          <a:prstGeom prst="rect">
            <a:avLst/>
          </a:prstGeom>
        </p:spPr>
      </p:pic>
      <p:pic>
        <p:nvPicPr>
          <p:cNvPr id="34" name="2b">
            <a:extLst>
              <a:ext uri="{FF2B5EF4-FFF2-40B4-BE49-F238E27FC236}">
                <a16:creationId xmlns:a16="http://schemas.microsoft.com/office/drawing/2014/main" id="{D91F0E31-F505-45CC-A500-C8C2CBDA9A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165" y="1099333"/>
            <a:ext cx="3212870" cy="2255716"/>
          </a:xfrm>
          <a:prstGeom prst="rect">
            <a:avLst/>
          </a:prstGeom>
        </p:spPr>
      </p:pic>
      <p:pic>
        <p:nvPicPr>
          <p:cNvPr id="36" name="3b">
            <a:extLst>
              <a:ext uri="{FF2B5EF4-FFF2-40B4-BE49-F238E27FC236}">
                <a16:creationId xmlns:a16="http://schemas.microsoft.com/office/drawing/2014/main" id="{014C4854-1F24-4C12-B5D7-588DEDA03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063" y="3417188"/>
            <a:ext cx="3194581" cy="2225233"/>
          </a:xfrm>
          <a:prstGeom prst="rect">
            <a:avLst/>
          </a:prstGeom>
        </p:spPr>
      </p:pic>
      <p:pic>
        <p:nvPicPr>
          <p:cNvPr id="38" name="4b" descr="A close up of a logo&#10;&#10;Description generated with high confidence">
            <a:extLst>
              <a:ext uri="{FF2B5EF4-FFF2-40B4-BE49-F238E27FC236}">
                <a16:creationId xmlns:a16="http://schemas.microsoft.com/office/drawing/2014/main" id="{CC6EF77F-72C1-432E-A9A4-5E262484B3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264" y="3438230"/>
            <a:ext cx="3176291" cy="222523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08">
            <a:off x="11579833" y="2857144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426" y="4934926"/>
            <a:ext cx="506290" cy="5062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073" y="144615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13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2" b="11202"/>
          <a:stretch/>
        </p:blipFill>
        <p:spPr>
          <a:xfrm>
            <a:off x="7446645" y="6219825"/>
            <a:ext cx="1506247" cy="558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3F12-C796-43C9-A1D2-7BBDD7BCE9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9309" y="1099332"/>
            <a:ext cx="4876753" cy="4341884"/>
          </a:xfrm>
          <a:prstGeom prst="rect">
            <a:avLst/>
          </a:prstGeom>
        </p:spPr>
      </p:pic>
      <p:pic>
        <p:nvPicPr>
          <p:cNvPr id="20" name="1a">
            <a:hlinkClick r:id="rId16" action="ppaction://hlinksldjump"/>
            <a:extLst>
              <a:ext uri="{FF2B5EF4-FFF2-40B4-BE49-F238E27FC236}">
                <a16:creationId xmlns:a16="http://schemas.microsoft.com/office/drawing/2014/main" id="{1D755C37-7225-46B6-AECB-63145FE021F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9012" y="951966"/>
            <a:ext cx="3449389" cy="2292791"/>
          </a:xfrm>
          <a:prstGeom prst="rect">
            <a:avLst/>
          </a:prstGeom>
        </p:spPr>
      </p:pic>
      <p:pic>
        <p:nvPicPr>
          <p:cNvPr id="22" name="2a">
            <a:hlinkClick r:id="rId18" action="ppaction://hlinksldjump"/>
            <a:extLst>
              <a:ext uri="{FF2B5EF4-FFF2-40B4-BE49-F238E27FC236}">
                <a16:creationId xmlns:a16="http://schemas.microsoft.com/office/drawing/2014/main" id="{E6388EE3-A630-4AAD-8615-8FA7CF881B6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8612" y="855911"/>
            <a:ext cx="3235685" cy="2437320"/>
          </a:xfrm>
          <a:prstGeom prst="rect">
            <a:avLst/>
          </a:prstGeom>
        </p:spPr>
      </p:pic>
      <p:pic>
        <p:nvPicPr>
          <p:cNvPr id="23" name="3a">
            <a:hlinkClick r:id="rId13" action="ppaction://hlinksldjump"/>
            <a:extLst>
              <a:ext uri="{FF2B5EF4-FFF2-40B4-BE49-F238E27FC236}">
                <a16:creationId xmlns:a16="http://schemas.microsoft.com/office/drawing/2014/main" id="{92318311-7088-4865-B336-5759C85325C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816" y="3005504"/>
            <a:ext cx="3371991" cy="2601079"/>
          </a:xfrm>
          <a:prstGeom prst="rect">
            <a:avLst/>
          </a:prstGeom>
        </p:spPr>
      </p:pic>
      <p:pic>
        <p:nvPicPr>
          <p:cNvPr id="24" name="4a">
            <a:hlinkClick r:id="rId21" action="ppaction://hlinksldjump"/>
            <a:extLst>
              <a:ext uri="{FF2B5EF4-FFF2-40B4-BE49-F238E27FC236}">
                <a16:creationId xmlns:a16="http://schemas.microsoft.com/office/drawing/2014/main" id="{89768423-E81D-4E09-86F4-B6A0DBF3AB2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366" y="3021083"/>
            <a:ext cx="3294993" cy="2677705"/>
          </a:xfrm>
          <a:prstGeom prst="rect">
            <a:avLst/>
          </a:prstGeom>
        </p:spPr>
      </p:pic>
      <p:sp>
        <p:nvSpPr>
          <p:cNvPr id="2" name="Rectangle 1">
            <a:hlinkClick r:id="rId23" action="ppaction://hlinksldjump"/>
            <a:extLst>
              <a:ext uri="{FF2B5EF4-FFF2-40B4-BE49-F238E27FC236}">
                <a16:creationId xmlns:a16="http://schemas.microsoft.com/office/drawing/2014/main" id="{069C5A20-EFBD-4E78-BB9D-EEF63A1A33C2}"/>
              </a:ext>
            </a:extLst>
          </p:cNvPr>
          <p:cNvSpPr/>
          <p:nvPr/>
        </p:nvSpPr>
        <p:spPr>
          <a:xfrm>
            <a:off x="9696062" y="6134470"/>
            <a:ext cx="2208893" cy="6391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Đến</a:t>
            </a:r>
            <a:r>
              <a:rPr lang="en-US" sz="2400" dirty="0"/>
              <a:t> </a:t>
            </a:r>
            <a:r>
              <a:rPr lang="en-US" sz="2400" dirty="0" err="1"/>
              <a:t>bài</a:t>
            </a:r>
            <a:r>
              <a:rPr lang="en-US" sz="2400" dirty="0"/>
              <a:t> </a:t>
            </a:r>
            <a:r>
              <a:rPr lang="en-US" sz="2400" dirty="0" err="1"/>
              <a:t>mới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90194-CAC8-0015-A5BD-F4B193DF320A}"/>
              </a:ext>
            </a:extLst>
          </p:cNvPr>
          <p:cNvSpPr txBox="1"/>
          <p:nvPr/>
        </p:nvSpPr>
        <p:spPr>
          <a:xfrm>
            <a:off x="3995063" y="339213"/>
            <a:ext cx="550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2AD52B-DDB5-C316-DA71-D6410774853D}"/>
              </a:ext>
            </a:extLst>
          </p:cNvPr>
          <p:cNvSpPr txBox="1"/>
          <p:nvPr/>
        </p:nvSpPr>
        <p:spPr>
          <a:xfrm>
            <a:off x="4970205" y="890147"/>
            <a:ext cx="526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AC329D7-757C-2F58-2361-29ED9810A46E}"/>
              </a:ext>
            </a:extLst>
          </p:cNvPr>
          <p:cNvSpPr txBox="1"/>
          <p:nvPr/>
        </p:nvSpPr>
        <p:spPr>
          <a:xfrm>
            <a:off x="3681339" y="5603891"/>
            <a:ext cx="40558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:PHẠM THỊ BÌNH</a:t>
            </a:r>
          </a:p>
        </p:txBody>
      </p:sp>
    </p:spTree>
    <p:extLst>
      <p:ext uri="{BB962C8B-B14F-4D97-AF65-F5344CB8AC3E}">
        <p14:creationId xmlns:p14="http://schemas.microsoft.com/office/powerpoint/2010/main" val="253400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khám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phá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D187A5-3AD7-4BF7-83A3-FAC4A37F2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4575" y="2078984"/>
            <a:ext cx="785812" cy="9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746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white"/>
                </a:solidFill>
                <a:latin typeface="Calibri"/>
              </a:rPr>
              <a:t>1. Quan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sát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nói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nơi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hình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28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libri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sen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r>
              <a:rPr lang="en-US" sz="2400" dirty="0"/>
              <a:t>, </a:t>
            </a:r>
            <a:r>
              <a:rPr lang="en-US" sz="2400" dirty="0" err="1"/>
              <a:t>hồ</a:t>
            </a:r>
            <a:endParaRPr lang="en-US" sz="2400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rau</a:t>
            </a:r>
            <a:r>
              <a:rPr lang="en-US" sz="2400" dirty="0"/>
              <a:t> </a:t>
            </a:r>
            <a:r>
              <a:rPr lang="en-US" sz="2400" dirty="0" err="1"/>
              <a:t>muống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ao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xương</a:t>
            </a:r>
            <a:r>
              <a:rPr lang="en-US" sz="2400" dirty="0"/>
              <a:t> </a:t>
            </a:r>
            <a:r>
              <a:rPr lang="en-US" sz="2400" dirty="0" err="1"/>
              <a:t>rồng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sa</a:t>
            </a:r>
            <a:r>
              <a:rPr lang="en-US" sz="2400" dirty="0"/>
              <a:t> </a:t>
            </a:r>
            <a:r>
              <a:rPr lang="en-US" sz="2400" dirty="0" err="1"/>
              <a:t>mạc</a:t>
            </a:r>
            <a:endParaRPr lang="en-US" sz="2400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đước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ở </a:t>
            </a:r>
            <a:r>
              <a:rPr lang="en-US" sz="2400" dirty="0" err="1"/>
              <a:t>biển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7284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1. Quan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chuối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dừa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vườn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bờ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"/>
              </a:rPr>
              <a:t>kênh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rêu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mái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chân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tường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566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hay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dưới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961" y="1020932"/>
            <a:ext cx="6341106" cy="567514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dưới</a:t>
            </a:r>
            <a:r>
              <a:rPr lang="en-US" sz="36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Calibri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2117324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endParaRPr lang="en-US" sz="3600" dirty="0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9D6D731-47A5-437C-A739-65413014A22B}"/>
              </a:ext>
            </a:extLst>
          </p:cNvPr>
          <p:cNvSpPr/>
          <p:nvPr/>
        </p:nvSpPr>
        <p:spPr>
          <a:xfrm>
            <a:off x="9224410" y="457199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709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1C4CD-EB30-4278-8699-0987BBA71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7FBDC-D67D-49DC-92BD-D38065B85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36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C8F52C8-7D58-449D-8B44-72497312C0C3}"/>
              </a:ext>
            </a:extLst>
          </p:cNvPr>
          <p:cNvSpPr/>
          <p:nvPr/>
        </p:nvSpPr>
        <p:spPr>
          <a:xfrm>
            <a:off x="228599" y="99781"/>
            <a:ext cx="9921241" cy="72584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 err="1">
                <a:solidFill>
                  <a:prstClr val="white"/>
                </a:solidFill>
              </a:rPr>
              <a:t>Những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loại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cây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này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sống</a:t>
            </a:r>
            <a:r>
              <a:rPr lang="en-US" sz="3600" dirty="0">
                <a:solidFill>
                  <a:prstClr val="white"/>
                </a:solidFill>
              </a:rPr>
              <a:t> ở </a:t>
            </a:r>
            <a:r>
              <a:rPr lang="en-US" sz="3600" dirty="0" err="1">
                <a:solidFill>
                  <a:prstClr val="white"/>
                </a:solidFill>
              </a:rPr>
              <a:t>trên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cạn</a:t>
            </a:r>
            <a:r>
              <a:rPr lang="en-US" sz="3600" dirty="0">
                <a:solidFill>
                  <a:prstClr val="white"/>
                </a:solidFill>
              </a:rPr>
              <a:t> hay </a:t>
            </a:r>
            <a:r>
              <a:rPr lang="en-US" sz="3600" dirty="0" err="1">
                <a:solidFill>
                  <a:prstClr val="white"/>
                </a:solidFill>
              </a:rPr>
              <a:t>dưới</a:t>
            </a:r>
            <a:r>
              <a:rPr lang="en-US" sz="3600" dirty="0">
                <a:solidFill>
                  <a:prstClr val="white"/>
                </a:solidFill>
              </a:rPr>
              <a:t> </a:t>
            </a:r>
            <a:r>
              <a:rPr lang="en-US" sz="3600" dirty="0" err="1">
                <a:solidFill>
                  <a:prstClr val="white"/>
                </a:solidFill>
              </a:rPr>
              <a:t>nước</a:t>
            </a:r>
            <a:endParaRPr lang="en-US" sz="3600" dirty="0">
              <a:solidFill>
                <a:prstClr val="white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D53CF-2C79-417E-A89F-654615057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95961" y="1194048"/>
            <a:ext cx="6341106" cy="524723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C006A8D-8122-4FDA-9436-874773E29566}"/>
              </a:ext>
            </a:extLst>
          </p:cNvPr>
          <p:cNvSpPr/>
          <p:nvPr/>
        </p:nvSpPr>
        <p:spPr>
          <a:xfrm>
            <a:off x="639193" y="1571348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C59BCAD-BD6C-493A-BDD4-F6C8B6518963}"/>
              </a:ext>
            </a:extLst>
          </p:cNvPr>
          <p:cNvSpPr/>
          <p:nvPr/>
        </p:nvSpPr>
        <p:spPr>
          <a:xfrm>
            <a:off x="9608087" y="3582139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0B97A3F-36C8-429B-BEFF-4676B0DFB57D}"/>
              </a:ext>
            </a:extLst>
          </p:cNvPr>
          <p:cNvSpPr/>
          <p:nvPr/>
        </p:nvSpPr>
        <p:spPr>
          <a:xfrm>
            <a:off x="481842" y="4740675"/>
            <a:ext cx="2485748" cy="109195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0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301873" y="313690"/>
            <a:ext cx="10034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Phân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dựa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EB04B66F-770F-4549-A69A-A1BAFA72FB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4207757"/>
              </p:ext>
            </p:extLst>
          </p:nvPr>
        </p:nvGraphicFramePr>
        <p:xfrm>
          <a:off x="1104899" y="1981200"/>
          <a:ext cx="10034780" cy="3558027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508695">
                  <a:extLst>
                    <a:ext uri="{9D8B030D-6E8A-4147-A177-3AD203B41FA5}">
                      <a16:colId xmlns:a16="http://schemas.microsoft.com/office/drawing/2014/main" val="249597732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083622813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2908551174"/>
                    </a:ext>
                  </a:extLst>
                </a:gridCol>
                <a:gridCol w="2508695">
                  <a:extLst>
                    <a:ext uri="{9D8B030D-6E8A-4147-A177-3AD203B41FA5}">
                      <a16:colId xmlns:a16="http://schemas.microsoft.com/office/drawing/2014/main" val="1164717397"/>
                    </a:ext>
                  </a:extLst>
                </a:gridCol>
              </a:tblGrid>
              <a:tr h="579584"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cây</a:t>
                      </a:r>
                      <a:endParaRPr lang="en-US" sz="3200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Nơi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Môi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trường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sống</a:t>
                      </a:r>
                      <a:endParaRPr lang="en-US" sz="3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723652"/>
                  </a:ext>
                </a:extLst>
              </a:tr>
              <a:tr h="57958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Trên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cạn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Dưới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nước</a:t>
                      </a:r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557501"/>
                  </a:ext>
                </a:extLst>
              </a:tr>
              <a:tr h="660107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Cây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rau</a:t>
                      </a:r>
                      <a:r>
                        <a:rPr lang="en-US" sz="3200" dirty="0"/>
                        <a:t> </a:t>
                      </a:r>
                      <a:r>
                        <a:rPr lang="en-US" sz="3200" dirty="0" err="1"/>
                        <a:t>cải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 err="1"/>
                        <a:t>Ruộng</a:t>
                      </a:r>
                      <a:r>
                        <a:rPr lang="en-US" sz="3200" dirty="0"/>
                        <a:t>, </a:t>
                      </a:r>
                      <a:r>
                        <a:rPr lang="en-US" sz="3200" dirty="0" err="1"/>
                        <a:t>vườn</a:t>
                      </a:r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0156569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5118593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5033790"/>
                  </a:ext>
                </a:extLst>
              </a:tr>
              <a:tr h="579584"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2625731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AB71D9-43FA-4B23-B5F8-49C44C4EED86}"/>
              </a:ext>
            </a:extLst>
          </p:cNvPr>
          <p:cNvSpPr txBox="1"/>
          <p:nvPr/>
        </p:nvSpPr>
        <p:spPr>
          <a:xfrm>
            <a:off x="1904999" y="2019300"/>
            <a:ext cx="8124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u="sng" dirty="0" err="1"/>
              <a:t>Bài</a:t>
            </a:r>
            <a:r>
              <a:rPr lang="en-US" sz="4800" u="sng" dirty="0"/>
              <a:t> </a:t>
            </a:r>
            <a:r>
              <a:rPr lang="en-US" sz="4800" u="sng" dirty="0" err="1"/>
              <a:t>tập</a:t>
            </a:r>
            <a:r>
              <a:rPr lang="en-US" sz="4800" u="sng" dirty="0"/>
              <a:t> </a:t>
            </a:r>
            <a:r>
              <a:rPr lang="en-US" sz="4800" u="sng" dirty="0" err="1"/>
              <a:t>về</a:t>
            </a:r>
            <a:r>
              <a:rPr lang="en-US" sz="4800" u="sng" dirty="0"/>
              <a:t> </a:t>
            </a:r>
            <a:r>
              <a:rPr lang="en-US" sz="4800" u="sng" dirty="0" err="1"/>
              <a:t>nhà</a:t>
            </a:r>
            <a:endParaRPr lang="en-US" sz="4800" u="sng" dirty="0"/>
          </a:p>
          <a:p>
            <a:pPr algn="ctr"/>
            <a:r>
              <a:rPr lang="en-US" sz="4800" dirty="0" err="1">
                <a:solidFill>
                  <a:srgbClr val="0070C0"/>
                </a:solidFill>
              </a:rPr>
              <a:t>Chuẩn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bị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tranh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ảnh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về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các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cây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cùng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với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nơi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sống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của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 err="1">
                <a:solidFill>
                  <a:srgbClr val="0070C0"/>
                </a:solidFill>
              </a:rPr>
              <a:t>chúng</a:t>
            </a:r>
            <a:endParaRPr lang="en-US" sz="4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61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326" y="123020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4707333" y="2949382"/>
            <a:ext cx="353949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300" normalizeH="0" baseline="0" noProof="0" dirty="0" err="1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Tiết</a:t>
            </a:r>
            <a:r>
              <a:rPr kumimoji="0" lang="en-US" altLang="zh-CN" sz="6000" b="1" i="0" u="none" strike="noStrike" kern="1200" cap="none" spc="300" normalizeH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Cooper Black" panose="0208090404030B020404" pitchFamily="18" charset="0"/>
                <a:ea typeface="Microsoft YaHei" panose="020B0503020204020204" charset="-122"/>
                <a:cs typeface="Aharoni" panose="02010803020104030203" pitchFamily="2" charset="-79"/>
              </a:rPr>
              <a:t> 2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Cooper Black" panose="0208090404030B020404" pitchFamily="18" charset="0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thực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hành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925" y="2073724"/>
            <a:ext cx="833437" cy="860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93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D6460794-1F36-4CBC-8605-5715EAAB7550}"/>
              </a:ext>
            </a:extLst>
          </p:cNvPr>
          <p:cNvSpPr/>
          <p:nvPr/>
        </p:nvSpPr>
        <p:spPr>
          <a:xfrm>
            <a:off x="2162176" y="142681"/>
            <a:ext cx="8210550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những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quanh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nhà</a:t>
            </a:r>
            <a:r>
              <a:rPr lang="en-US" sz="2400" dirty="0">
                <a:solidFill>
                  <a:prstClr val="white"/>
                </a:solidFill>
                <a:latin typeface="Calibri"/>
              </a:rPr>
              <a:t>,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môi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trường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325EEC-B059-492B-97F8-3FE463BF4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4150" y="1419225"/>
            <a:ext cx="7200900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327113" y="1354237"/>
            <a:ext cx="813677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gì nở giữa mùa hè,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đầm thơm ngát lá che được đầu 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hoa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29C377-1663-4A93-951F-A769749FB432}"/>
              </a:ext>
            </a:extLst>
          </p:cNvPr>
          <p:cNvSpPr txBox="1"/>
          <p:nvPr/>
        </p:nvSpPr>
        <p:spPr>
          <a:xfrm>
            <a:off x="4472516" y="3749438"/>
            <a:ext cx="35894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sen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63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141F889-9008-4EEE-A0F1-582721B24E2E}"/>
              </a:ext>
            </a:extLst>
          </p:cNvPr>
          <p:cNvSpPr/>
          <p:nvPr/>
        </p:nvSpPr>
        <p:spPr>
          <a:xfrm>
            <a:off x="2660584" y="152206"/>
            <a:ext cx="7283516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Calibri"/>
              </a:rPr>
              <a:t>Kể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tên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và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nơi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sống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Calibri"/>
              </a:rPr>
              <a:t>hình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338CBC-286D-47EB-A9B6-B72F4A905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279" y="1966912"/>
            <a:ext cx="7096125" cy="410527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11C19C-B61E-4E11-84F6-42A94113B594}"/>
              </a:ext>
            </a:extLst>
          </p:cNvPr>
          <p:cNvSpPr/>
          <p:nvPr/>
        </p:nvSpPr>
        <p:spPr>
          <a:xfrm>
            <a:off x="342900" y="2295525"/>
            <a:ext cx="2085975" cy="1028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đu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cạn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FD0AAEF-D86D-4BF3-885B-8BE30260E07F}"/>
              </a:ext>
            </a:extLst>
          </p:cNvPr>
          <p:cNvSpPr/>
          <p:nvPr/>
        </p:nvSpPr>
        <p:spPr>
          <a:xfrm>
            <a:off x="5200651" y="1038224"/>
            <a:ext cx="2438400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hoa</a:t>
            </a:r>
            <a:r>
              <a:rPr lang="en-US" sz="2400" dirty="0"/>
              <a:t> </a:t>
            </a:r>
            <a:r>
              <a:rPr lang="en-US" sz="2400" dirty="0" err="1"/>
              <a:t>súng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54CA4D-FBF8-4900-885A-A45E7BED19CC}"/>
              </a:ext>
            </a:extLst>
          </p:cNvPr>
          <p:cNvSpPr/>
          <p:nvPr/>
        </p:nvSpPr>
        <p:spPr>
          <a:xfrm>
            <a:off x="9850403" y="2500313"/>
            <a:ext cx="226539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lúa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7DC111-94DA-40C1-9B8C-544032E118FE}"/>
              </a:ext>
            </a:extLst>
          </p:cNvPr>
          <p:cNvSpPr/>
          <p:nvPr/>
        </p:nvSpPr>
        <p:spPr>
          <a:xfrm>
            <a:off x="1621580" y="4700588"/>
            <a:ext cx="226539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bèo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endParaRPr lang="en-US" sz="24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62AD70-8124-4AB5-951B-528756B1396B}"/>
              </a:ext>
            </a:extLst>
          </p:cNvPr>
          <p:cNvSpPr/>
          <p:nvPr/>
        </p:nvSpPr>
        <p:spPr>
          <a:xfrm>
            <a:off x="8546255" y="4605338"/>
            <a:ext cx="2265397" cy="9286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Cây</a:t>
            </a:r>
            <a:r>
              <a:rPr lang="en-US" sz="2400" dirty="0"/>
              <a:t> </a:t>
            </a:r>
            <a:r>
              <a:rPr lang="en-US" sz="2400" dirty="0" err="1"/>
              <a:t>xấu</a:t>
            </a:r>
            <a:r>
              <a:rPr lang="en-US" sz="2400" dirty="0"/>
              <a:t> </a:t>
            </a:r>
            <a:r>
              <a:rPr lang="en-US" sz="2400" dirty="0" err="1"/>
              <a:t>hổ</a:t>
            </a:r>
            <a:r>
              <a:rPr lang="en-US" sz="2400" dirty="0"/>
              <a:t> </a:t>
            </a:r>
            <a:r>
              <a:rPr lang="en-US" sz="2400" dirty="0" err="1"/>
              <a:t>sống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</a:t>
            </a:r>
            <a:r>
              <a:rPr lang="en-US" sz="2400" dirty="0" err="1"/>
              <a:t>cạn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9528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070155F-5C24-4F4B-A580-29BAD1C966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47990019"/>
              </p:ext>
            </p:extLst>
          </p:nvPr>
        </p:nvGraphicFramePr>
        <p:xfrm>
          <a:off x="838200" y="1825625"/>
          <a:ext cx="10515600" cy="25603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397759379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178570071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94304854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84855477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Đội</a:t>
                      </a:r>
                      <a:r>
                        <a:rPr lang="en-US" sz="3600" dirty="0"/>
                        <a:t> 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Đội</a:t>
                      </a:r>
                      <a:r>
                        <a:rPr lang="en-US" sz="3600" dirty="0"/>
                        <a:t> 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8926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Dưới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r>
                        <a:rPr lang="en-US" sz="3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Trên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cạn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/>
                        <a:t>Dưới</a:t>
                      </a:r>
                      <a:r>
                        <a:rPr lang="en-US" sz="3600" dirty="0"/>
                        <a:t> </a:t>
                      </a:r>
                      <a:r>
                        <a:rPr lang="en-US" sz="3600" dirty="0" err="1"/>
                        <a:t>nước</a:t>
                      </a:r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481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6330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255646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4DE1212-1566-40BE-8B61-1E37908A7AFB}"/>
              </a:ext>
            </a:extLst>
          </p:cNvPr>
          <p:cNvSpPr/>
          <p:nvPr/>
        </p:nvSpPr>
        <p:spPr>
          <a:xfrm>
            <a:off x="24288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Gắn</a:t>
            </a:r>
            <a:r>
              <a:rPr lang="en-US" sz="2800" dirty="0"/>
              <a:t> </a:t>
            </a:r>
            <a:r>
              <a:rPr lang="en-US" sz="2800" dirty="0" err="1"/>
              <a:t>thẻ</a:t>
            </a:r>
            <a:r>
              <a:rPr lang="en-US" sz="2800" dirty="0"/>
              <a:t>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54113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vận dụng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2C11117-E653-42B0-8E68-ABC968617B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161" y="1987821"/>
            <a:ext cx="1132164" cy="1064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D7455-0F18-4E58-AE96-DF29EE75D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err="1"/>
              <a:t>Vì</a:t>
            </a:r>
            <a:r>
              <a:rPr lang="en-US" sz="3600" b="1" dirty="0"/>
              <a:t> </a:t>
            </a:r>
            <a:r>
              <a:rPr lang="en-US" sz="3600" b="1" dirty="0" err="1"/>
              <a:t>sao</a:t>
            </a:r>
            <a:r>
              <a:rPr lang="en-US" sz="3600" b="1" dirty="0"/>
              <a:t> </a:t>
            </a:r>
            <a:r>
              <a:rPr lang="en-US" sz="3600" b="1" dirty="0" err="1"/>
              <a:t>cây</a:t>
            </a:r>
            <a:r>
              <a:rPr lang="en-US" sz="3600" b="1" dirty="0"/>
              <a:t> </a:t>
            </a:r>
            <a:r>
              <a:rPr lang="en-US" sz="3600" b="1" dirty="0" err="1"/>
              <a:t>lục</a:t>
            </a:r>
            <a:r>
              <a:rPr lang="en-US" sz="3600" b="1" dirty="0"/>
              <a:t> </a:t>
            </a:r>
            <a:r>
              <a:rPr lang="en-US" sz="3600" b="1" dirty="0" err="1"/>
              <a:t>bình</a:t>
            </a:r>
            <a:r>
              <a:rPr lang="en-US" sz="3600" b="1" dirty="0"/>
              <a:t> </a:t>
            </a:r>
            <a:r>
              <a:rPr lang="en-US" sz="3600" b="1" dirty="0" err="1"/>
              <a:t>sau</a:t>
            </a:r>
            <a:r>
              <a:rPr lang="en-US" sz="3600" b="1" dirty="0"/>
              <a:t> </a:t>
            </a:r>
            <a:r>
              <a:rPr lang="en-US" sz="3600" b="1" dirty="0" err="1"/>
              <a:t>khi</a:t>
            </a:r>
            <a:r>
              <a:rPr lang="en-US" sz="3600" b="1" dirty="0"/>
              <a:t> </a:t>
            </a:r>
            <a:r>
              <a:rPr lang="en-US" sz="3600" b="1" dirty="0" err="1"/>
              <a:t>đưa</a:t>
            </a:r>
            <a:r>
              <a:rPr lang="en-US" sz="3600" b="1" dirty="0"/>
              <a:t> </a:t>
            </a:r>
            <a:r>
              <a:rPr lang="en-US" sz="3600" b="1" dirty="0" err="1"/>
              <a:t>lên</a:t>
            </a:r>
            <a:r>
              <a:rPr lang="en-US" sz="3600" b="1" dirty="0"/>
              <a:t> </a:t>
            </a:r>
            <a:r>
              <a:rPr lang="en-US" sz="3600" b="1" dirty="0" err="1"/>
              <a:t>cạn</a:t>
            </a:r>
            <a:r>
              <a:rPr lang="en-US" sz="3600" b="1" dirty="0"/>
              <a:t> 1 </a:t>
            </a:r>
            <a:br>
              <a:rPr lang="en-US" sz="3600" b="1" dirty="0"/>
            </a:br>
            <a:r>
              <a:rPr lang="en-US" sz="3600" b="1" dirty="0" err="1"/>
              <a:t>thời</a:t>
            </a:r>
            <a:r>
              <a:rPr lang="en-US" sz="3600" b="1" dirty="0"/>
              <a:t> </a:t>
            </a:r>
            <a:r>
              <a:rPr lang="en-US" sz="3600" b="1" dirty="0" err="1"/>
              <a:t>gian</a:t>
            </a:r>
            <a:r>
              <a:rPr lang="en-US" sz="3600" b="1" dirty="0"/>
              <a:t> </a:t>
            </a:r>
            <a:r>
              <a:rPr lang="en-US" sz="3600" b="1" dirty="0" err="1"/>
              <a:t>bị</a:t>
            </a:r>
            <a:r>
              <a:rPr lang="en-US" sz="3600" b="1" dirty="0"/>
              <a:t> </a:t>
            </a:r>
            <a:r>
              <a:rPr lang="en-US" sz="3600" b="1" dirty="0" err="1"/>
              <a:t>héo</a:t>
            </a:r>
            <a:endParaRPr lang="en-US" sz="36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F4C5F8-0B1A-4EA7-8631-B74210D3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0" y="1690688"/>
            <a:ext cx="6858000" cy="4076700"/>
          </a:xfrm>
          <a:prstGeom prst="rect">
            <a:avLst/>
          </a:prstGeom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788C540B-2D4F-436F-8591-8A590234410F}"/>
              </a:ext>
            </a:extLst>
          </p:cNvPr>
          <p:cNvSpPr/>
          <p:nvPr/>
        </p:nvSpPr>
        <p:spPr>
          <a:xfrm>
            <a:off x="361950" y="1962150"/>
            <a:ext cx="2095500" cy="302895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Do </a:t>
            </a:r>
            <a:r>
              <a:rPr lang="en-US" sz="2800" dirty="0" err="1"/>
              <a:t>bị</a:t>
            </a:r>
            <a:r>
              <a:rPr lang="en-US" sz="2800" dirty="0"/>
              <a:t> </a:t>
            </a:r>
            <a:r>
              <a:rPr lang="en-US" sz="2800" dirty="0" err="1"/>
              <a:t>thay</a:t>
            </a:r>
            <a:r>
              <a:rPr lang="en-US" sz="2800" dirty="0"/>
              <a:t> </a:t>
            </a:r>
            <a:r>
              <a:rPr lang="en-US" sz="2800" dirty="0" err="1"/>
              <a:t>đổi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56486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9A107-2F03-4363-98C2-872105E1D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D8268-2444-40EB-BA76-3A3115D3F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F4C3205-F8D9-41BA-876F-33F73239851F}"/>
              </a:ext>
            </a:extLst>
          </p:cNvPr>
          <p:cNvSpPr/>
          <p:nvPr/>
        </p:nvSpPr>
        <p:spPr>
          <a:xfrm>
            <a:off x="2152649" y="114300"/>
            <a:ext cx="8086725" cy="65881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nhà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thí</a:t>
            </a:r>
            <a:r>
              <a:rPr lang="en-US" sz="2800" dirty="0"/>
              <a:t> </a:t>
            </a:r>
            <a:r>
              <a:rPr lang="en-US" sz="2800" dirty="0" err="1"/>
              <a:t>nghiệm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hoàn</a:t>
            </a:r>
            <a:r>
              <a:rPr lang="en-US" sz="2800" dirty="0"/>
              <a:t> </a:t>
            </a:r>
            <a:r>
              <a:rPr lang="en-US" sz="2800" dirty="0" err="1"/>
              <a:t>thành</a:t>
            </a:r>
            <a:r>
              <a:rPr lang="en-US" sz="2800" dirty="0"/>
              <a:t> </a:t>
            </a:r>
            <a:r>
              <a:rPr lang="en-US" sz="2800" dirty="0" err="1"/>
              <a:t>bảng</a:t>
            </a:r>
            <a:r>
              <a:rPr lang="en-US" sz="2800" dirty="0"/>
              <a:t> </a:t>
            </a:r>
            <a:r>
              <a:rPr lang="en-US" sz="2800" dirty="0" err="1"/>
              <a:t>theo</a:t>
            </a:r>
            <a:r>
              <a:rPr lang="en-US" sz="2800" dirty="0"/>
              <a:t> </a:t>
            </a:r>
            <a:r>
              <a:rPr lang="en-US" sz="2800" dirty="0" err="1"/>
              <a:t>mẫu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F151C63-D87F-4A34-BDB7-715F28463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150" y="2085976"/>
            <a:ext cx="8277223" cy="217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081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B04EA-451B-4BE3-8EA3-622CC94E5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DE1212-1566-40BE-8B61-1E37908A7AFB}"/>
              </a:ext>
            </a:extLst>
          </p:cNvPr>
          <p:cNvSpPr/>
          <p:nvPr/>
        </p:nvSpPr>
        <p:spPr>
          <a:xfrm>
            <a:off x="2428875" y="230188"/>
            <a:ext cx="8315325" cy="6667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Điều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gì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xảy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ra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khi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cây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bị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thay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đổi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môi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trường</a:t>
            </a:r>
            <a:r>
              <a:rPr lang="en-US" sz="2800" noProof="0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800" noProof="0" dirty="0" err="1">
                <a:solidFill>
                  <a:prstClr val="white"/>
                </a:solidFill>
                <a:latin typeface="Calibri"/>
              </a:rPr>
              <a:t>sống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83C208-F893-4C5D-807B-676D0E9CF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C8F10F12-9D05-40FF-B4C5-DF512BBDA318}"/>
              </a:ext>
            </a:extLst>
          </p:cNvPr>
          <p:cNvSpPr/>
          <p:nvPr/>
        </p:nvSpPr>
        <p:spPr>
          <a:xfrm>
            <a:off x="3371851" y="1825625"/>
            <a:ext cx="6657974" cy="3108325"/>
          </a:xfrm>
          <a:prstGeom prst="cloud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0" i="0" dirty="0">
                <a:solidFill>
                  <a:schemeClr val="bg1"/>
                </a:solidFill>
                <a:effectLst/>
                <a:latin typeface="Open Sans" panose="020B0606030504020204" pitchFamily="34" charset="0"/>
              </a:rPr>
              <a:t>Nếu môi trường sống của cây bị thay đổi, cây có thể héo hoặc chết.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1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CF8A2-75F0-492A-95C7-657C532DB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73FC0-5CD8-4099-A437-D6C63E3711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82E9D4-6E92-4E4D-99CE-AA70176BE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365125"/>
            <a:ext cx="8467725" cy="547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p14:dur="10" advClick="0">
        <p15:prstTrans prst="airplane"/>
      </p:transition>
    </mc:Choice>
    <mc:Fallback xmlns=""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2803658" y="1345360"/>
            <a:ext cx="75729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gì thân cuống rỗng không</a:t>
            </a:r>
          </a:p>
          <a:p>
            <a:pPr lvl="0">
              <a:defRPr/>
            </a:pPr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tim tím nở đầy sông đầy vườn?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C452F0-327C-442F-8D09-E2EFF02F8AF8}"/>
              </a:ext>
            </a:extLst>
          </p:cNvPr>
          <p:cNvSpPr txBox="1"/>
          <p:nvPr/>
        </p:nvSpPr>
        <p:spPr>
          <a:xfrm>
            <a:off x="3764511" y="3563006"/>
            <a:ext cx="43011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sz="40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F2F40B-0C06-41A2-98EB-3C7D4751E754}"/>
              </a:ext>
            </a:extLst>
          </p:cNvPr>
          <p:cNvSpPr txBox="1"/>
          <p:nvPr/>
        </p:nvSpPr>
        <p:spPr>
          <a:xfrm>
            <a:off x="4159837" y="972498"/>
            <a:ext cx="4435830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 gì thân cao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thưa răng lược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đem nước ngọt</a:t>
            </a:r>
          </a:p>
          <a:p>
            <a:pPr lvl="0"/>
            <a:r>
              <a:rPr lang="vi-VN" sz="4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Đựng đầy quả xanh?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A46285-AC70-4F24-87DC-EF5358B6E211}"/>
              </a:ext>
            </a:extLst>
          </p:cNvPr>
          <p:cNvSpPr txBox="1"/>
          <p:nvPr/>
        </p:nvSpPr>
        <p:spPr>
          <a:xfrm>
            <a:off x="4424426" y="3915060"/>
            <a:ext cx="36375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dừa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2156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3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A92D6B-6B91-4DB9-A69B-6920AF53839F}"/>
              </a:ext>
            </a:extLst>
          </p:cNvPr>
          <p:cNvSpPr txBox="1"/>
          <p:nvPr/>
        </p:nvSpPr>
        <p:spPr>
          <a:xfrm>
            <a:off x="2904926" y="1299374"/>
            <a:ext cx="8149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Tắm dưới hồ rất dịu dàng,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sao mang tiếng đùng đoàng lạ thay</a:t>
            </a:r>
            <a:endParaRPr lang="en-US" sz="40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vi-VN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Là cây gì?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E535D8-67EC-45C9-8FD9-E06670C45FE9}"/>
              </a:ext>
            </a:extLst>
          </p:cNvPr>
          <p:cNvSpPr txBox="1"/>
          <p:nvPr/>
        </p:nvSpPr>
        <p:spPr>
          <a:xfrm>
            <a:off x="4130426" y="4053924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hoa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súng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51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D4C6C6-A3D7-4E80-8E23-60CBB2210C1E}"/>
              </a:ext>
            </a:extLst>
          </p:cNvPr>
          <p:cNvSpPr txBox="1"/>
          <p:nvPr/>
        </p:nvSpPr>
        <p:spPr>
          <a:xfrm>
            <a:off x="3784384" y="3027378"/>
            <a:ext cx="561975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16: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Thực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vật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sống</a:t>
            </a:r>
            <a:r>
              <a:rPr kumimoji="0" lang="en-US" sz="5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Mijas" panose="02000506000000020004" pitchFamily="50" charset="0"/>
                <a:ea typeface="+mn-ea"/>
                <a:cs typeface="+mn-cs"/>
              </a:rPr>
              <a:t> ở </a:t>
            </a:r>
            <a:r>
              <a:rPr lang="en-US" sz="50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iCiel Mijas" panose="02000506000000020004" pitchFamily="50" charset="0"/>
              </a:rPr>
              <a:t>đâu</a:t>
            </a:r>
            <a:endParaRPr kumimoji="0" lang="en-US" sz="5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iCiel Mijas" panose="02000506000000020004" pitchFamily="50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6A16D5-16DA-4E2C-B5FF-82F50C71AADD}"/>
              </a:ext>
            </a:extLst>
          </p:cNvPr>
          <p:cNvSpPr txBox="1"/>
          <p:nvPr/>
        </p:nvSpPr>
        <p:spPr>
          <a:xfrm>
            <a:off x="3222594" y="0"/>
            <a:ext cx="5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Chủ</a:t>
            </a:r>
            <a:r>
              <a:rPr lang="en-US" sz="2800" b="1" dirty="0"/>
              <a:t> </a:t>
            </a:r>
            <a:r>
              <a:rPr lang="en-US" sz="2800" b="1" dirty="0" err="1"/>
              <a:t>đề</a:t>
            </a:r>
            <a:r>
              <a:rPr lang="en-US" sz="2800" b="1" dirty="0"/>
              <a:t> 4: </a:t>
            </a:r>
            <a:r>
              <a:rPr lang="en-US" sz="2800" b="1" dirty="0" err="1"/>
              <a:t>Thực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động</a:t>
            </a:r>
            <a:r>
              <a:rPr lang="en-US" sz="2800" b="1" dirty="0"/>
              <a:t> </a:t>
            </a:r>
            <a:r>
              <a:rPr lang="en-US" sz="2800" b="1" dirty="0" err="1"/>
              <a:t>vật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588454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34" y="1338568"/>
            <a:ext cx="786511" cy="58439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478" y="2476667"/>
            <a:ext cx="725465" cy="5390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062" y="553864"/>
            <a:ext cx="1242640" cy="90201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0431" y="1455882"/>
            <a:ext cx="1331922" cy="1020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88" y="457356"/>
            <a:ext cx="1535541" cy="123654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5695" y="5011464"/>
            <a:ext cx="1185863" cy="100342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576" y="493378"/>
            <a:ext cx="823892" cy="1338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22" y="4002612"/>
            <a:ext cx="731361" cy="1180151"/>
          </a:xfrm>
          <a:prstGeom prst="rect">
            <a:avLst/>
          </a:prstGeom>
        </p:spPr>
      </p:pic>
      <p:sp>
        <p:nvSpPr>
          <p:cNvPr id="13" name="任意多边形: 形状 12"/>
          <p:cNvSpPr/>
          <p:nvPr/>
        </p:nvSpPr>
        <p:spPr>
          <a:xfrm>
            <a:off x="1006381" y="164934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多边形: 形状 13"/>
          <p:cNvSpPr/>
          <p:nvPr/>
        </p:nvSpPr>
        <p:spPr>
          <a:xfrm>
            <a:off x="10118553" y="180487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任意多边形: 形状 14"/>
          <p:cNvSpPr/>
          <p:nvPr/>
        </p:nvSpPr>
        <p:spPr>
          <a:xfrm>
            <a:off x="965135" y="5781955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8F6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任意多边形: 形状 15"/>
          <p:cNvSpPr/>
          <p:nvPr/>
        </p:nvSpPr>
        <p:spPr>
          <a:xfrm>
            <a:off x="11689838" y="3600433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-1" fmla="*/ 639965 w 1300768"/>
              <a:gd name="connsiteY0-2" fmla="*/ 272650 h 1001520"/>
              <a:gd name="connsiteX1-3" fmla="*/ 436765 w 1300768"/>
              <a:gd name="connsiteY1-4" fmla="*/ 5950 h 1001520"/>
              <a:gd name="connsiteX2-5" fmla="*/ 17665 w 1300768"/>
              <a:gd name="connsiteY2-6" fmla="*/ 120250 h 1001520"/>
              <a:gd name="connsiteX3-7" fmla="*/ 144665 w 1300768"/>
              <a:gd name="connsiteY3-8" fmla="*/ 488550 h 1001520"/>
              <a:gd name="connsiteX4-9" fmla="*/ 741565 w 1300768"/>
              <a:gd name="connsiteY4-10" fmla="*/ 996550 h 1001520"/>
              <a:gd name="connsiteX5-11" fmla="*/ 1300365 w 1300768"/>
              <a:gd name="connsiteY5-12" fmla="*/ 158350 h 1001520"/>
              <a:gd name="connsiteX6-13" fmla="*/ 916825 w 1300768"/>
              <a:gd name="connsiteY6-14" fmla="*/ 41510 h 1001520"/>
              <a:gd name="connsiteX7-15" fmla="*/ 639965 w 1300768"/>
              <a:gd name="connsiteY7-16" fmla="*/ 272650 h 1001520"/>
              <a:gd name="connsiteX0-17" fmla="*/ 639965 w 1255114"/>
              <a:gd name="connsiteY0-18" fmla="*/ 272650 h 999147"/>
              <a:gd name="connsiteX1-19" fmla="*/ 436765 w 1255114"/>
              <a:gd name="connsiteY1-20" fmla="*/ 5950 h 999147"/>
              <a:gd name="connsiteX2-21" fmla="*/ 17665 w 1255114"/>
              <a:gd name="connsiteY2-22" fmla="*/ 120250 h 999147"/>
              <a:gd name="connsiteX3-23" fmla="*/ 144665 w 1255114"/>
              <a:gd name="connsiteY3-24" fmla="*/ 488550 h 999147"/>
              <a:gd name="connsiteX4-25" fmla="*/ 741565 w 1255114"/>
              <a:gd name="connsiteY4-26" fmla="*/ 996550 h 999147"/>
              <a:gd name="connsiteX5-27" fmla="*/ 1254645 w 1255114"/>
              <a:gd name="connsiteY5-28" fmla="*/ 257410 h 999147"/>
              <a:gd name="connsiteX6-29" fmla="*/ 916825 w 1255114"/>
              <a:gd name="connsiteY6-30" fmla="*/ 41510 h 999147"/>
              <a:gd name="connsiteX7-31" fmla="*/ 639965 w 1255114"/>
              <a:gd name="connsiteY7-32" fmla="*/ 272650 h 999147"/>
              <a:gd name="connsiteX0-33" fmla="*/ 626545 w 1241694"/>
              <a:gd name="connsiteY0-34" fmla="*/ 274485 h 1006887"/>
              <a:gd name="connsiteX1-35" fmla="*/ 423345 w 1241694"/>
              <a:gd name="connsiteY1-36" fmla="*/ 7785 h 1006887"/>
              <a:gd name="connsiteX2-37" fmla="*/ 4245 w 1241694"/>
              <a:gd name="connsiteY2-38" fmla="*/ 122085 h 1006887"/>
              <a:gd name="connsiteX3-39" fmla="*/ 237925 w 1241694"/>
              <a:gd name="connsiteY3-40" fmla="*/ 627545 h 1006887"/>
              <a:gd name="connsiteX4-41" fmla="*/ 728145 w 1241694"/>
              <a:gd name="connsiteY4-42" fmla="*/ 998385 h 1006887"/>
              <a:gd name="connsiteX5-43" fmla="*/ 1241225 w 1241694"/>
              <a:gd name="connsiteY5-44" fmla="*/ 259245 h 1006887"/>
              <a:gd name="connsiteX6-45" fmla="*/ 903405 w 1241694"/>
              <a:gd name="connsiteY6-46" fmla="*/ 43345 h 1006887"/>
              <a:gd name="connsiteX7-47" fmla="*/ 626545 w 1241694"/>
              <a:gd name="connsiteY7-48" fmla="*/ 274485 h 1006887"/>
              <a:gd name="connsiteX0-49" fmla="*/ 538375 w 1153524"/>
              <a:gd name="connsiteY0-50" fmla="*/ 268848 h 1001039"/>
              <a:gd name="connsiteX1-51" fmla="*/ 335175 w 1153524"/>
              <a:gd name="connsiteY1-52" fmla="*/ 2148 h 1001039"/>
              <a:gd name="connsiteX2-53" fmla="*/ 7515 w 1153524"/>
              <a:gd name="connsiteY2-54" fmla="*/ 169788 h 1001039"/>
              <a:gd name="connsiteX3-55" fmla="*/ 149755 w 1153524"/>
              <a:gd name="connsiteY3-56" fmla="*/ 621908 h 1001039"/>
              <a:gd name="connsiteX4-57" fmla="*/ 639975 w 1153524"/>
              <a:gd name="connsiteY4-58" fmla="*/ 992748 h 1001039"/>
              <a:gd name="connsiteX5-59" fmla="*/ 1153055 w 1153524"/>
              <a:gd name="connsiteY5-60" fmla="*/ 253608 h 1001039"/>
              <a:gd name="connsiteX6-61" fmla="*/ 815235 w 1153524"/>
              <a:gd name="connsiteY6-62" fmla="*/ 37708 h 1001039"/>
              <a:gd name="connsiteX7-63" fmla="*/ 538375 w 1153524"/>
              <a:gd name="connsiteY7-64" fmla="*/ 268848 h 1001039"/>
              <a:gd name="connsiteX0-65" fmla="*/ 536664 w 1151813"/>
              <a:gd name="connsiteY0-66" fmla="*/ 231233 h 963424"/>
              <a:gd name="connsiteX1-67" fmla="*/ 302984 w 1151813"/>
              <a:gd name="connsiteY1-68" fmla="*/ 17873 h 963424"/>
              <a:gd name="connsiteX2-69" fmla="*/ 5804 w 1151813"/>
              <a:gd name="connsiteY2-70" fmla="*/ 132173 h 963424"/>
              <a:gd name="connsiteX3-71" fmla="*/ 148044 w 1151813"/>
              <a:gd name="connsiteY3-72" fmla="*/ 584293 h 963424"/>
              <a:gd name="connsiteX4-73" fmla="*/ 638264 w 1151813"/>
              <a:gd name="connsiteY4-74" fmla="*/ 955133 h 963424"/>
              <a:gd name="connsiteX5-75" fmla="*/ 1151344 w 1151813"/>
              <a:gd name="connsiteY5-76" fmla="*/ 215993 h 963424"/>
              <a:gd name="connsiteX6-77" fmla="*/ 813524 w 1151813"/>
              <a:gd name="connsiteY6-78" fmla="*/ 93 h 963424"/>
              <a:gd name="connsiteX7-79" fmla="*/ 536664 w 1151813"/>
              <a:gd name="connsiteY7-80" fmla="*/ 231233 h 963424"/>
              <a:gd name="connsiteX0-81" fmla="*/ 574764 w 1151802"/>
              <a:gd name="connsiteY0-82" fmla="*/ 254501 h 963832"/>
              <a:gd name="connsiteX1-83" fmla="*/ 302984 w 1151802"/>
              <a:gd name="connsiteY1-84" fmla="*/ 18281 h 963832"/>
              <a:gd name="connsiteX2-85" fmla="*/ 5804 w 1151802"/>
              <a:gd name="connsiteY2-86" fmla="*/ 132581 h 963832"/>
              <a:gd name="connsiteX3-87" fmla="*/ 148044 w 1151802"/>
              <a:gd name="connsiteY3-88" fmla="*/ 584701 h 963832"/>
              <a:gd name="connsiteX4-89" fmla="*/ 638264 w 1151802"/>
              <a:gd name="connsiteY4-90" fmla="*/ 955541 h 963832"/>
              <a:gd name="connsiteX5-91" fmla="*/ 1151344 w 1151802"/>
              <a:gd name="connsiteY5-92" fmla="*/ 216401 h 963832"/>
              <a:gd name="connsiteX6-93" fmla="*/ 813524 w 1151802"/>
              <a:gd name="connsiteY6-94" fmla="*/ 501 h 963832"/>
              <a:gd name="connsiteX7-95" fmla="*/ 574764 w 1151802"/>
              <a:gd name="connsiteY7-96" fmla="*/ 254501 h 963832"/>
              <a:gd name="connsiteX0-97" fmla="*/ 574764 w 1151816"/>
              <a:gd name="connsiteY0-98" fmla="*/ 241366 h 950697"/>
              <a:gd name="connsiteX1-99" fmla="*/ 302984 w 1151816"/>
              <a:gd name="connsiteY1-100" fmla="*/ 5146 h 950697"/>
              <a:gd name="connsiteX2-101" fmla="*/ 5804 w 1151816"/>
              <a:gd name="connsiteY2-102" fmla="*/ 119446 h 950697"/>
              <a:gd name="connsiteX3-103" fmla="*/ 148044 w 1151816"/>
              <a:gd name="connsiteY3-104" fmla="*/ 571566 h 950697"/>
              <a:gd name="connsiteX4-105" fmla="*/ 638264 w 1151816"/>
              <a:gd name="connsiteY4-106" fmla="*/ 942406 h 950697"/>
              <a:gd name="connsiteX5-107" fmla="*/ 1151344 w 1151816"/>
              <a:gd name="connsiteY5-108" fmla="*/ 203266 h 950697"/>
              <a:gd name="connsiteX6-109" fmla="*/ 821144 w 1151816"/>
              <a:gd name="connsiteY6-110" fmla="*/ 33086 h 950697"/>
              <a:gd name="connsiteX7-111" fmla="*/ 574764 w 1151816"/>
              <a:gd name="connsiteY7-112" fmla="*/ 241366 h 950697"/>
              <a:gd name="connsiteX0-113" fmla="*/ 574764 w 1098575"/>
              <a:gd name="connsiteY0-114" fmla="*/ 241366 h 949292"/>
              <a:gd name="connsiteX1-115" fmla="*/ 302984 w 1098575"/>
              <a:gd name="connsiteY1-116" fmla="*/ 5146 h 949292"/>
              <a:gd name="connsiteX2-117" fmla="*/ 5804 w 1098575"/>
              <a:gd name="connsiteY2-118" fmla="*/ 119446 h 949292"/>
              <a:gd name="connsiteX3-119" fmla="*/ 148044 w 1098575"/>
              <a:gd name="connsiteY3-120" fmla="*/ 571566 h 949292"/>
              <a:gd name="connsiteX4-121" fmla="*/ 638264 w 1098575"/>
              <a:gd name="connsiteY4-122" fmla="*/ 942406 h 949292"/>
              <a:gd name="connsiteX5-123" fmla="*/ 1098004 w 1098575"/>
              <a:gd name="connsiteY5-124" fmla="*/ 241366 h 949292"/>
              <a:gd name="connsiteX6-125" fmla="*/ 821144 w 1098575"/>
              <a:gd name="connsiteY6-126" fmla="*/ 33086 h 949292"/>
              <a:gd name="connsiteX7-127" fmla="*/ 574764 w 1098575"/>
              <a:gd name="connsiteY7-128" fmla="*/ 241366 h 949292"/>
              <a:gd name="connsiteX0-129" fmla="*/ 567144 w 1098578"/>
              <a:gd name="connsiteY0-130" fmla="*/ 225251 h 948417"/>
              <a:gd name="connsiteX1-131" fmla="*/ 302984 w 1098578"/>
              <a:gd name="connsiteY1-132" fmla="*/ 4271 h 948417"/>
              <a:gd name="connsiteX2-133" fmla="*/ 5804 w 1098578"/>
              <a:gd name="connsiteY2-134" fmla="*/ 118571 h 948417"/>
              <a:gd name="connsiteX3-135" fmla="*/ 148044 w 1098578"/>
              <a:gd name="connsiteY3-136" fmla="*/ 570691 h 948417"/>
              <a:gd name="connsiteX4-137" fmla="*/ 638264 w 1098578"/>
              <a:gd name="connsiteY4-138" fmla="*/ 941531 h 948417"/>
              <a:gd name="connsiteX5-139" fmla="*/ 1098004 w 1098578"/>
              <a:gd name="connsiteY5-140" fmla="*/ 240491 h 948417"/>
              <a:gd name="connsiteX6-141" fmla="*/ 821144 w 1098578"/>
              <a:gd name="connsiteY6-142" fmla="*/ 32211 h 948417"/>
              <a:gd name="connsiteX7-143" fmla="*/ 567144 w 1098578"/>
              <a:gd name="connsiteY7-144" fmla="*/ 225251 h 948417"/>
              <a:gd name="connsiteX0-145" fmla="*/ 566791 w 1098225"/>
              <a:gd name="connsiteY0-146" fmla="*/ 225251 h 940931"/>
              <a:gd name="connsiteX1-147" fmla="*/ 302631 w 1098225"/>
              <a:gd name="connsiteY1-148" fmla="*/ 4271 h 940931"/>
              <a:gd name="connsiteX2-149" fmla="*/ 5451 w 1098225"/>
              <a:gd name="connsiteY2-150" fmla="*/ 118571 h 940931"/>
              <a:gd name="connsiteX3-151" fmla="*/ 147691 w 1098225"/>
              <a:gd name="connsiteY3-152" fmla="*/ 570691 h 940931"/>
              <a:gd name="connsiteX4-153" fmla="*/ 599811 w 1098225"/>
              <a:gd name="connsiteY4-154" fmla="*/ 933911 h 940931"/>
              <a:gd name="connsiteX5-155" fmla="*/ 1097651 w 1098225"/>
              <a:gd name="connsiteY5-156" fmla="*/ 240491 h 940931"/>
              <a:gd name="connsiteX6-157" fmla="*/ 820791 w 1098225"/>
              <a:gd name="connsiteY6-158" fmla="*/ 32211 h 940931"/>
              <a:gd name="connsiteX7-159" fmla="*/ 566791 w 1098225"/>
              <a:gd name="connsiteY7-160" fmla="*/ 225251 h 940931"/>
              <a:gd name="connsiteX0-161" fmla="*/ 588748 w 1120182"/>
              <a:gd name="connsiteY0-162" fmla="*/ 227566 h 943300"/>
              <a:gd name="connsiteX1-163" fmla="*/ 324588 w 1120182"/>
              <a:gd name="connsiteY1-164" fmla="*/ 6586 h 943300"/>
              <a:gd name="connsiteX2-165" fmla="*/ 4548 w 1120182"/>
              <a:gd name="connsiteY2-166" fmla="*/ 105646 h 943300"/>
              <a:gd name="connsiteX3-167" fmla="*/ 169648 w 1120182"/>
              <a:gd name="connsiteY3-168" fmla="*/ 573006 h 943300"/>
              <a:gd name="connsiteX4-169" fmla="*/ 621768 w 1120182"/>
              <a:gd name="connsiteY4-170" fmla="*/ 936226 h 943300"/>
              <a:gd name="connsiteX5-171" fmla="*/ 1119608 w 1120182"/>
              <a:gd name="connsiteY5-172" fmla="*/ 242806 h 943300"/>
              <a:gd name="connsiteX6-173" fmla="*/ 842748 w 1120182"/>
              <a:gd name="connsiteY6-174" fmla="*/ 34526 h 943300"/>
              <a:gd name="connsiteX7-175" fmla="*/ 588748 w 1120182"/>
              <a:gd name="connsiteY7-176" fmla="*/ 227566 h 943300"/>
              <a:gd name="connsiteX0-177" fmla="*/ 596127 w 1127561"/>
              <a:gd name="connsiteY0-178" fmla="*/ 233015 h 948829"/>
              <a:gd name="connsiteX1-179" fmla="*/ 331967 w 1127561"/>
              <a:gd name="connsiteY1-180" fmla="*/ 12035 h 948829"/>
              <a:gd name="connsiteX2-181" fmla="*/ 4307 w 1127561"/>
              <a:gd name="connsiteY2-182" fmla="*/ 88235 h 948829"/>
              <a:gd name="connsiteX3-183" fmla="*/ 177027 w 1127561"/>
              <a:gd name="connsiteY3-184" fmla="*/ 578455 h 948829"/>
              <a:gd name="connsiteX4-185" fmla="*/ 629147 w 1127561"/>
              <a:gd name="connsiteY4-186" fmla="*/ 941675 h 948829"/>
              <a:gd name="connsiteX5-187" fmla="*/ 1126987 w 1127561"/>
              <a:gd name="connsiteY5-188" fmla="*/ 248255 h 948829"/>
              <a:gd name="connsiteX6-189" fmla="*/ 850127 w 1127561"/>
              <a:gd name="connsiteY6-190" fmla="*/ 39975 h 948829"/>
              <a:gd name="connsiteX7-191" fmla="*/ 596127 w 1127561"/>
              <a:gd name="connsiteY7-192" fmla="*/ 233015 h 948829"/>
              <a:gd name="connsiteX0-193" fmla="*/ 596471 w 1127905"/>
              <a:gd name="connsiteY0-194" fmla="*/ 287455 h 1003269"/>
              <a:gd name="connsiteX1-195" fmla="*/ 339931 w 1127905"/>
              <a:gd name="connsiteY1-196" fmla="*/ 5515 h 1003269"/>
              <a:gd name="connsiteX2-197" fmla="*/ 4651 w 1127905"/>
              <a:gd name="connsiteY2-198" fmla="*/ 142675 h 1003269"/>
              <a:gd name="connsiteX3-199" fmla="*/ 177371 w 1127905"/>
              <a:gd name="connsiteY3-200" fmla="*/ 632895 h 1003269"/>
              <a:gd name="connsiteX4-201" fmla="*/ 629491 w 1127905"/>
              <a:gd name="connsiteY4-202" fmla="*/ 996115 h 1003269"/>
              <a:gd name="connsiteX5-203" fmla="*/ 1127331 w 1127905"/>
              <a:gd name="connsiteY5-204" fmla="*/ 302695 h 1003269"/>
              <a:gd name="connsiteX6-205" fmla="*/ 850471 w 1127905"/>
              <a:gd name="connsiteY6-206" fmla="*/ 94415 h 1003269"/>
              <a:gd name="connsiteX7-207" fmla="*/ 596471 w 1127905"/>
              <a:gd name="connsiteY7-208" fmla="*/ 287455 h 1003269"/>
              <a:gd name="connsiteX0-209" fmla="*/ 596471 w 1128002"/>
              <a:gd name="connsiteY0-210" fmla="*/ 287455 h 1003269"/>
              <a:gd name="connsiteX1-211" fmla="*/ 339931 w 1128002"/>
              <a:gd name="connsiteY1-212" fmla="*/ 5515 h 1003269"/>
              <a:gd name="connsiteX2-213" fmla="*/ 4651 w 1128002"/>
              <a:gd name="connsiteY2-214" fmla="*/ 142675 h 1003269"/>
              <a:gd name="connsiteX3-215" fmla="*/ 177371 w 1128002"/>
              <a:gd name="connsiteY3-216" fmla="*/ 632895 h 1003269"/>
              <a:gd name="connsiteX4-217" fmla="*/ 629491 w 1128002"/>
              <a:gd name="connsiteY4-218" fmla="*/ 996115 h 1003269"/>
              <a:gd name="connsiteX5-219" fmla="*/ 1127331 w 1128002"/>
              <a:gd name="connsiteY5-220" fmla="*/ 302695 h 1003269"/>
              <a:gd name="connsiteX6-221" fmla="*/ 880951 w 1128002"/>
              <a:gd name="connsiteY6-222" fmla="*/ 56315 h 1003269"/>
              <a:gd name="connsiteX7-223" fmla="*/ 596471 w 1128002"/>
              <a:gd name="connsiteY7-224" fmla="*/ 287455 h 1003269"/>
              <a:gd name="connsiteX0-225" fmla="*/ 596471 w 1173605"/>
              <a:gd name="connsiteY0-226" fmla="*/ 287455 h 1003552"/>
              <a:gd name="connsiteX1-227" fmla="*/ 339931 w 1173605"/>
              <a:gd name="connsiteY1-228" fmla="*/ 5515 h 1003552"/>
              <a:gd name="connsiteX2-229" fmla="*/ 4651 w 1173605"/>
              <a:gd name="connsiteY2-230" fmla="*/ 142675 h 1003552"/>
              <a:gd name="connsiteX3-231" fmla="*/ 177371 w 1173605"/>
              <a:gd name="connsiteY3-232" fmla="*/ 632895 h 1003552"/>
              <a:gd name="connsiteX4-233" fmla="*/ 629491 w 1173605"/>
              <a:gd name="connsiteY4-234" fmla="*/ 996115 h 1003552"/>
              <a:gd name="connsiteX5-235" fmla="*/ 1173051 w 1173605"/>
              <a:gd name="connsiteY5-236" fmla="*/ 295075 h 1003552"/>
              <a:gd name="connsiteX6-237" fmla="*/ 880951 w 1173605"/>
              <a:gd name="connsiteY6-238" fmla="*/ 56315 h 1003552"/>
              <a:gd name="connsiteX7-239" fmla="*/ 596471 w 1173605"/>
              <a:gd name="connsiteY7-240" fmla="*/ 287455 h 1003552"/>
              <a:gd name="connsiteX0-241" fmla="*/ 603276 w 1180410"/>
              <a:gd name="connsiteY0-242" fmla="*/ 287693 h 1005272"/>
              <a:gd name="connsiteX1-243" fmla="*/ 346736 w 1180410"/>
              <a:gd name="connsiteY1-244" fmla="*/ 5753 h 1005272"/>
              <a:gd name="connsiteX2-245" fmla="*/ 11456 w 1180410"/>
              <a:gd name="connsiteY2-246" fmla="*/ 142913 h 1005272"/>
              <a:gd name="connsiteX3-247" fmla="*/ 130836 w 1180410"/>
              <a:gd name="connsiteY3-248" fmla="*/ 655993 h 1005272"/>
              <a:gd name="connsiteX4-249" fmla="*/ 636296 w 1180410"/>
              <a:gd name="connsiteY4-250" fmla="*/ 996353 h 1005272"/>
              <a:gd name="connsiteX5-251" fmla="*/ 1179856 w 1180410"/>
              <a:gd name="connsiteY5-252" fmla="*/ 295313 h 1005272"/>
              <a:gd name="connsiteX6-253" fmla="*/ 887756 w 1180410"/>
              <a:gd name="connsiteY6-254" fmla="*/ 56553 h 1005272"/>
              <a:gd name="connsiteX7-255" fmla="*/ 603276 w 1180410"/>
              <a:gd name="connsiteY7-256" fmla="*/ 287693 h 1005272"/>
              <a:gd name="connsiteX0-257" fmla="*/ 604313 w 1181447"/>
              <a:gd name="connsiteY0-258" fmla="*/ 287693 h 1027612"/>
              <a:gd name="connsiteX1-259" fmla="*/ 347773 w 1181447"/>
              <a:gd name="connsiteY1-260" fmla="*/ 5753 h 1027612"/>
              <a:gd name="connsiteX2-261" fmla="*/ 12493 w 1181447"/>
              <a:gd name="connsiteY2-262" fmla="*/ 142913 h 1027612"/>
              <a:gd name="connsiteX3-263" fmla="*/ 131873 w 1181447"/>
              <a:gd name="connsiteY3-264" fmla="*/ 655993 h 1027612"/>
              <a:gd name="connsiteX4-265" fmla="*/ 690673 w 1181447"/>
              <a:gd name="connsiteY4-266" fmla="*/ 1019213 h 1027612"/>
              <a:gd name="connsiteX5-267" fmla="*/ 1180893 w 1181447"/>
              <a:gd name="connsiteY5-268" fmla="*/ 295313 h 1027612"/>
              <a:gd name="connsiteX6-269" fmla="*/ 888793 w 1181447"/>
              <a:gd name="connsiteY6-270" fmla="*/ 56553 h 1027612"/>
              <a:gd name="connsiteX7-271" fmla="*/ 604313 w 1181447"/>
              <a:gd name="connsiteY7-272" fmla="*/ 287693 h 1027612"/>
              <a:gd name="connsiteX0-273" fmla="*/ 604313 w 1181465"/>
              <a:gd name="connsiteY0-274" fmla="*/ 287693 h 1027612"/>
              <a:gd name="connsiteX1-275" fmla="*/ 347773 w 1181465"/>
              <a:gd name="connsiteY1-276" fmla="*/ 5753 h 1027612"/>
              <a:gd name="connsiteX2-277" fmla="*/ 12493 w 1181465"/>
              <a:gd name="connsiteY2-278" fmla="*/ 142913 h 1027612"/>
              <a:gd name="connsiteX3-279" fmla="*/ 131873 w 1181465"/>
              <a:gd name="connsiteY3-280" fmla="*/ 655993 h 1027612"/>
              <a:gd name="connsiteX4-281" fmla="*/ 690673 w 1181465"/>
              <a:gd name="connsiteY4-282" fmla="*/ 1019213 h 1027612"/>
              <a:gd name="connsiteX5-283" fmla="*/ 1180893 w 1181465"/>
              <a:gd name="connsiteY5-284" fmla="*/ 295313 h 1027612"/>
              <a:gd name="connsiteX6-285" fmla="*/ 888793 w 1181465"/>
              <a:gd name="connsiteY6-286" fmla="*/ 56553 h 1027612"/>
              <a:gd name="connsiteX7-287" fmla="*/ 604313 w 1181465"/>
              <a:gd name="connsiteY7-288" fmla="*/ 287693 h 1027612"/>
              <a:gd name="connsiteX0-289" fmla="*/ 604313 w 1181465"/>
              <a:gd name="connsiteY0-290" fmla="*/ 288511 h 1028430"/>
              <a:gd name="connsiteX1-291" fmla="*/ 347773 w 1181465"/>
              <a:gd name="connsiteY1-292" fmla="*/ 6571 h 1028430"/>
              <a:gd name="connsiteX2-293" fmla="*/ 12493 w 1181465"/>
              <a:gd name="connsiteY2-294" fmla="*/ 143731 h 1028430"/>
              <a:gd name="connsiteX3-295" fmla="*/ 131873 w 1181465"/>
              <a:gd name="connsiteY3-296" fmla="*/ 656811 h 1028430"/>
              <a:gd name="connsiteX4-297" fmla="*/ 690673 w 1181465"/>
              <a:gd name="connsiteY4-298" fmla="*/ 1020031 h 1028430"/>
              <a:gd name="connsiteX5-299" fmla="*/ 1180893 w 1181465"/>
              <a:gd name="connsiteY5-300" fmla="*/ 296131 h 1028430"/>
              <a:gd name="connsiteX6-301" fmla="*/ 888793 w 1181465"/>
              <a:gd name="connsiteY6-302" fmla="*/ 57371 h 1028430"/>
              <a:gd name="connsiteX7-303" fmla="*/ 604313 w 1181465"/>
              <a:gd name="connsiteY7-304" fmla="*/ 288511 h 1028430"/>
              <a:gd name="connsiteX0-305" fmla="*/ 604313 w 1181465"/>
              <a:gd name="connsiteY0-306" fmla="*/ 270887 h 1010806"/>
              <a:gd name="connsiteX1-307" fmla="*/ 347773 w 1181465"/>
              <a:gd name="connsiteY1-308" fmla="*/ 7997 h 1010806"/>
              <a:gd name="connsiteX2-309" fmla="*/ 12493 w 1181465"/>
              <a:gd name="connsiteY2-310" fmla="*/ 126107 h 1010806"/>
              <a:gd name="connsiteX3-311" fmla="*/ 131873 w 1181465"/>
              <a:gd name="connsiteY3-312" fmla="*/ 639187 h 1010806"/>
              <a:gd name="connsiteX4-313" fmla="*/ 690673 w 1181465"/>
              <a:gd name="connsiteY4-314" fmla="*/ 1002407 h 1010806"/>
              <a:gd name="connsiteX5-315" fmla="*/ 1180893 w 1181465"/>
              <a:gd name="connsiteY5-316" fmla="*/ 278507 h 1010806"/>
              <a:gd name="connsiteX6-317" fmla="*/ 888793 w 1181465"/>
              <a:gd name="connsiteY6-318" fmla="*/ 39747 h 1010806"/>
              <a:gd name="connsiteX7-319" fmla="*/ 604313 w 1181465"/>
              <a:gd name="connsiteY7-320" fmla="*/ 270887 h 1010806"/>
              <a:gd name="connsiteX0-321" fmla="*/ 621462 w 1198614"/>
              <a:gd name="connsiteY0-322" fmla="*/ 289918 h 1029837"/>
              <a:gd name="connsiteX1-323" fmla="*/ 364922 w 1198614"/>
              <a:gd name="connsiteY1-324" fmla="*/ 27028 h 1029837"/>
              <a:gd name="connsiteX2-325" fmla="*/ 29642 w 1198614"/>
              <a:gd name="connsiteY2-326" fmla="*/ 145138 h 1029837"/>
              <a:gd name="connsiteX3-327" fmla="*/ 149022 w 1198614"/>
              <a:gd name="connsiteY3-328" fmla="*/ 658218 h 1029837"/>
              <a:gd name="connsiteX4-329" fmla="*/ 707822 w 1198614"/>
              <a:gd name="connsiteY4-330" fmla="*/ 1021438 h 1029837"/>
              <a:gd name="connsiteX5-331" fmla="*/ 1198042 w 1198614"/>
              <a:gd name="connsiteY5-332" fmla="*/ 297538 h 1029837"/>
              <a:gd name="connsiteX6-333" fmla="*/ 905942 w 1198614"/>
              <a:gd name="connsiteY6-334" fmla="*/ 58778 h 1029837"/>
              <a:gd name="connsiteX7-335" fmla="*/ 621462 w 1198614"/>
              <a:gd name="connsiteY7-336" fmla="*/ 289918 h 1029837"/>
              <a:gd name="connsiteX0-337" fmla="*/ 621462 w 1198614"/>
              <a:gd name="connsiteY0-338" fmla="*/ 309380 h 1049299"/>
              <a:gd name="connsiteX1-339" fmla="*/ 364922 w 1198614"/>
              <a:gd name="connsiteY1-340" fmla="*/ 46490 h 1049299"/>
              <a:gd name="connsiteX2-341" fmla="*/ 29642 w 1198614"/>
              <a:gd name="connsiteY2-342" fmla="*/ 164600 h 1049299"/>
              <a:gd name="connsiteX3-343" fmla="*/ 149022 w 1198614"/>
              <a:gd name="connsiteY3-344" fmla="*/ 677680 h 1049299"/>
              <a:gd name="connsiteX4-345" fmla="*/ 707822 w 1198614"/>
              <a:gd name="connsiteY4-346" fmla="*/ 1040900 h 1049299"/>
              <a:gd name="connsiteX5-347" fmla="*/ 1198042 w 1198614"/>
              <a:gd name="connsiteY5-348" fmla="*/ 317000 h 1049299"/>
              <a:gd name="connsiteX6-349" fmla="*/ 905942 w 1198614"/>
              <a:gd name="connsiteY6-350" fmla="*/ 78240 h 1049299"/>
              <a:gd name="connsiteX7-351" fmla="*/ 621462 w 1198614"/>
              <a:gd name="connsiteY7-352" fmla="*/ 309380 h 1049299"/>
              <a:gd name="connsiteX0-353" fmla="*/ 621462 w 1198614"/>
              <a:gd name="connsiteY0-354" fmla="*/ 305247 h 1045166"/>
              <a:gd name="connsiteX1-355" fmla="*/ 364922 w 1198614"/>
              <a:gd name="connsiteY1-356" fmla="*/ 42357 h 1045166"/>
              <a:gd name="connsiteX2-357" fmla="*/ 29642 w 1198614"/>
              <a:gd name="connsiteY2-358" fmla="*/ 160467 h 1045166"/>
              <a:gd name="connsiteX3-359" fmla="*/ 149022 w 1198614"/>
              <a:gd name="connsiteY3-360" fmla="*/ 673547 h 1045166"/>
              <a:gd name="connsiteX4-361" fmla="*/ 707822 w 1198614"/>
              <a:gd name="connsiteY4-362" fmla="*/ 1036767 h 1045166"/>
              <a:gd name="connsiteX5-363" fmla="*/ 1198042 w 1198614"/>
              <a:gd name="connsiteY5-364" fmla="*/ 312867 h 1045166"/>
              <a:gd name="connsiteX6-365" fmla="*/ 905942 w 1198614"/>
              <a:gd name="connsiteY6-366" fmla="*/ 74107 h 1045166"/>
              <a:gd name="connsiteX7-367" fmla="*/ 621462 w 1198614"/>
              <a:gd name="connsiteY7-368" fmla="*/ 305247 h 1045166"/>
              <a:gd name="connsiteX0-369" fmla="*/ 603989 w 1181141"/>
              <a:gd name="connsiteY0-370" fmla="*/ 283425 h 1023344"/>
              <a:gd name="connsiteX1-371" fmla="*/ 342687 w 1181141"/>
              <a:gd name="connsiteY1-372" fmla="*/ 22916 h 1023344"/>
              <a:gd name="connsiteX2-373" fmla="*/ 12169 w 1181141"/>
              <a:gd name="connsiteY2-374" fmla="*/ 138645 h 1023344"/>
              <a:gd name="connsiteX3-375" fmla="*/ 131549 w 1181141"/>
              <a:gd name="connsiteY3-376" fmla="*/ 651725 h 1023344"/>
              <a:gd name="connsiteX4-377" fmla="*/ 690349 w 1181141"/>
              <a:gd name="connsiteY4-378" fmla="*/ 1014945 h 1023344"/>
              <a:gd name="connsiteX5-379" fmla="*/ 1180569 w 1181141"/>
              <a:gd name="connsiteY5-380" fmla="*/ 291045 h 1023344"/>
              <a:gd name="connsiteX6-381" fmla="*/ 888469 w 1181141"/>
              <a:gd name="connsiteY6-382" fmla="*/ 52285 h 1023344"/>
              <a:gd name="connsiteX7-383" fmla="*/ 603989 w 1181141"/>
              <a:gd name="connsiteY7-384" fmla="*/ 283425 h 102334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7FD1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7" name="图片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59878"/>
            <a:ext cx="12192000" cy="1198068"/>
          </a:xfrm>
          <a:prstGeom prst="rect">
            <a:avLst/>
          </a:prstGeom>
        </p:spPr>
      </p:pic>
      <p:pic>
        <p:nvPicPr>
          <p:cNvPr id="18" name="图片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486" y="1228933"/>
            <a:ext cx="4988319" cy="4973932"/>
          </a:xfrm>
          <a:prstGeom prst="rect">
            <a:avLst/>
          </a:prstGeom>
        </p:spPr>
      </p:pic>
      <p:pic>
        <p:nvPicPr>
          <p:cNvPr id="19" name="图片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916" y="3832684"/>
            <a:ext cx="2313945" cy="2495308"/>
          </a:xfrm>
          <a:prstGeom prst="rect">
            <a:avLst/>
          </a:prstGeom>
        </p:spPr>
      </p:pic>
      <p:pic>
        <p:nvPicPr>
          <p:cNvPr id="20" name="图片 2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6787" y="4957521"/>
            <a:ext cx="1816256" cy="966300"/>
          </a:xfrm>
          <a:prstGeom prst="rect">
            <a:avLst/>
          </a:prstGeom>
        </p:spPr>
      </p:pic>
      <p:pic>
        <p:nvPicPr>
          <p:cNvPr id="21" name="图片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23" y="1338568"/>
            <a:ext cx="4192676" cy="2523890"/>
          </a:xfrm>
          <a:prstGeom prst="rect">
            <a:avLst/>
          </a:prstGeom>
        </p:spPr>
      </p:pic>
      <p:sp>
        <p:nvSpPr>
          <p:cNvPr id="23" name="文本框 29"/>
          <p:cNvSpPr txBox="1"/>
          <p:nvPr/>
        </p:nvSpPr>
        <p:spPr>
          <a:xfrm>
            <a:off x="5098994" y="2955521"/>
            <a:ext cx="2952152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>
                <a:ln>
                  <a:noFill/>
                </a:ln>
                <a:solidFill>
                  <a:srgbClr val="ED81A1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Aharoni" panose="02010803020104030203" pitchFamily="2" charset="-79"/>
              </a:rPr>
              <a:t>Tiết 1</a:t>
            </a:r>
            <a:endParaRPr kumimoji="0" lang="zh-CN" altLang="en-US" sz="2400" b="1" i="0" u="none" strike="noStrike" kern="1200" cap="none" spc="300" normalizeH="0" baseline="0" noProof="0" dirty="0">
              <a:ln>
                <a:noFill/>
              </a:ln>
              <a:solidFill>
                <a:srgbClr val="ED81A1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Aharoni" panose="02010803020104030203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0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0"/>
                            </p:stCondLst>
                            <p:childTnLst>
                              <p:par>
                                <p:cTn id="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t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981161" y="2022035"/>
            <a:ext cx="8736458" cy="2055304"/>
            <a:chOff x="7019" y="5598"/>
            <a:chExt cx="6358" cy="1378"/>
          </a:xfrm>
        </p:grpSpPr>
        <p:sp>
          <p:nvSpPr>
            <p:cNvPr id="19" name="任意多边形 18"/>
            <p:cNvSpPr/>
            <p:nvPr/>
          </p:nvSpPr>
          <p:spPr>
            <a:xfrm>
              <a:off x="7117" y="6476"/>
              <a:ext cx="6260" cy="500"/>
            </a:xfrm>
            <a:custGeom>
              <a:avLst/>
              <a:gdLst>
                <a:gd name="connsiteX0" fmla="*/ 0 w 6766560"/>
                <a:gd name="connsiteY0" fmla="*/ 39809 h 361457"/>
                <a:gd name="connsiteX1" fmla="*/ 4411980 w 6766560"/>
                <a:gd name="connsiteY1" fmla="*/ 28379 h 361457"/>
                <a:gd name="connsiteX2" fmla="*/ 4023360 w 6766560"/>
                <a:gd name="connsiteY2" fmla="*/ 359849 h 361457"/>
                <a:gd name="connsiteX3" fmla="*/ 6766560 w 6766560"/>
                <a:gd name="connsiteY3" fmla="*/ 131249 h 361457"/>
                <a:gd name="connsiteX0-1" fmla="*/ 0 w 6766560"/>
                <a:gd name="connsiteY0-2" fmla="*/ 75291 h 398381"/>
                <a:gd name="connsiteX1-3" fmla="*/ 4369154 w 6766560"/>
                <a:gd name="connsiteY1-4" fmla="*/ 18141 h 398381"/>
                <a:gd name="connsiteX2-5" fmla="*/ 4023360 w 6766560"/>
                <a:gd name="connsiteY2-6" fmla="*/ 395331 h 398381"/>
                <a:gd name="connsiteX3-7" fmla="*/ 6766560 w 6766560"/>
                <a:gd name="connsiteY3-8" fmla="*/ 166731 h 398381"/>
                <a:gd name="connsiteX0-9" fmla="*/ 0 w 6766560"/>
                <a:gd name="connsiteY0-10" fmla="*/ 71354 h 339035"/>
                <a:gd name="connsiteX1-11" fmla="*/ 4369154 w 6766560"/>
                <a:gd name="connsiteY1-12" fmla="*/ 14204 h 339035"/>
                <a:gd name="connsiteX2-13" fmla="*/ 4351696 w 6766560"/>
                <a:gd name="connsiteY2-14" fmla="*/ 334244 h 339035"/>
                <a:gd name="connsiteX3-15" fmla="*/ 6766560 w 6766560"/>
                <a:gd name="connsiteY3-16" fmla="*/ 162794 h 339035"/>
                <a:gd name="connsiteX0-17" fmla="*/ 0 w 7194823"/>
                <a:gd name="connsiteY0-18" fmla="*/ 71354 h 334304"/>
                <a:gd name="connsiteX1-19" fmla="*/ 4369154 w 7194823"/>
                <a:gd name="connsiteY1-20" fmla="*/ 14204 h 334304"/>
                <a:gd name="connsiteX2-21" fmla="*/ 4351696 w 7194823"/>
                <a:gd name="connsiteY2-22" fmla="*/ 334244 h 334304"/>
                <a:gd name="connsiteX3-23" fmla="*/ 7194823 w 7194823"/>
                <a:gd name="connsiteY3-24" fmla="*/ 37064 h 334304"/>
                <a:gd name="connsiteX0-25" fmla="*/ 0 w 7194823"/>
                <a:gd name="connsiteY0-26" fmla="*/ 72918 h 358721"/>
                <a:gd name="connsiteX1-27" fmla="*/ 4369154 w 7194823"/>
                <a:gd name="connsiteY1-28" fmla="*/ 15768 h 358721"/>
                <a:gd name="connsiteX2-29" fmla="*/ 4051911 w 7194823"/>
                <a:gd name="connsiteY2-30" fmla="*/ 358668 h 358721"/>
                <a:gd name="connsiteX3-31" fmla="*/ 7194823 w 7194823"/>
                <a:gd name="connsiteY3-32" fmla="*/ 38628 h 358721"/>
                <a:gd name="connsiteX0-33" fmla="*/ 0 w 6454042"/>
                <a:gd name="connsiteY0-34" fmla="*/ 72918 h 359955"/>
                <a:gd name="connsiteX1-35" fmla="*/ 4369154 w 6454042"/>
                <a:gd name="connsiteY1-36" fmla="*/ 15768 h 359955"/>
                <a:gd name="connsiteX2-37" fmla="*/ 4051911 w 6454042"/>
                <a:gd name="connsiteY2-38" fmla="*/ 358668 h 359955"/>
                <a:gd name="connsiteX3-39" fmla="*/ 6454042 w 6454042"/>
                <a:gd name="connsiteY3-40" fmla="*/ 112769 h 359955"/>
                <a:gd name="connsiteX0-41" fmla="*/ 0 w 6454042"/>
                <a:gd name="connsiteY0-42" fmla="*/ 62493 h 349247"/>
                <a:gd name="connsiteX1-43" fmla="*/ 4122228 w 6454042"/>
                <a:gd name="connsiteY1-44" fmla="*/ 17700 h 349247"/>
                <a:gd name="connsiteX2-45" fmla="*/ 4051911 w 6454042"/>
                <a:gd name="connsiteY2-46" fmla="*/ 348243 h 349247"/>
                <a:gd name="connsiteX3-47" fmla="*/ 6454042 w 6454042"/>
                <a:gd name="connsiteY3-48" fmla="*/ 102344 h 349247"/>
                <a:gd name="connsiteX0-49" fmla="*/ 0 w 4341830"/>
                <a:gd name="connsiteY0-50" fmla="*/ 62493 h 348243"/>
                <a:gd name="connsiteX1-51" fmla="*/ 4122228 w 4341830"/>
                <a:gd name="connsiteY1-52" fmla="*/ 17700 h 348243"/>
                <a:gd name="connsiteX2-53" fmla="*/ 4051911 w 4341830"/>
                <a:gd name="connsiteY2-54" fmla="*/ 348243 h 348243"/>
                <a:gd name="connsiteX0-55" fmla="*/ 0 w 4122228"/>
                <a:gd name="connsiteY0-56" fmla="*/ 62493 h 62493"/>
                <a:gd name="connsiteX1-57" fmla="*/ 4122228 w 4122228"/>
                <a:gd name="connsiteY1-58" fmla="*/ 17700 h 62493"/>
                <a:gd name="connsiteX0-59" fmla="*/ 0 w 4122228"/>
                <a:gd name="connsiteY0-60" fmla="*/ 44793 h 66159"/>
                <a:gd name="connsiteX1-61" fmla="*/ 4122228 w 4122228"/>
                <a:gd name="connsiteY1-62" fmla="*/ 0 h 66159"/>
                <a:gd name="connsiteX0-63" fmla="*/ 0 w 4245691"/>
                <a:gd name="connsiteY0-64" fmla="*/ 156004 h 156004"/>
                <a:gd name="connsiteX1-65" fmla="*/ 4245691 w 4245691"/>
                <a:gd name="connsiteY1-66" fmla="*/ 0 h 156004"/>
                <a:gd name="connsiteX0-67" fmla="*/ 0 w 4245691"/>
                <a:gd name="connsiteY0-68" fmla="*/ 156004 h 163985"/>
                <a:gd name="connsiteX1-69" fmla="*/ 4245691 w 4245691"/>
                <a:gd name="connsiteY1-70" fmla="*/ 0 h 163985"/>
                <a:gd name="connsiteX0-71" fmla="*/ 0 w 5449458"/>
                <a:gd name="connsiteY0-72" fmla="*/ 143648 h 143648"/>
                <a:gd name="connsiteX1-73" fmla="*/ 5449458 w 5449458"/>
                <a:gd name="connsiteY1-74" fmla="*/ 0 h 143648"/>
                <a:gd name="connsiteX0-75" fmla="*/ 0 w 5449458"/>
                <a:gd name="connsiteY0-76" fmla="*/ 143648 h 260913"/>
                <a:gd name="connsiteX1-77" fmla="*/ 1990356 w 5449458"/>
                <a:gd name="connsiteY1-78" fmla="*/ 260339 h 260913"/>
                <a:gd name="connsiteX2-79" fmla="*/ 5449458 w 5449458"/>
                <a:gd name="connsiteY2-80" fmla="*/ 0 h 260913"/>
                <a:gd name="connsiteX0-81" fmla="*/ 0 w 4693246"/>
                <a:gd name="connsiteY0-82" fmla="*/ 169 h 463018"/>
                <a:gd name="connsiteX1-83" fmla="*/ 1234144 w 4693246"/>
                <a:gd name="connsiteY1-84" fmla="*/ 462849 h 463018"/>
                <a:gd name="connsiteX2-85" fmla="*/ 4693246 w 4693246"/>
                <a:gd name="connsiteY2-86" fmla="*/ 202510 h 463018"/>
                <a:gd name="connsiteX0-87" fmla="*/ 153395 w 4846641"/>
                <a:gd name="connsiteY0-88" fmla="*/ 0 h 462988"/>
                <a:gd name="connsiteX1-89" fmla="*/ 1387539 w 4846641"/>
                <a:gd name="connsiteY1-90" fmla="*/ 462680 h 462988"/>
                <a:gd name="connsiteX2-91" fmla="*/ 4846641 w 4846641"/>
                <a:gd name="connsiteY2-92" fmla="*/ 202341 h 462988"/>
                <a:gd name="connsiteX0-93" fmla="*/ 212160 w 4457851"/>
                <a:gd name="connsiteY0-94" fmla="*/ 0 h 462988"/>
                <a:gd name="connsiteX1-95" fmla="*/ 998749 w 4457851"/>
                <a:gd name="connsiteY1-96" fmla="*/ 462680 h 462988"/>
                <a:gd name="connsiteX2-97" fmla="*/ 4457851 w 4457851"/>
                <a:gd name="connsiteY2-98" fmla="*/ 202341 h 462988"/>
                <a:gd name="connsiteX0-99" fmla="*/ 238795 w 4484486"/>
                <a:gd name="connsiteY0-100" fmla="*/ 0 h 462868"/>
                <a:gd name="connsiteX1-101" fmla="*/ 1025384 w 4484486"/>
                <a:gd name="connsiteY1-102" fmla="*/ 462680 h 462868"/>
                <a:gd name="connsiteX2-103" fmla="*/ 4484486 w 4484486"/>
                <a:gd name="connsiteY2-104" fmla="*/ 202341 h 462868"/>
                <a:gd name="connsiteX0-105" fmla="*/ 410770 w 4656461"/>
                <a:gd name="connsiteY0-106" fmla="*/ 0 h 425815"/>
                <a:gd name="connsiteX1-107" fmla="*/ 595476 w 4656461"/>
                <a:gd name="connsiteY1-108" fmla="*/ 425610 h 425815"/>
                <a:gd name="connsiteX2-109" fmla="*/ 4656461 w 4656461"/>
                <a:gd name="connsiteY2-110" fmla="*/ 202341 h 425815"/>
                <a:gd name="connsiteX0-111" fmla="*/ 410770 w 4656461"/>
                <a:gd name="connsiteY0-112" fmla="*/ 0 h 364069"/>
                <a:gd name="connsiteX1-113" fmla="*/ 595476 w 4656461"/>
                <a:gd name="connsiteY1-114" fmla="*/ 363827 h 364069"/>
                <a:gd name="connsiteX2-115" fmla="*/ 4656461 w 4656461"/>
                <a:gd name="connsiteY2-116" fmla="*/ 202341 h 364069"/>
                <a:gd name="connsiteX0-117" fmla="*/ 558636 w 4511100"/>
                <a:gd name="connsiteY0-118" fmla="*/ 0 h 388767"/>
                <a:gd name="connsiteX1-119" fmla="*/ 450115 w 4511100"/>
                <a:gd name="connsiteY1-120" fmla="*/ 388541 h 388767"/>
                <a:gd name="connsiteX2-121" fmla="*/ 4511100 w 4511100"/>
                <a:gd name="connsiteY2-122" fmla="*/ 227055 h 388767"/>
                <a:gd name="connsiteX0-123" fmla="*/ 445007 w 4613533"/>
                <a:gd name="connsiteY0-124" fmla="*/ 0 h 413467"/>
                <a:gd name="connsiteX1-125" fmla="*/ 552548 w 4613533"/>
                <a:gd name="connsiteY1-126" fmla="*/ 413255 h 413467"/>
                <a:gd name="connsiteX2-127" fmla="*/ 4613533 w 4613533"/>
                <a:gd name="connsiteY2-128" fmla="*/ 251769 h 413467"/>
                <a:gd name="connsiteX0-129" fmla="*/ 437894 w 4606420"/>
                <a:gd name="connsiteY0-130" fmla="*/ 0 h 351722"/>
                <a:gd name="connsiteX1-131" fmla="*/ 560868 w 4606420"/>
                <a:gd name="connsiteY1-132" fmla="*/ 351471 h 351722"/>
                <a:gd name="connsiteX2-133" fmla="*/ 4606420 w 4606420"/>
                <a:gd name="connsiteY2-134" fmla="*/ 251769 h 351722"/>
                <a:gd name="connsiteX0-135" fmla="*/ 424068 w 4592594"/>
                <a:gd name="connsiteY0-136" fmla="*/ 0 h 401116"/>
                <a:gd name="connsiteX1-137" fmla="*/ 577907 w 4592594"/>
                <a:gd name="connsiteY1-138" fmla="*/ 400898 h 401116"/>
                <a:gd name="connsiteX2-139" fmla="*/ 4592594 w 4592594"/>
                <a:gd name="connsiteY2-140" fmla="*/ 251769 h 401116"/>
                <a:gd name="connsiteX0-141" fmla="*/ 424068 w 4592594"/>
                <a:gd name="connsiteY0-142" fmla="*/ 0 h 401116"/>
                <a:gd name="connsiteX1-143" fmla="*/ 577907 w 4592594"/>
                <a:gd name="connsiteY1-144" fmla="*/ 400898 h 401116"/>
                <a:gd name="connsiteX2-145" fmla="*/ 4592594 w 4592594"/>
                <a:gd name="connsiteY2-146" fmla="*/ 338266 h 401116"/>
                <a:gd name="connsiteX0-147" fmla="*/ 391353 w 4638179"/>
                <a:gd name="connsiteY0-148" fmla="*/ 0 h 401116"/>
                <a:gd name="connsiteX1-149" fmla="*/ 623492 w 4638179"/>
                <a:gd name="connsiteY1-150" fmla="*/ 400898 h 401116"/>
                <a:gd name="connsiteX2-151" fmla="*/ 4638179 w 4638179"/>
                <a:gd name="connsiteY2-152" fmla="*/ 338266 h 401116"/>
                <a:gd name="connsiteX0-153" fmla="*/ 391353 w 4904398"/>
                <a:gd name="connsiteY0-154" fmla="*/ 0 h 401116"/>
                <a:gd name="connsiteX1-155" fmla="*/ 623492 w 4904398"/>
                <a:gd name="connsiteY1-156" fmla="*/ 400898 h 401116"/>
                <a:gd name="connsiteX2-157" fmla="*/ 4904398 w 4904398"/>
                <a:gd name="connsiteY2-158" fmla="*/ 322224 h 40111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</a:cxnLst>
              <a:rect l="l" t="t" r="r" b="b"/>
              <a:pathLst>
                <a:path w="4904398" h="401116">
                  <a:moveTo>
                    <a:pt x="391353" y="0"/>
                  </a:moveTo>
                  <a:cubicBezTo>
                    <a:pt x="-226127" y="38897"/>
                    <a:pt x="-86259" y="411428"/>
                    <a:pt x="623492" y="400898"/>
                  </a:cubicBezTo>
                  <a:lnTo>
                    <a:pt x="4904398" y="322224"/>
                  </a:lnTo>
                </a:path>
              </a:pathLst>
            </a:custGeom>
            <a:noFill/>
            <a:ln w="25400" cap="rnd">
              <a:solidFill>
                <a:schemeClr val="tx1">
                  <a:lumMod val="85000"/>
                  <a:lumOff val="15000"/>
                </a:schemeClr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7019" y="5598"/>
              <a:ext cx="6260" cy="618"/>
            </a:xfrm>
            <a:prstGeom prst="rect">
              <a:avLst/>
            </a:prstGeom>
            <a:solidFill>
              <a:srgbClr val="FFDB40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Hoạt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động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mở</a:t>
              </a:r>
              <a:r>
                <a:rPr kumimoji="0" lang="en-US" altLang="zh-CN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 </a:t>
              </a:r>
              <a:r>
                <a:rPr kumimoji="0" lang="en-US" altLang="zh-CN" sz="5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anose="02020603050405020304" pitchFamily="18" charset="0"/>
                  <a:ea typeface="字魂59号-创粗黑" panose="00000500000000000000" pitchFamily="2" charset="-122"/>
                  <a:cs typeface="Times New Roman" panose="02020603050405020304" pitchFamily="18" charset="0"/>
                  <a:sym typeface="字魂59号-创粗黑" panose="00000500000000000000" pitchFamily="2" charset="-122"/>
                </a:rPr>
                <a:t>đầu</a:t>
              </a:r>
              <a:endParaRPr kumimoji="0" lang="zh-CN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2178D58-7419-4AFF-A744-35E50A73D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9837" y="2082862"/>
            <a:ext cx="885825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:wheel spokes="8"/>
      </p:transition>
    </mc:Choice>
    <mc:Fallback xmlns="">
      <p:transition spd="slow" advClick="0" advTm="3713">
        <p:wheel spokes="8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2813804" y="286213"/>
            <a:ext cx="6971191" cy="8191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tên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nơi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sống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cây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biết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BE8D57D-0C5C-473D-ACB1-C5D67953A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804" y="1691612"/>
            <a:ext cx="6848475" cy="3971925"/>
          </a:xfrm>
          <a:prstGeom prst="rect">
            <a:avLst/>
          </a:prstGeom>
        </p:spPr>
      </p:pic>
      <p:sp>
        <p:nvSpPr>
          <p:cNvPr id="13" name="Scroll: Vertical 12">
            <a:extLst>
              <a:ext uri="{FF2B5EF4-FFF2-40B4-BE49-F238E27FC236}">
                <a16:creationId xmlns:a16="http://schemas.microsoft.com/office/drawing/2014/main" id="{A274168E-F264-4056-A1FD-77CB94BBD8AF}"/>
              </a:ext>
            </a:extLst>
          </p:cNvPr>
          <p:cNvSpPr/>
          <p:nvPr/>
        </p:nvSpPr>
        <p:spPr>
          <a:xfrm>
            <a:off x="168676" y="967666"/>
            <a:ext cx="2192784" cy="3355759"/>
          </a:xfrm>
          <a:prstGeom prst="verticalScroll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Ví</a:t>
            </a:r>
            <a:r>
              <a:rPr lang="en-US" sz="2800" dirty="0"/>
              <a:t> </a:t>
            </a:r>
            <a:r>
              <a:rPr lang="en-US" sz="2800" dirty="0" err="1"/>
              <a:t>dụ</a:t>
            </a:r>
            <a:r>
              <a:rPr lang="en-US" sz="2800" dirty="0"/>
              <a:t>: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hoa</a:t>
            </a:r>
            <a:r>
              <a:rPr lang="en-US" sz="2800" dirty="0"/>
              <a:t> </a:t>
            </a:r>
            <a:r>
              <a:rPr lang="en-US" sz="2800" dirty="0" err="1"/>
              <a:t>hồng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vườn</a:t>
            </a:r>
            <a:r>
              <a:rPr lang="en-US" sz="2800" dirty="0"/>
              <a:t>, </a:t>
            </a:r>
            <a:r>
              <a:rPr lang="en-US" sz="2800" dirty="0" err="1"/>
              <a:t>cây</a:t>
            </a:r>
            <a:r>
              <a:rPr lang="en-US" sz="2800" dirty="0"/>
              <a:t> </a:t>
            </a:r>
            <a:r>
              <a:rPr lang="en-US" sz="2800" dirty="0" err="1"/>
              <a:t>bèo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ao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82930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</p:bld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529</Words>
  <Application>Microsoft Office PowerPoint</Application>
  <PresentationFormat>Widescreen</PresentationFormat>
  <Paragraphs>86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Microsoft YaHei</vt:lpstr>
      <vt:lpstr>Arial</vt:lpstr>
      <vt:lpstr>Calibri</vt:lpstr>
      <vt:lpstr>Calibri Light</vt:lpstr>
      <vt:lpstr>Cooper Black</vt:lpstr>
      <vt:lpstr>iCiel Mijas</vt:lpstr>
      <vt:lpstr>Open Sans</vt:lpstr>
      <vt:lpstr>Times New Roman</vt:lpstr>
      <vt:lpstr>字魂59号-创粗黑</vt:lpstr>
      <vt:lpstr>2_Office Theme</vt:lpstr>
      <vt:lpstr>3_Office Theme</vt:lpstr>
      <vt:lpstr>Office 主题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Vì sao cây lục bình sau khi đưa lên cạn 1  thời gian bị héo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12</cp:revision>
  <dcterms:created xsi:type="dcterms:W3CDTF">2021-06-08T02:35:46Z</dcterms:created>
  <dcterms:modified xsi:type="dcterms:W3CDTF">2025-01-02T08:53:23Z</dcterms:modified>
</cp:coreProperties>
</file>