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7DB9EF-4D59-4F28-B547-5DB867EC1534}" type="datetimeFigureOut">
              <a:rPr lang="en-US" smtClean="0"/>
              <a:t>11/17/2024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B45DC-BCCE-4376-B46E-B8956D81BE82}" type="slidenum">
              <a:rPr lang="en-US" smtClean="0"/>
              <a:t>‹#›</a:t>
            </a:fld>
            <a:endParaRPr lang="en-US"/>
          </a:p>
        </p:txBody>
      </p:sp>
    </p:spTree>
    <p:extLst>
      <p:ext uri="{BB962C8B-B14F-4D97-AF65-F5344CB8AC3E}">
        <p14:creationId xmlns:p14="http://schemas.microsoft.com/office/powerpoint/2010/main" val="245778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0325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0358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7"/>
        <p:cNvGrpSpPr/>
        <p:nvPr/>
      </p:nvGrpSpPr>
      <p:grpSpPr>
        <a:xfrm>
          <a:off x="0" y="0"/>
          <a:ext cx="0" cy="0"/>
          <a:chOff x="0" y="0"/>
          <a:chExt cx="0" cy="0"/>
        </a:xfrm>
      </p:grpSpPr>
      <p:sp>
        <p:nvSpPr>
          <p:cNvPr id="1928" name="Google Shape;1928;g4ca88d59575087_1171: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9" name="Google Shape;1929;g4ca88d59575087_1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063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5"/>
        <p:cNvGrpSpPr/>
        <p:nvPr/>
      </p:nvGrpSpPr>
      <p:grpSpPr>
        <a:xfrm>
          <a:off x="0" y="0"/>
          <a:ext cx="0" cy="0"/>
          <a:chOff x="0" y="0"/>
          <a:chExt cx="0" cy="0"/>
        </a:xfrm>
      </p:grpSpPr>
      <p:sp>
        <p:nvSpPr>
          <p:cNvPr id="2076" name="Google Shape;2076;gba4facb9c1_0_15: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7" name="Google Shape;2077;gba4facb9c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889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70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7836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618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07AB927-42BB-4505-9EDE-3A59CF2143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279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2D6B2E6C-2AFC-4020-8547-494ABD7E66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2808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385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Xua tan ánh</a:t>
            </a:r>
            <a:r>
              <a:rPr lang="en-US" baseline="0" smtClean="0"/>
              <a:t> nắng Mặt trời bằng cách chọn vào hình các mặt trời nhé </a:t>
            </a:r>
            <a:endParaRPr lang="en-US"/>
          </a:p>
        </p:txBody>
      </p:sp>
      <p:sp>
        <p:nvSpPr>
          <p:cNvPr id="4" name="Slide Number Placeholder 3"/>
          <p:cNvSpPr>
            <a:spLocks noGrp="1"/>
          </p:cNvSpPr>
          <p:nvPr>
            <p:ph type="sldNum" sz="quarter" idx="10"/>
          </p:nvPr>
        </p:nvSpPr>
        <p:spPr/>
        <p:txBody>
          <a:bodyPr/>
          <a:lstStyle/>
          <a:p>
            <a:pPr marL="0" marR="0" lvl="0" indent="0" algn="r" defTabSz="1132027" rtl="0" eaLnBrk="1" fontAlgn="auto" latinLnBrk="0" hangingPunct="1">
              <a:lnSpc>
                <a:spcPct val="100000"/>
              </a:lnSpc>
              <a:spcBef>
                <a:spcPts val="0"/>
              </a:spcBef>
              <a:spcAft>
                <a:spcPts val="0"/>
              </a:spcAft>
              <a:buClrTx/>
              <a:buSzTx/>
              <a:buFontTx/>
              <a:buNone/>
              <a:tabLst/>
              <a:defRPr/>
            </a:pPr>
            <a:fld id="{85BFC1A0-6AE1-4733-8B72-BE9DE48505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13202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320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85800"/>
            <a:ext cx="6172200" cy="3429000"/>
          </a:xfrm>
        </p:spPr>
      </p:sp>
      <p:sp>
        <p:nvSpPr>
          <p:cNvPr id="3" name="Notes Placeholder 2"/>
          <p:cNvSpPr>
            <a:spLocks noGrp="1"/>
          </p:cNvSpPr>
          <p:nvPr>
            <p:ph type="body" idx="1"/>
          </p:nvPr>
        </p:nvSpPr>
        <p:spPr/>
        <p:txBody>
          <a:bodyPr/>
          <a:lstStyle/>
          <a:p>
            <a:r>
              <a:rPr lang="en-US" smtClean="0"/>
              <a:t>Thầy</a:t>
            </a:r>
            <a:r>
              <a:rPr lang="en-US" baseline="0" smtClean="0"/>
              <a:t> cô chiếu slide đã rồi mới chỉnh các vần nhé! Nhìn nó lệch vậy nhưng chiếu lên mới biết nó lệch hay k nhé</a:t>
            </a:r>
            <a:endParaRPr lang="en-US"/>
          </a:p>
        </p:txBody>
      </p:sp>
    </p:spTree>
    <p:extLst>
      <p:ext uri="{BB962C8B-B14F-4D97-AF65-F5344CB8AC3E}">
        <p14:creationId xmlns:p14="http://schemas.microsoft.com/office/powerpoint/2010/main" val="150663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ba4facb9c1_0_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ba4facb9c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444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gba70751a2f_0_42: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9" name="Google Shape;1149;gba70751a2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377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ba4facb9c1_0_20: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ba4facb9c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39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2"/>
        <p:cNvGrpSpPr/>
        <p:nvPr/>
      </p:nvGrpSpPr>
      <p:grpSpPr>
        <a:xfrm>
          <a:off x="0" y="0"/>
          <a:ext cx="0" cy="0"/>
          <a:chOff x="0" y="0"/>
          <a:chExt cx="0" cy="0"/>
        </a:xfrm>
      </p:grpSpPr>
      <p:sp>
        <p:nvSpPr>
          <p:cNvPr id="1893" name="Google Shape;1893;g34c0061c5aec0b71_248:notes"/>
          <p:cNvSpPr>
            <a:spLocks noGrp="1" noRot="1" noChangeAspect="1"/>
          </p:cNvSpPr>
          <p:nvPr>
            <p:ph type="sldImg" idx="2"/>
          </p:nvPr>
        </p:nvSpPr>
        <p:spPr>
          <a:xfrm>
            <a:off x="342900" y="685800"/>
            <a:ext cx="6172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4" name="Google Shape;1894;g34c0061c5aec0b71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9580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0381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59052" indent="0" algn="ctr">
              <a:buNone/>
              <a:defRPr>
                <a:solidFill>
                  <a:schemeClr val="tx1">
                    <a:tint val="75000"/>
                  </a:schemeClr>
                </a:solidFill>
              </a:defRPr>
            </a:lvl2pPr>
            <a:lvl3pPr marL="1118103" indent="0" algn="ctr">
              <a:buNone/>
              <a:defRPr>
                <a:solidFill>
                  <a:schemeClr val="tx1">
                    <a:tint val="75000"/>
                  </a:schemeClr>
                </a:solidFill>
              </a:defRPr>
            </a:lvl3pPr>
            <a:lvl4pPr marL="1677155" indent="0" algn="ctr">
              <a:buNone/>
              <a:defRPr>
                <a:solidFill>
                  <a:schemeClr val="tx1">
                    <a:tint val="75000"/>
                  </a:schemeClr>
                </a:solidFill>
              </a:defRPr>
            </a:lvl4pPr>
            <a:lvl5pPr marL="2236206" indent="0" algn="ctr">
              <a:buNone/>
              <a:defRPr>
                <a:solidFill>
                  <a:schemeClr val="tx1">
                    <a:tint val="75000"/>
                  </a:schemeClr>
                </a:solidFill>
              </a:defRPr>
            </a:lvl5pPr>
            <a:lvl6pPr marL="2795258" indent="0" algn="ctr">
              <a:buNone/>
              <a:defRPr>
                <a:solidFill>
                  <a:schemeClr val="tx1">
                    <a:tint val="75000"/>
                  </a:schemeClr>
                </a:solidFill>
              </a:defRPr>
            </a:lvl6pPr>
            <a:lvl7pPr marL="3354310" indent="0" algn="ctr">
              <a:buNone/>
              <a:defRPr>
                <a:solidFill>
                  <a:schemeClr val="tx1">
                    <a:tint val="75000"/>
                  </a:schemeClr>
                </a:solidFill>
              </a:defRPr>
            </a:lvl7pPr>
            <a:lvl8pPr marL="3913361" indent="0" algn="ctr">
              <a:buNone/>
              <a:defRPr>
                <a:solidFill>
                  <a:schemeClr val="tx1">
                    <a:tint val="75000"/>
                  </a:schemeClr>
                </a:solidFill>
              </a:defRPr>
            </a:lvl8pPr>
            <a:lvl9pPr marL="447241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1810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7519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1810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355112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1810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61440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a:spcBef>
                <a:spcPts val="0"/>
              </a:spcBef>
              <a:spcAft>
                <a:spcPts val="0"/>
              </a:spcAft>
              <a:buSzPts val="2700"/>
              <a:buNone/>
              <a:defRPr sz="395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9" name="Google Shape;99;p4"/>
          <p:cNvSpPr txBox="1">
            <a:spLocks noGrp="1"/>
          </p:cNvSpPr>
          <p:nvPr>
            <p:ph type="body" idx="1"/>
          </p:nvPr>
        </p:nvSpPr>
        <p:spPr>
          <a:xfrm>
            <a:off x="889600" y="1571767"/>
            <a:ext cx="10412800" cy="4475200"/>
          </a:xfrm>
          <a:prstGeom prst="rect">
            <a:avLst/>
          </a:prstGeom>
        </p:spPr>
        <p:txBody>
          <a:bodyPr spcFirstLastPara="1" wrap="square" lIns="121666" tIns="121666" rIns="121666" bIns="121666" anchor="t" anchorCtr="0">
            <a:noAutofit/>
          </a:bodyPr>
          <a:lstStyle>
            <a:lvl1pPr marL="600945" lvl="0" indent="-417324" rtl="0">
              <a:spcBef>
                <a:spcPts val="0"/>
              </a:spcBef>
              <a:spcAft>
                <a:spcPts val="0"/>
              </a:spcAft>
              <a:buClr>
                <a:schemeClr val="accent3"/>
              </a:buClr>
              <a:buSzPts val="1400"/>
              <a:buAutoNum type="arabicPeriod"/>
              <a:defRPr sz="1580"/>
            </a:lvl1pPr>
            <a:lvl2pPr marL="1201890" lvl="1" indent="-417324" rtl="0">
              <a:spcBef>
                <a:spcPts val="0"/>
              </a:spcBef>
              <a:spcAft>
                <a:spcPts val="0"/>
              </a:spcAft>
              <a:buSzPts val="1400"/>
              <a:buAutoNum type="alphaLcPeriod"/>
              <a:defRPr/>
            </a:lvl2pPr>
            <a:lvl3pPr marL="1802837" lvl="2" indent="-417324" rtl="0">
              <a:spcBef>
                <a:spcPts val="0"/>
              </a:spcBef>
              <a:spcAft>
                <a:spcPts val="0"/>
              </a:spcAft>
              <a:buSzPts val="1400"/>
              <a:buAutoNum type="romanLcPeriod"/>
              <a:defRPr/>
            </a:lvl3pPr>
            <a:lvl4pPr marL="2403782" lvl="3" indent="-417324" rtl="0">
              <a:spcBef>
                <a:spcPts val="0"/>
              </a:spcBef>
              <a:spcAft>
                <a:spcPts val="0"/>
              </a:spcAft>
              <a:buSzPts val="1400"/>
              <a:buAutoNum type="arabicPeriod"/>
              <a:defRPr/>
            </a:lvl4pPr>
            <a:lvl5pPr marL="3004727" lvl="4" indent="-417324" rtl="0">
              <a:spcBef>
                <a:spcPts val="0"/>
              </a:spcBef>
              <a:spcAft>
                <a:spcPts val="0"/>
              </a:spcAft>
              <a:buSzPts val="1400"/>
              <a:buAutoNum type="alphaLcPeriod"/>
              <a:defRPr/>
            </a:lvl5pPr>
            <a:lvl6pPr marL="3605673" lvl="5" indent="-417324" rtl="0">
              <a:spcBef>
                <a:spcPts val="0"/>
              </a:spcBef>
              <a:spcAft>
                <a:spcPts val="0"/>
              </a:spcAft>
              <a:buSzPts val="1400"/>
              <a:buAutoNum type="romanLcPeriod"/>
              <a:defRPr/>
            </a:lvl6pPr>
            <a:lvl7pPr marL="4206619" lvl="6" indent="-417324" rtl="0">
              <a:spcBef>
                <a:spcPts val="0"/>
              </a:spcBef>
              <a:spcAft>
                <a:spcPts val="0"/>
              </a:spcAft>
              <a:buSzPts val="1400"/>
              <a:buAutoNum type="arabicPeriod"/>
              <a:defRPr/>
            </a:lvl7pPr>
            <a:lvl8pPr marL="4807564" lvl="7" indent="-417324" rtl="0">
              <a:spcBef>
                <a:spcPts val="0"/>
              </a:spcBef>
              <a:spcAft>
                <a:spcPts val="0"/>
              </a:spcAft>
              <a:buSzPts val="1400"/>
              <a:buAutoNum type="alphaLcPeriod"/>
              <a:defRPr/>
            </a:lvl8pPr>
            <a:lvl9pPr marL="5408509" lvl="8" indent="-417324" rtl="0">
              <a:spcBef>
                <a:spcPts val="0"/>
              </a:spcBef>
              <a:spcAft>
                <a:spcPts val="0"/>
              </a:spcAft>
              <a:buSzPts val="1400"/>
              <a:buAutoNum type="romanLcPeriod"/>
              <a:defRPr/>
            </a:lvl9pPr>
          </a:lstStyle>
          <a:p>
            <a:endParaRPr/>
          </a:p>
        </p:txBody>
      </p:sp>
      <p:sp>
        <p:nvSpPr>
          <p:cNvPr id="100" name="Google Shape;100;p4"/>
          <p:cNvSpPr/>
          <p:nvPr/>
        </p:nvSpPr>
        <p:spPr>
          <a:xfrm>
            <a:off x="-100967" y="5553941"/>
            <a:ext cx="1474899" cy="135635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1" name="Google Shape;101;p4"/>
          <p:cNvSpPr/>
          <p:nvPr/>
        </p:nvSpPr>
        <p:spPr>
          <a:xfrm rot="10800000">
            <a:off x="10845037" y="-91480"/>
            <a:ext cx="1448331" cy="1332615"/>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nvGrpSpPr>
          <p:cNvPr id="102" name="Google Shape;102;p4"/>
          <p:cNvGrpSpPr/>
          <p:nvPr/>
        </p:nvGrpSpPr>
        <p:grpSpPr>
          <a:xfrm>
            <a:off x="45869" y="15433"/>
            <a:ext cx="4687196" cy="4712224"/>
            <a:chOff x="34399" y="11580"/>
            <a:chExt cx="4024035" cy="4045522"/>
          </a:xfrm>
        </p:grpSpPr>
        <p:sp>
          <p:nvSpPr>
            <p:cNvPr id="103" name="Google Shape;103;p4"/>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4" name="Google Shape;104;p4"/>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5" name="Google Shape;105;p4"/>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6" name="Google Shape;106;p4"/>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7" name="Google Shape;107;p4"/>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8" name="Google Shape;108;p4"/>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09" name="Google Shape;109;p4"/>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0" name="Google Shape;110;p4"/>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1" name="Google Shape;111;p4"/>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2" name="Google Shape;112;p4"/>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3" name="Google Shape;113;p4"/>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4" name="Google Shape;114;p4"/>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5" name="Google Shape;115;p4"/>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6" name="Google Shape;116;p4"/>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7" name="Google Shape;117;p4"/>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8" name="Google Shape;118;p4"/>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19" name="Google Shape;119;p4"/>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0" name="Google Shape;120;p4"/>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1" name="Google Shape;121;p4"/>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2" name="Google Shape;122;p4"/>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3" name="Google Shape;123;p4"/>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4" name="Google Shape;124;p4"/>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5" name="Google Shape;125;p4"/>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sp>
        <p:nvSpPr>
          <p:cNvPr id="126" name="Google Shape;126;p4"/>
          <p:cNvSpPr/>
          <p:nvPr/>
        </p:nvSpPr>
        <p:spPr>
          <a:xfrm rot="10800000">
            <a:off x="11596106" y="1373909"/>
            <a:ext cx="116554" cy="76854"/>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nvGrpSpPr>
          <p:cNvPr id="127" name="Google Shape;127;p4"/>
          <p:cNvGrpSpPr/>
          <p:nvPr/>
        </p:nvGrpSpPr>
        <p:grpSpPr>
          <a:xfrm>
            <a:off x="7654141" y="2346810"/>
            <a:ext cx="4461186" cy="4421127"/>
            <a:chOff x="5740605" y="1760105"/>
            <a:chExt cx="3345890" cy="3315845"/>
          </a:xfrm>
        </p:grpSpPr>
        <p:sp>
          <p:nvSpPr>
            <p:cNvPr id="128" name="Google Shape;128;p4"/>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29" name="Google Shape;129;p4"/>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0" name="Google Shape;130;p4"/>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1" name="Google Shape;131;p4"/>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2" name="Google Shape;132;p4"/>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3" name="Google Shape;133;p4"/>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4" name="Google Shape;134;p4"/>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5" name="Google Shape;135;p4"/>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6" name="Google Shape;136;p4"/>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7" name="Google Shape;137;p4"/>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8" name="Google Shape;138;p4"/>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39" name="Google Shape;139;p4"/>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0" name="Google Shape;140;p4"/>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1" name="Google Shape;141;p4"/>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2" name="Google Shape;142;p4"/>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3" name="Google Shape;143;p4"/>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4" name="Google Shape;144;p4"/>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5" name="Google Shape;145;p4"/>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6" name="Google Shape;146;p4"/>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7" name="Google Shape;147;p4"/>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8" name="Google Shape;148;p4"/>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149" name="Google Shape;149;p4"/>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37871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ackground">
  <p:cSld name="Background">
    <p:spTree>
      <p:nvGrpSpPr>
        <p:cNvPr id="1" name="Shape 898"/>
        <p:cNvGrpSpPr/>
        <p:nvPr/>
      </p:nvGrpSpPr>
      <p:grpSpPr>
        <a:xfrm>
          <a:off x="0" y="0"/>
          <a:ext cx="0" cy="0"/>
          <a:chOff x="0" y="0"/>
          <a:chExt cx="0" cy="0"/>
        </a:xfrm>
      </p:grpSpPr>
      <p:grpSp>
        <p:nvGrpSpPr>
          <p:cNvPr id="899" name="Google Shape;899;p27"/>
          <p:cNvGrpSpPr/>
          <p:nvPr/>
        </p:nvGrpSpPr>
        <p:grpSpPr>
          <a:xfrm flipH="1">
            <a:off x="7428136" y="15433"/>
            <a:ext cx="4687196" cy="4712224"/>
            <a:chOff x="34399" y="11580"/>
            <a:chExt cx="4024035" cy="4045522"/>
          </a:xfrm>
        </p:grpSpPr>
        <p:sp>
          <p:nvSpPr>
            <p:cNvPr id="900" name="Google Shape;900;p27"/>
            <p:cNvSpPr/>
            <p:nvPr/>
          </p:nvSpPr>
          <p:spPr>
            <a:xfrm>
              <a:off x="336327" y="641969"/>
              <a:ext cx="282070" cy="198192"/>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1" name="Google Shape;901;p27"/>
            <p:cNvSpPr/>
            <p:nvPr/>
          </p:nvSpPr>
          <p:spPr>
            <a:xfrm>
              <a:off x="629787" y="144059"/>
              <a:ext cx="139965" cy="91512"/>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2" name="Google Shape;902;p27"/>
            <p:cNvSpPr/>
            <p:nvPr/>
          </p:nvSpPr>
          <p:spPr>
            <a:xfrm>
              <a:off x="246235" y="1309844"/>
              <a:ext cx="139965" cy="91512"/>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3" name="Google Shape;903;p27"/>
            <p:cNvSpPr/>
            <p:nvPr/>
          </p:nvSpPr>
          <p:spPr>
            <a:xfrm>
              <a:off x="1596949" y="210677"/>
              <a:ext cx="181464" cy="118584"/>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4" name="Google Shape;904;p27"/>
            <p:cNvSpPr/>
            <p:nvPr/>
          </p:nvSpPr>
          <p:spPr>
            <a:xfrm>
              <a:off x="404652" y="2044351"/>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5" name="Google Shape;905;p27"/>
            <p:cNvSpPr/>
            <p:nvPr/>
          </p:nvSpPr>
          <p:spPr>
            <a:xfrm>
              <a:off x="563999" y="14341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6" name="Google Shape;906;p27"/>
            <p:cNvSpPr/>
            <p:nvPr/>
          </p:nvSpPr>
          <p:spPr>
            <a:xfrm>
              <a:off x="2412918" y="270411"/>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7" name="Google Shape;907;p27"/>
            <p:cNvSpPr/>
            <p:nvPr/>
          </p:nvSpPr>
          <p:spPr>
            <a:xfrm>
              <a:off x="222384" y="1995338"/>
              <a:ext cx="87955" cy="57641"/>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8" name="Google Shape;908;p27"/>
            <p:cNvSpPr/>
            <p:nvPr/>
          </p:nvSpPr>
          <p:spPr>
            <a:xfrm>
              <a:off x="336414" y="1835768"/>
              <a:ext cx="87416" cy="57641"/>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09" name="Google Shape;909;p27"/>
            <p:cNvSpPr/>
            <p:nvPr/>
          </p:nvSpPr>
          <p:spPr>
            <a:xfrm>
              <a:off x="2412920" y="118135"/>
              <a:ext cx="87416" cy="57641"/>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0" name="Google Shape;910;p27"/>
            <p:cNvSpPr/>
            <p:nvPr/>
          </p:nvSpPr>
          <p:spPr>
            <a:xfrm>
              <a:off x="2278469" y="212769"/>
              <a:ext cx="87416" cy="57641"/>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1" name="Google Shape;911;p27"/>
            <p:cNvSpPr/>
            <p:nvPr/>
          </p:nvSpPr>
          <p:spPr>
            <a:xfrm rot="3312740">
              <a:off x="104323" y="71702"/>
              <a:ext cx="324095" cy="33974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2" name="Google Shape;912;p27"/>
            <p:cNvSpPr/>
            <p:nvPr/>
          </p:nvSpPr>
          <p:spPr>
            <a:xfrm>
              <a:off x="1069550" y="118125"/>
              <a:ext cx="227595" cy="228852"/>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3" name="Google Shape;913;p27"/>
            <p:cNvSpPr/>
            <p:nvPr/>
          </p:nvSpPr>
          <p:spPr>
            <a:xfrm rot="-3073535">
              <a:off x="541547" y="2389279"/>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4" name="Google Shape;914;p27"/>
            <p:cNvSpPr/>
            <p:nvPr/>
          </p:nvSpPr>
          <p:spPr>
            <a:xfrm rot="-3073535">
              <a:off x="91672" y="3451604"/>
              <a:ext cx="181467" cy="18246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5" name="Google Shape;915;p27"/>
            <p:cNvSpPr/>
            <p:nvPr/>
          </p:nvSpPr>
          <p:spPr>
            <a:xfrm>
              <a:off x="447949" y="37712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6" name="Google Shape;916;p27"/>
            <p:cNvSpPr/>
            <p:nvPr/>
          </p:nvSpPr>
          <p:spPr>
            <a:xfrm>
              <a:off x="336412" y="399946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7" name="Google Shape;917;p27"/>
            <p:cNvSpPr/>
            <p:nvPr/>
          </p:nvSpPr>
          <p:spPr>
            <a:xfrm>
              <a:off x="564012" y="3941811"/>
              <a:ext cx="87416" cy="57641"/>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8" name="Google Shape;918;p27"/>
            <p:cNvSpPr/>
            <p:nvPr/>
          </p:nvSpPr>
          <p:spPr>
            <a:xfrm>
              <a:off x="222652" y="2646976"/>
              <a:ext cx="87416" cy="57641"/>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19" name="Google Shape;919;p27"/>
            <p:cNvSpPr/>
            <p:nvPr/>
          </p:nvSpPr>
          <p:spPr>
            <a:xfrm rot="675019">
              <a:off x="2827311" y="329873"/>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0" name="Google Shape;920;p27"/>
            <p:cNvSpPr/>
            <p:nvPr/>
          </p:nvSpPr>
          <p:spPr>
            <a:xfrm rot="675019">
              <a:off x="3448986" y="157236"/>
              <a:ext cx="149859" cy="15064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1" name="Google Shape;921;p27"/>
            <p:cNvSpPr/>
            <p:nvPr/>
          </p:nvSpPr>
          <p:spPr>
            <a:xfrm>
              <a:off x="2990418" y="118136"/>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2" name="Google Shape;922;p27"/>
            <p:cNvSpPr/>
            <p:nvPr/>
          </p:nvSpPr>
          <p:spPr>
            <a:xfrm>
              <a:off x="3971018" y="376373"/>
              <a:ext cx="87416" cy="57632"/>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23" name="Google Shape;923;p27"/>
          <p:cNvGrpSpPr/>
          <p:nvPr/>
        </p:nvGrpSpPr>
        <p:grpSpPr>
          <a:xfrm flipH="1">
            <a:off x="45865" y="2346810"/>
            <a:ext cx="4461186" cy="4421127"/>
            <a:chOff x="5740605" y="1760105"/>
            <a:chExt cx="3345890" cy="3315845"/>
          </a:xfrm>
        </p:grpSpPr>
        <p:sp>
          <p:nvSpPr>
            <p:cNvPr id="924" name="Google Shape;924;p27"/>
            <p:cNvSpPr/>
            <p:nvPr/>
          </p:nvSpPr>
          <p:spPr>
            <a:xfrm rot="10800000">
              <a:off x="8600923" y="4387005"/>
              <a:ext cx="234541" cy="16478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5" name="Google Shape;925;p27"/>
            <p:cNvSpPr/>
            <p:nvPr/>
          </p:nvSpPr>
          <p:spPr>
            <a:xfrm rot="10800000">
              <a:off x="8475077" y="4889708"/>
              <a:ext cx="116381" cy="76088"/>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6" name="Google Shape;926;p27"/>
            <p:cNvSpPr/>
            <p:nvPr/>
          </p:nvSpPr>
          <p:spPr>
            <a:xfrm rot="10800000">
              <a:off x="8793993" y="3920378"/>
              <a:ext cx="116381" cy="76088"/>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7" name="Google Shape;927;p27"/>
            <p:cNvSpPr/>
            <p:nvPr/>
          </p:nvSpPr>
          <p:spPr>
            <a:xfrm rot="10800000">
              <a:off x="7636395" y="4811807"/>
              <a:ext cx="150887" cy="98597"/>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8" name="Google Shape;928;p27"/>
            <p:cNvSpPr/>
            <p:nvPr/>
          </p:nvSpPr>
          <p:spPr>
            <a:xfrm rot="10800000">
              <a:off x="8705967" y="3337810"/>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29" name="Google Shape;929;p27"/>
            <p:cNvSpPr/>
            <p:nvPr/>
          </p:nvSpPr>
          <p:spPr>
            <a:xfrm rot="10800000">
              <a:off x="8573473" y="38452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0" name="Google Shape;930;p27"/>
            <p:cNvSpPr/>
            <p:nvPr/>
          </p:nvSpPr>
          <p:spPr>
            <a:xfrm rot="10800000">
              <a:off x="7036135" y="4812819"/>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1" name="Google Shape;931;p27"/>
            <p:cNvSpPr/>
            <p:nvPr/>
          </p:nvSpPr>
          <p:spPr>
            <a:xfrm rot="10800000">
              <a:off x="8857071" y="3378564"/>
              <a:ext cx="73134" cy="47926"/>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2" name="Google Shape;932;p27"/>
            <p:cNvSpPr/>
            <p:nvPr/>
          </p:nvSpPr>
          <p:spPr>
            <a:xfrm rot="10800000">
              <a:off x="8762706" y="3511243"/>
              <a:ext cx="72686" cy="47926"/>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3" name="Google Shape;933;p27"/>
            <p:cNvSpPr/>
            <p:nvPr/>
          </p:nvSpPr>
          <p:spPr>
            <a:xfrm rot="10800000">
              <a:off x="7036133" y="4939425"/>
              <a:ext cx="72686" cy="47926"/>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4" name="Google Shape;934;p27"/>
            <p:cNvSpPr/>
            <p:nvPr/>
          </p:nvSpPr>
          <p:spPr>
            <a:xfrm rot="10800000">
              <a:off x="7147926" y="4860739"/>
              <a:ext cx="72686" cy="47926"/>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5" name="Google Shape;935;p27"/>
            <p:cNvSpPr/>
            <p:nvPr/>
          </p:nvSpPr>
          <p:spPr>
            <a:xfrm rot="-7487963">
              <a:off x="8758832" y="4743433"/>
              <a:ext cx="269516" cy="282509"/>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6" name="Google Shape;936;p27"/>
            <p:cNvSpPr/>
            <p:nvPr/>
          </p:nvSpPr>
          <p:spPr>
            <a:xfrm rot="10800000">
              <a:off x="8036559" y="4797031"/>
              <a:ext cx="189245" cy="19032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7" name="Google Shape;937;p27"/>
            <p:cNvSpPr/>
            <p:nvPr/>
          </p:nvSpPr>
          <p:spPr>
            <a:xfrm rot="7725898">
              <a:off x="8513933" y="2947287"/>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8" name="Google Shape;938;p27"/>
            <p:cNvSpPr/>
            <p:nvPr/>
          </p:nvSpPr>
          <p:spPr>
            <a:xfrm rot="7725898">
              <a:off x="8887995" y="2063982"/>
              <a:ext cx="150928" cy="151666"/>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39" name="Google Shape;939;p27"/>
            <p:cNvSpPr/>
            <p:nvPr/>
          </p:nvSpPr>
          <p:spPr>
            <a:xfrm rot="10800000">
              <a:off x="8669966" y="1901914"/>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0" name="Google Shape;940;p27"/>
            <p:cNvSpPr/>
            <p:nvPr/>
          </p:nvSpPr>
          <p:spPr>
            <a:xfrm rot="10800000">
              <a:off x="8573463" y="1760105"/>
              <a:ext cx="72686" cy="4792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1" name="Google Shape;941;p27"/>
            <p:cNvSpPr/>
            <p:nvPr/>
          </p:nvSpPr>
          <p:spPr>
            <a:xfrm rot="10800000">
              <a:off x="8857297" y="2836737"/>
              <a:ext cx="72686" cy="47926"/>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2" name="Google Shape;942;p27"/>
            <p:cNvSpPr/>
            <p:nvPr/>
          </p:nvSpPr>
          <p:spPr>
            <a:xfrm rot="-10124052">
              <a:off x="6639644" y="4686046"/>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3" name="Google Shape;943;p27"/>
            <p:cNvSpPr/>
            <p:nvPr/>
          </p:nvSpPr>
          <p:spPr>
            <a:xfrm rot="-10124052">
              <a:off x="6122734" y="4829591"/>
              <a:ext cx="124609" cy="12523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4" name="Google Shape;944;p27"/>
            <p:cNvSpPr/>
            <p:nvPr/>
          </p:nvSpPr>
          <p:spPr>
            <a:xfrm rot="10800000">
              <a:off x="6555955" y="493943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945" name="Google Shape;945;p27"/>
            <p:cNvSpPr/>
            <p:nvPr/>
          </p:nvSpPr>
          <p:spPr>
            <a:xfrm rot="10800000">
              <a:off x="5740605" y="4724713"/>
              <a:ext cx="72686" cy="47918"/>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45450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2">
  <p:cSld name="Title only 2">
    <p:spTree>
      <p:nvGrpSpPr>
        <p:cNvPr id="1" name="Shape 603"/>
        <p:cNvGrpSpPr/>
        <p:nvPr/>
      </p:nvGrpSpPr>
      <p:grpSpPr>
        <a:xfrm>
          <a:off x="0" y="0"/>
          <a:ext cx="0" cy="0"/>
          <a:chOff x="0" y="0"/>
          <a:chExt cx="0" cy="0"/>
        </a:xfrm>
      </p:grpSpPr>
      <p:sp>
        <p:nvSpPr>
          <p:cNvPr id="604" name="Google Shape;604;p21"/>
          <p:cNvSpPr/>
          <p:nvPr/>
        </p:nvSpPr>
        <p:spPr>
          <a:xfrm flipH="1">
            <a:off x="10674242" y="5421041"/>
            <a:ext cx="1619126" cy="1488983"/>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05" name="Google Shape;605;p21"/>
          <p:cNvSpPr/>
          <p:nvPr/>
        </p:nvSpPr>
        <p:spPr>
          <a:xfrm rot="10800000" flipH="1">
            <a:off x="-100964" y="-90837"/>
            <a:ext cx="1688201" cy="1552508"/>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06" name="Google Shape;606;p21"/>
          <p:cNvSpPr txBox="1">
            <a:spLocks noGrp="1"/>
          </p:cNvSpPr>
          <p:nvPr>
            <p:ph type="title"/>
          </p:nvPr>
        </p:nvSpPr>
        <p:spPr>
          <a:xfrm>
            <a:off x="415600" y="559833"/>
            <a:ext cx="11360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30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07" name="Google Shape;607;p21"/>
          <p:cNvGrpSpPr/>
          <p:nvPr/>
        </p:nvGrpSpPr>
        <p:grpSpPr>
          <a:xfrm rot="5400000">
            <a:off x="9547637" y="171175"/>
            <a:ext cx="2654262" cy="2466445"/>
            <a:chOff x="817100" y="238125"/>
            <a:chExt cx="5912375" cy="5495644"/>
          </a:xfrm>
        </p:grpSpPr>
        <p:sp>
          <p:nvSpPr>
            <p:cNvPr id="608" name="Google Shape;608;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09" name="Google Shape;609;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0" name="Google Shape;610;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1" name="Google Shape;611;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2" name="Google Shape;612;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3" name="Google Shape;613;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4" name="Google Shape;614;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5" name="Google Shape;615;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6" name="Google Shape;616;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7" name="Google Shape;617;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8" name="Google Shape;618;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19" name="Google Shape;619;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0" name="Google Shape;620;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1" name="Google Shape;621;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2" name="Google Shape;622;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3" name="Google Shape;623;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4" name="Google Shape;624;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25" name="Google Shape;625;p21"/>
          <p:cNvGrpSpPr/>
          <p:nvPr/>
        </p:nvGrpSpPr>
        <p:grpSpPr>
          <a:xfrm rot="10800000" flipH="1">
            <a:off x="90373" y="4316779"/>
            <a:ext cx="2654263" cy="2466445"/>
            <a:chOff x="817100" y="238125"/>
            <a:chExt cx="5912375" cy="5495644"/>
          </a:xfrm>
        </p:grpSpPr>
        <p:sp>
          <p:nvSpPr>
            <p:cNvPr id="626" name="Google Shape;626;p21"/>
            <p:cNvSpPr/>
            <p:nvPr/>
          </p:nvSpPr>
          <p:spPr>
            <a:xfrm>
              <a:off x="817100" y="1539650"/>
              <a:ext cx="758050" cy="532775"/>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7" name="Google Shape;627;p21"/>
            <p:cNvSpPr/>
            <p:nvPr/>
          </p:nvSpPr>
          <p:spPr>
            <a:xfrm>
              <a:off x="850450" y="328075"/>
              <a:ext cx="608275" cy="468700"/>
            </a:xfrm>
            <a:custGeom>
              <a:avLst/>
              <a:gdLst/>
              <a:ahLst/>
              <a:cxnLst/>
              <a:rect l="l" t="t" r="r" b="b"/>
              <a:pathLst>
                <a:path w="24331" h="18748" extrusionOk="0">
                  <a:moveTo>
                    <a:pt x="12275" y="1"/>
                  </a:moveTo>
                  <a:cubicBezTo>
                    <a:pt x="269" y="1"/>
                    <a:pt x="1" y="17063"/>
                    <a:pt x="10997" y="18453"/>
                  </a:cubicBezTo>
                  <a:cubicBezTo>
                    <a:pt x="11906" y="18654"/>
                    <a:pt x="12756" y="18747"/>
                    <a:pt x="13547" y="18747"/>
                  </a:cubicBezTo>
                  <a:cubicBezTo>
                    <a:pt x="24330" y="18747"/>
                    <a:pt x="24113" y="1332"/>
                    <a:pt x="13476" y="55"/>
                  </a:cubicBezTo>
                  <a:cubicBezTo>
                    <a:pt x="13063" y="19"/>
                    <a:pt x="12663" y="1"/>
                    <a:pt x="12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8" name="Google Shape;628;p21"/>
            <p:cNvSpPr/>
            <p:nvPr/>
          </p:nvSpPr>
          <p:spPr>
            <a:xfrm>
              <a:off x="2174725" y="853300"/>
              <a:ext cx="376150" cy="246000"/>
            </a:xfrm>
            <a:custGeom>
              <a:avLst/>
              <a:gdLst/>
              <a:ahLst/>
              <a:cxnLst/>
              <a:rect l="l" t="t" r="r" b="b"/>
              <a:pathLst>
                <a:path w="15046" h="9840" extrusionOk="0">
                  <a:moveTo>
                    <a:pt x="6326" y="1"/>
                  </a:moveTo>
                  <a:cubicBezTo>
                    <a:pt x="140" y="1"/>
                    <a:pt x="0" y="9262"/>
                    <a:pt x="7217" y="9840"/>
                  </a:cubicBezTo>
                  <a:cubicBezTo>
                    <a:pt x="12697" y="9709"/>
                    <a:pt x="15045" y="2533"/>
                    <a:pt x="9043" y="510"/>
                  </a:cubicBezTo>
                  <a:cubicBezTo>
                    <a:pt x="8037" y="157"/>
                    <a:pt x="7130" y="1"/>
                    <a:pt x="63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29" name="Google Shape;629;p21"/>
            <p:cNvSpPr/>
            <p:nvPr/>
          </p:nvSpPr>
          <p:spPr>
            <a:xfrm>
              <a:off x="1033025" y="3441700"/>
              <a:ext cx="376150" cy="246000"/>
            </a:xfrm>
            <a:custGeom>
              <a:avLst/>
              <a:gdLst/>
              <a:ahLst/>
              <a:cxnLst/>
              <a:rect l="l" t="t" r="r" b="b"/>
              <a:pathLst>
                <a:path w="15046" h="9840" extrusionOk="0">
                  <a:moveTo>
                    <a:pt x="6371" y="0"/>
                  </a:moveTo>
                  <a:cubicBezTo>
                    <a:pt x="141" y="0"/>
                    <a:pt x="1" y="9262"/>
                    <a:pt x="7217" y="9839"/>
                  </a:cubicBezTo>
                  <a:cubicBezTo>
                    <a:pt x="12697" y="9774"/>
                    <a:pt x="15046" y="2597"/>
                    <a:pt x="9109" y="510"/>
                  </a:cubicBezTo>
                  <a:cubicBezTo>
                    <a:pt x="8095" y="157"/>
                    <a:pt x="7181" y="0"/>
                    <a:pt x="637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0" name="Google Shape;630;p21"/>
            <p:cNvSpPr/>
            <p:nvPr/>
          </p:nvSpPr>
          <p:spPr>
            <a:xfrm>
              <a:off x="4663000" y="486950"/>
              <a:ext cx="487675" cy="318775"/>
            </a:xfrm>
            <a:custGeom>
              <a:avLst/>
              <a:gdLst/>
              <a:ahLst/>
              <a:cxnLst/>
              <a:rect l="l" t="t" r="r" b="b"/>
              <a:pathLst>
                <a:path w="19507" h="12751" extrusionOk="0">
                  <a:moveTo>
                    <a:pt x="8173" y="0"/>
                  </a:moveTo>
                  <a:cubicBezTo>
                    <a:pt x="178" y="0"/>
                    <a:pt x="0" y="12001"/>
                    <a:pt x="9394" y="12750"/>
                  </a:cubicBezTo>
                  <a:cubicBezTo>
                    <a:pt x="16440" y="12620"/>
                    <a:pt x="19507" y="3356"/>
                    <a:pt x="11743" y="681"/>
                  </a:cubicBezTo>
                  <a:cubicBezTo>
                    <a:pt x="10419" y="209"/>
                    <a:pt x="9228" y="0"/>
                    <a:pt x="817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1" name="Google Shape;631;p21"/>
            <p:cNvSpPr/>
            <p:nvPr/>
          </p:nvSpPr>
          <p:spPr>
            <a:xfrm>
              <a:off x="3354863" y="1513154"/>
              <a:ext cx="443723" cy="288929"/>
            </a:xfrm>
            <a:custGeom>
              <a:avLst/>
              <a:gdLst/>
              <a:ahLst/>
              <a:cxnLst/>
              <a:rect l="l" t="t" r="r" b="b"/>
              <a:pathLst>
                <a:path w="25671" h="16718" extrusionOk="0">
                  <a:moveTo>
                    <a:pt x="10910" y="1"/>
                  </a:moveTo>
                  <a:cubicBezTo>
                    <a:pt x="272" y="1"/>
                    <a:pt x="1" y="15851"/>
                    <a:pt x="12362" y="16718"/>
                  </a:cubicBezTo>
                  <a:cubicBezTo>
                    <a:pt x="21626" y="16522"/>
                    <a:pt x="25671" y="4388"/>
                    <a:pt x="15559" y="865"/>
                  </a:cubicBezTo>
                  <a:cubicBezTo>
                    <a:pt x="13839" y="266"/>
                    <a:pt x="12288" y="1"/>
                    <a:pt x="109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2" name="Google Shape;632;p21"/>
            <p:cNvSpPr/>
            <p:nvPr/>
          </p:nvSpPr>
          <p:spPr>
            <a:xfrm>
              <a:off x="1340210" y="5578819"/>
              <a:ext cx="234925" cy="154950"/>
            </a:xfrm>
            <a:custGeom>
              <a:avLst/>
              <a:gdLst/>
              <a:ahLst/>
              <a:cxnLst/>
              <a:rect l="l" t="t" r="r" b="b"/>
              <a:pathLst>
                <a:path w="9397" h="6198" extrusionOk="0">
                  <a:moveTo>
                    <a:pt x="3956" y="1"/>
                  </a:moveTo>
                  <a:cubicBezTo>
                    <a:pt x="44" y="1"/>
                    <a:pt x="0" y="5909"/>
                    <a:pt x="4503" y="6198"/>
                  </a:cubicBezTo>
                  <a:cubicBezTo>
                    <a:pt x="7961" y="6132"/>
                    <a:pt x="9396" y="1631"/>
                    <a:pt x="5678" y="326"/>
                  </a:cubicBezTo>
                  <a:cubicBezTo>
                    <a:pt x="5039"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3" name="Google Shape;633;p21"/>
            <p:cNvSpPr/>
            <p:nvPr/>
          </p:nvSpPr>
          <p:spPr>
            <a:xfrm>
              <a:off x="1887000" y="3775750"/>
              <a:ext cx="234925" cy="15495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4" name="Google Shape;634;p21"/>
            <p:cNvSpPr/>
            <p:nvPr/>
          </p:nvSpPr>
          <p:spPr>
            <a:xfrm>
              <a:off x="3354900" y="2919500"/>
              <a:ext cx="234925" cy="154925"/>
            </a:xfrm>
            <a:custGeom>
              <a:avLst/>
              <a:gdLst/>
              <a:ahLst/>
              <a:cxnLst/>
              <a:rect l="l" t="t" r="r" b="b"/>
              <a:pathLst>
                <a:path w="9397" h="6197" extrusionOk="0">
                  <a:moveTo>
                    <a:pt x="3956" y="0"/>
                  </a:moveTo>
                  <a:cubicBezTo>
                    <a:pt x="44" y="0"/>
                    <a:pt x="0" y="5908"/>
                    <a:pt x="4503" y="6197"/>
                  </a:cubicBezTo>
                  <a:cubicBezTo>
                    <a:pt x="7961" y="6132"/>
                    <a:pt x="9396" y="1630"/>
                    <a:pt x="5677" y="325"/>
                  </a:cubicBezTo>
                  <a:cubicBezTo>
                    <a:pt x="5039" y="100"/>
                    <a:pt x="4465" y="0"/>
                    <a:pt x="395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5" name="Google Shape;635;p21"/>
            <p:cNvSpPr/>
            <p:nvPr/>
          </p:nvSpPr>
          <p:spPr>
            <a:xfrm>
              <a:off x="5547026" y="1644661"/>
              <a:ext cx="234925" cy="154925"/>
            </a:xfrm>
            <a:custGeom>
              <a:avLst/>
              <a:gdLst/>
              <a:ahLst/>
              <a:cxnLst/>
              <a:rect l="l" t="t" r="r" b="b"/>
              <a:pathLst>
                <a:path w="9397" h="6197" extrusionOk="0">
                  <a:moveTo>
                    <a:pt x="3957" y="0"/>
                  </a:moveTo>
                  <a:cubicBezTo>
                    <a:pt x="44" y="0"/>
                    <a:pt x="1" y="5908"/>
                    <a:pt x="4504" y="6197"/>
                  </a:cubicBezTo>
                  <a:cubicBezTo>
                    <a:pt x="7961"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6" name="Google Shape;636;p21"/>
            <p:cNvSpPr/>
            <p:nvPr/>
          </p:nvSpPr>
          <p:spPr>
            <a:xfrm>
              <a:off x="968925" y="5284425"/>
              <a:ext cx="236375" cy="154950"/>
            </a:xfrm>
            <a:custGeom>
              <a:avLst/>
              <a:gdLst/>
              <a:ahLst/>
              <a:cxnLst/>
              <a:rect l="l" t="t" r="r" b="b"/>
              <a:pathLst>
                <a:path w="9455" h="6198" extrusionOk="0">
                  <a:moveTo>
                    <a:pt x="3949" y="1"/>
                  </a:moveTo>
                  <a:cubicBezTo>
                    <a:pt x="38" y="1"/>
                    <a:pt x="1" y="5909"/>
                    <a:pt x="4562" y="6197"/>
                  </a:cubicBezTo>
                  <a:cubicBezTo>
                    <a:pt x="7954" y="6132"/>
                    <a:pt x="9455" y="1631"/>
                    <a:pt x="5671" y="326"/>
                  </a:cubicBezTo>
                  <a:cubicBezTo>
                    <a:pt x="5033" y="101"/>
                    <a:pt x="4458" y="1"/>
                    <a:pt x="394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7" name="Google Shape;637;p21"/>
            <p:cNvSpPr/>
            <p:nvPr/>
          </p:nvSpPr>
          <p:spPr>
            <a:xfrm>
              <a:off x="1275375" y="4855475"/>
              <a:ext cx="234925" cy="154950"/>
            </a:xfrm>
            <a:custGeom>
              <a:avLst/>
              <a:gdLst/>
              <a:ahLst/>
              <a:cxnLst/>
              <a:rect l="l" t="t" r="r" b="b"/>
              <a:pathLst>
                <a:path w="9397" h="6198" extrusionOk="0">
                  <a:moveTo>
                    <a:pt x="3956" y="1"/>
                  </a:moveTo>
                  <a:cubicBezTo>
                    <a:pt x="44" y="1"/>
                    <a:pt x="1" y="5909"/>
                    <a:pt x="4504" y="6197"/>
                  </a:cubicBezTo>
                  <a:cubicBezTo>
                    <a:pt x="7961" y="6132"/>
                    <a:pt x="9397" y="1631"/>
                    <a:pt x="5678" y="326"/>
                  </a:cubicBezTo>
                  <a:cubicBezTo>
                    <a:pt x="5040" y="101"/>
                    <a:pt x="4465" y="1"/>
                    <a:pt x="395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8" name="Google Shape;638;p21"/>
            <p:cNvSpPr/>
            <p:nvPr/>
          </p:nvSpPr>
          <p:spPr>
            <a:xfrm>
              <a:off x="5881964" y="1247683"/>
              <a:ext cx="234925" cy="154925"/>
            </a:xfrm>
            <a:custGeom>
              <a:avLst/>
              <a:gdLst/>
              <a:ahLst/>
              <a:cxnLst/>
              <a:rect l="l" t="t" r="r" b="b"/>
              <a:pathLst>
                <a:path w="9397" h="6197" extrusionOk="0">
                  <a:moveTo>
                    <a:pt x="3957" y="0"/>
                  </a:moveTo>
                  <a:cubicBezTo>
                    <a:pt x="45" y="0"/>
                    <a:pt x="1" y="5908"/>
                    <a:pt x="4504" y="6197"/>
                  </a:cubicBezTo>
                  <a:cubicBezTo>
                    <a:pt x="7962" y="6132"/>
                    <a:pt x="9397" y="1630"/>
                    <a:pt x="5678" y="325"/>
                  </a:cubicBezTo>
                  <a:cubicBezTo>
                    <a:pt x="5040" y="100"/>
                    <a:pt x="4466" y="0"/>
                    <a:pt x="395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39" name="Google Shape;639;p21"/>
            <p:cNvSpPr/>
            <p:nvPr/>
          </p:nvSpPr>
          <p:spPr>
            <a:xfrm>
              <a:off x="5312075" y="1247725"/>
              <a:ext cx="234925" cy="154950"/>
            </a:xfrm>
            <a:custGeom>
              <a:avLst/>
              <a:gdLst/>
              <a:ahLst/>
              <a:cxnLst/>
              <a:rect l="l" t="t" r="r" b="b"/>
              <a:pathLst>
                <a:path w="9397" h="6198" extrusionOk="0">
                  <a:moveTo>
                    <a:pt x="3957" y="0"/>
                  </a:moveTo>
                  <a:cubicBezTo>
                    <a:pt x="44" y="0"/>
                    <a:pt x="1" y="5909"/>
                    <a:pt x="4504" y="6197"/>
                  </a:cubicBezTo>
                  <a:cubicBezTo>
                    <a:pt x="7962" y="6132"/>
                    <a:pt x="9397" y="1630"/>
                    <a:pt x="5678" y="326"/>
                  </a:cubicBezTo>
                  <a:cubicBezTo>
                    <a:pt x="5040" y="100"/>
                    <a:pt x="4466" y="0"/>
                    <a:pt x="39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40" name="Google Shape;640;p21"/>
            <p:cNvSpPr/>
            <p:nvPr/>
          </p:nvSpPr>
          <p:spPr>
            <a:xfrm>
              <a:off x="6494550" y="492575"/>
              <a:ext cx="234925" cy="154950"/>
            </a:xfrm>
            <a:custGeom>
              <a:avLst/>
              <a:gdLst/>
              <a:ahLst/>
              <a:cxnLst/>
              <a:rect l="l" t="t" r="r" b="b"/>
              <a:pathLst>
                <a:path w="9397" h="6198" extrusionOk="0">
                  <a:moveTo>
                    <a:pt x="3956" y="0"/>
                  </a:moveTo>
                  <a:cubicBezTo>
                    <a:pt x="44" y="0"/>
                    <a:pt x="1" y="5909"/>
                    <a:pt x="4504" y="6197"/>
                  </a:cubicBezTo>
                  <a:cubicBezTo>
                    <a:pt x="7961" y="6132"/>
                    <a:pt x="9397" y="1630"/>
                    <a:pt x="5678" y="326"/>
                  </a:cubicBezTo>
                  <a:cubicBezTo>
                    <a:pt x="5040" y="100"/>
                    <a:pt x="4465" y="0"/>
                    <a:pt x="395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41" name="Google Shape;641;p21"/>
            <p:cNvSpPr/>
            <p:nvPr/>
          </p:nvSpPr>
          <p:spPr>
            <a:xfrm>
              <a:off x="1826719" y="2254021"/>
              <a:ext cx="641821" cy="67306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642" name="Google Shape;642;p21"/>
            <p:cNvSpPr/>
            <p:nvPr/>
          </p:nvSpPr>
          <p:spPr>
            <a:xfrm>
              <a:off x="3245650" y="238125"/>
              <a:ext cx="611650" cy="654050"/>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7020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able of contents">
  <p:cSld name="Table of contents">
    <p:spTree>
      <p:nvGrpSpPr>
        <p:cNvPr id="1" name="Shape 337"/>
        <p:cNvGrpSpPr/>
        <p:nvPr/>
      </p:nvGrpSpPr>
      <p:grpSpPr>
        <a:xfrm>
          <a:off x="0" y="0"/>
          <a:ext cx="0" cy="0"/>
          <a:chOff x="0" y="0"/>
          <a:chExt cx="0" cy="0"/>
        </a:xfrm>
      </p:grpSpPr>
      <p:sp>
        <p:nvSpPr>
          <p:cNvPr id="338" name="Google Shape;338;p13"/>
          <p:cNvSpPr txBox="1">
            <a:spLocks noGrp="1"/>
          </p:cNvSpPr>
          <p:nvPr>
            <p:ph type="subTitle" idx="1"/>
          </p:nvPr>
        </p:nvSpPr>
        <p:spPr>
          <a:xfrm>
            <a:off x="2683968" y="2763034"/>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39" name="Google Shape;339;p13"/>
          <p:cNvSpPr txBox="1">
            <a:spLocks noGrp="1"/>
          </p:cNvSpPr>
          <p:nvPr>
            <p:ph type="subTitle" idx="2"/>
          </p:nvPr>
        </p:nvSpPr>
        <p:spPr>
          <a:xfrm>
            <a:off x="2683968" y="2229667"/>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0" name="Google Shape;340;p13"/>
          <p:cNvSpPr txBox="1">
            <a:spLocks noGrp="1"/>
          </p:cNvSpPr>
          <p:nvPr>
            <p:ph type="title"/>
          </p:nvPr>
        </p:nvSpPr>
        <p:spPr>
          <a:xfrm>
            <a:off x="2146468" y="560934"/>
            <a:ext cx="7886800" cy="763600"/>
          </a:xfrm>
          <a:prstGeom prst="rect">
            <a:avLst/>
          </a:prstGeom>
        </p:spPr>
        <p:txBody>
          <a:bodyPr spcFirstLastPara="1" wrap="square" lIns="121666" tIns="121666" rIns="121666" bIns="121666" anchor="t" anchorCtr="0">
            <a:noAutofit/>
          </a:bodyPr>
          <a:lstStyle>
            <a:lvl1pPr lvl="0" rtl="0">
              <a:spcBef>
                <a:spcPts val="0"/>
              </a:spcBef>
              <a:spcAft>
                <a:spcPts val="0"/>
              </a:spcAft>
              <a:buSzPts val="2700"/>
              <a:buNone/>
              <a:defRPr sz="395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41" name="Google Shape;341;p13"/>
          <p:cNvSpPr txBox="1">
            <a:spLocks noGrp="1"/>
          </p:cNvSpPr>
          <p:nvPr>
            <p:ph type="title" idx="3" hasCustomPrompt="1"/>
          </p:nvPr>
        </p:nvSpPr>
        <p:spPr>
          <a:xfrm>
            <a:off x="1133869" y="2150100"/>
            <a:ext cx="1413600" cy="1383600"/>
          </a:xfrm>
          <a:prstGeom prst="rect">
            <a:avLst/>
          </a:prstGeom>
        </p:spPr>
        <p:txBody>
          <a:bodyPr spcFirstLastPara="1" wrap="square" lIns="121666" tIns="121666" rIns="121666" bIns="121666" anchor="ctr"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2" name="Google Shape;342;p13"/>
          <p:cNvSpPr txBox="1">
            <a:spLocks noGrp="1"/>
          </p:cNvSpPr>
          <p:nvPr>
            <p:ph type="subTitle" idx="4"/>
          </p:nvPr>
        </p:nvSpPr>
        <p:spPr>
          <a:xfrm>
            <a:off x="2683968" y="46392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3" name="Google Shape;343;p13"/>
          <p:cNvSpPr txBox="1">
            <a:spLocks noGrp="1"/>
          </p:cNvSpPr>
          <p:nvPr>
            <p:ph type="subTitle" idx="5"/>
          </p:nvPr>
        </p:nvSpPr>
        <p:spPr>
          <a:xfrm>
            <a:off x="2683968" y="4105900"/>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4" name="Google Shape;344;p13"/>
          <p:cNvSpPr txBox="1">
            <a:spLocks noGrp="1"/>
          </p:cNvSpPr>
          <p:nvPr>
            <p:ph type="title" idx="6" hasCustomPrompt="1"/>
          </p:nvPr>
        </p:nvSpPr>
        <p:spPr>
          <a:xfrm>
            <a:off x="1206969" y="3969234"/>
            <a:ext cx="1413600" cy="13836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5" name="Google Shape;345;p13"/>
          <p:cNvSpPr txBox="1">
            <a:spLocks noGrp="1"/>
          </p:cNvSpPr>
          <p:nvPr>
            <p:ph type="subTitle" idx="7"/>
          </p:nvPr>
        </p:nvSpPr>
        <p:spPr>
          <a:xfrm>
            <a:off x="7857367" y="2765851"/>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6" name="Google Shape;346;p13"/>
          <p:cNvSpPr txBox="1">
            <a:spLocks noGrp="1"/>
          </p:cNvSpPr>
          <p:nvPr>
            <p:ph type="subTitle" idx="8"/>
          </p:nvPr>
        </p:nvSpPr>
        <p:spPr>
          <a:xfrm>
            <a:off x="7857367" y="2232484"/>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7" name="Google Shape;347;p13"/>
          <p:cNvSpPr txBox="1">
            <a:spLocks noGrp="1"/>
          </p:cNvSpPr>
          <p:nvPr>
            <p:ph type="title" idx="9" hasCustomPrompt="1"/>
          </p:nvPr>
        </p:nvSpPr>
        <p:spPr>
          <a:xfrm>
            <a:off x="6368133" y="2168085"/>
            <a:ext cx="1413600" cy="13040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1"/>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48" name="Google Shape;348;p13"/>
          <p:cNvSpPr txBox="1">
            <a:spLocks noGrp="1"/>
          </p:cNvSpPr>
          <p:nvPr>
            <p:ph type="subTitle" idx="13"/>
          </p:nvPr>
        </p:nvSpPr>
        <p:spPr>
          <a:xfrm>
            <a:off x="7875501" y="4644467"/>
            <a:ext cx="3486800" cy="1001600"/>
          </a:xfrm>
          <a:prstGeom prst="rect">
            <a:avLst/>
          </a:prstGeom>
        </p:spPr>
        <p:txBody>
          <a:bodyPr spcFirstLastPara="1" wrap="square" lIns="121666" tIns="121666" rIns="121666" bIns="121666" anchor="t" anchorCtr="0">
            <a:noAutofit/>
          </a:bodyPr>
          <a:lstStyle>
            <a:lvl1pPr lvl="0" rtl="0">
              <a:spcBef>
                <a:spcPts val="0"/>
              </a:spcBef>
              <a:spcAft>
                <a:spcPts val="0"/>
              </a:spcAft>
              <a:buClr>
                <a:schemeClr val="accent3"/>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49" name="Google Shape;349;p13"/>
          <p:cNvSpPr txBox="1">
            <a:spLocks noGrp="1"/>
          </p:cNvSpPr>
          <p:nvPr>
            <p:ph type="subTitle" idx="14"/>
          </p:nvPr>
        </p:nvSpPr>
        <p:spPr>
          <a:xfrm>
            <a:off x="7875501" y="4111085"/>
            <a:ext cx="3486800" cy="533200"/>
          </a:xfrm>
          <a:prstGeom prst="rect">
            <a:avLst/>
          </a:prstGeom>
        </p:spPr>
        <p:txBody>
          <a:bodyPr spcFirstLastPara="1" wrap="square" lIns="121666" tIns="121666" rIns="121666" bIns="121666" anchor="t" anchorCtr="0">
            <a:noAutofit/>
          </a:bodyPr>
          <a:lstStyle>
            <a:lvl1pPr lvl="0" rtl="0">
              <a:spcBef>
                <a:spcPts val="0"/>
              </a:spcBef>
              <a:spcAft>
                <a:spcPts val="0"/>
              </a:spcAft>
              <a:buSzPts val="2000"/>
              <a:buFont typeface="Luckiest Guy"/>
              <a:buNone/>
              <a:defRPr sz="2667">
                <a:solidFill>
                  <a:schemeClr val="dk1"/>
                </a:solidFill>
                <a:latin typeface="Luckiest Guy"/>
                <a:ea typeface="Luckiest Guy"/>
                <a:cs typeface="Luckiest Guy"/>
                <a:sym typeface="Luckiest Guy"/>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0" name="Google Shape;350;p13"/>
          <p:cNvSpPr txBox="1">
            <a:spLocks noGrp="1"/>
          </p:cNvSpPr>
          <p:nvPr>
            <p:ph type="title" idx="15" hasCustomPrompt="1"/>
          </p:nvPr>
        </p:nvSpPr>
        <p:spPr>
          <a:xfrm>
            <a:off x="6403100" y="3998434"/>
            <a:ext cx="1359600" cy="1354400"/>
          </a:xfrm>
          <a:prstGeom prst="rect">
            <a:avLst/>
          </a:prstGeom>
        </p:spPr>
        <p:txBody>
          <a:bodyPr spcFirstLastPara="1" wrap="square" lIns="121666" tIns="121666" rIns="121666" bIns="121666" anchor="b" anchorCtr="0">
            <a:noAutofit/>
          </a:bodyPr>
          <a:lstStyle>
            <a:lvl1pPr lvl="0" algn="ctr" rtl="0">
              <a:spcBef>
                <a:spcPts val="0"/>
              </a:spcBef>
              <a:spcAft>
                <a:spcPts val="0"/>
              </a:spcAft>
              <a:buSzPts val="12000"/>
              <a:buNone/>
              <a:defRPr sz="6618">
                <a:solidFill>
                  <a:schemeClr val="accent3"/>
                </a:solidFill>
              </a:defRPr>
            </a:lvl1pPr>
            <a:lvl2pPr lvl="1" algn="ctr" rtl="0">
              <a:spcBef>
                <a:spcPts val="0"/>
              </a:spcBef>
              <a:spcAft>
                <a:spcPts val="0"/>
              </a:spcAft>
              <a:buSzPts val="12000"/>
              <a:buNone/>
              <a:defRPr sz="15803"/>
            </a:lvl2pPr>
            <a:lvl3pPr lvl="2" algn="ctr" rtl="0">
              <a:spcBef>
                <a:spcPts val="0"/>
              </a:spcBef>
              <a:spcAft>
                <a:spcPts val="0"/>
              </a:spcAft>
              <a:buSzPts val="12000"/>
              <a:buNone/>
              <a:defRPr sz="15803"/>
            </a:lvl3pPr>
            <a:lvl4pPr lvl="3" algn="ctr" rtl="0">
              <a:spcBef>
                <a:spcPts val="0"/>
              </a:spcBef>
              <a:spcAft>
                <a:spcPts val="0"/>
              </a:spcAft>
              <a:buSzPts val="12000"/>
              <a:buNone/>
              <a:defRPr sz="15803"/>
            </a:lvl4pPr>
            <a:lvl5pPr lvl="4" algn="ctr" rtl="0">
              <a:spcBef>
                <a:spcPts val="0"/>
              </a:spcBef>
              <a:spcAft>
                <a:spcPts val="0"/>
              </a:spcAft>
              <a:buSzPts val="12000"/>
              <a:buNone/>
              <a:defRPr sz="15803"/>
            </a:lvl5pPr>
            <a:lvl6pPr lvl="5" algn="ctr" rtl="0">
              <a:spcBef>
                <a:spcPts val="0"/>
              </a:spcBef>
              <a:spcAft>
                <a:spcPts val="0"/>
              </a:spcAft>
              <a:buSzPts val="12000"/>
              <a:buNone/>
              <a:defRPr sz="15803"/>
            </a:lvl6pPr>
            <a:lvl7pPr lvl="6" algn="ctr" rtl="0">
              <a:spcBef>
                <a:spcPts val="0"/>
              </a:spcBef>
              <a:spcAft>
                <a:spcPts val="0"/>
              </a:spcAft>
              <a:buSzPts val="12000"/>
              <a:buNone/>
              <a:defRPr sz="15803"/>
            </a:lvl7pPr>
            <a:lvl8pPr lvl="7" algn="ctr" rtl="0">
              <a:spcBef>
                <a:spcPts val="0"/>
              </a:spcBef>
              <a:spcAft>
                <a:spcPts val="0"/>
              </a:spcAft>
              <a:buSzPts val="12000"/>
              <a:buNone/>
              <a:defRPr sz="15803"/>
            </a:lvl8pPr>
            <a:lvl9pPr lvl="8" algn="ctr" rtl="0">
              <a:spcBef>
                <a:spcPts val="0"/>
              </a:spcBef>
              <a:spcAft>
                <a:spcPts val="0"/>
              </a:spcAft>
              <a:buSzPts val="12000"/>
              <a:buNone/>
              <a:defRPr sz="15803"/>
            </a:lvl9pPr>
          </a:lstStyle>
          <a:p>
            <a:r>
              <a:t>xx%</a:t>
            </a:r>
          </a:p>
        </p:txBody>
      </p:sp>
      <p:sp>
        <p:nvSpPr>
          <p:cNvPr id="351" name="Google Shape;351;p13"/>
          <p:cNvSpPr/>
          <p:nvPr/>
        </p:nvSpPr>
        <p:spPr>
          <a:xfrm flipH="1">
            <a:off x="10489033"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2" name="Google Shape;352;p13"/>
          <p:cNvSpPr/>
          <p:nvPr/>
        </p:nvSpPr>
        <p:spPr>
          <a:xfrm rot="10800000" flipH="1">
            <a:off x="-100967"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3" name="Google Shape;353;p13"/>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4" name="Google Shape;354;p13"/>
          <p:cNvSpPr/>
          <p:nvPr/>
        </p:nvSpPr>
        <p:spPr>
          <a:xfrm rot="10800000">
            <a:off x="9923307" y="6277567"/>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5" name="Google Shape;355;p13"/>
          <p:cNvSpPr/>
          <p:nvPr/>
        </p:nvSpPr>
        <p:spPr>
          <a:xfrm rot="10800000">
            <a:off x="1830047" y="107910"/>
            <a:ext cx="399720" cy="41905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6" name="Google Shape;356;p13"/>
          <p:cNvSpPr/>
          <p:nvPr/>
        </p:nvSpPr>
        <p:spPr>
          <a:xfrm rot="10800000">
            <a:off x="160673" y="2940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7" name="Google Shape;357;p13"/>
          <p:cNvSpPr/>
          <p:nvPr/>
        </p:nvSpPr>
        <p:spPr>
          <a:xfrm rot="-7769342">
            <a:off x="670703" y="4592383"/>
            <a:ext cx="281621" cy="30101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8" name="Google Shape;358;p13"/>
          <p:cNvSpPr/>
          <p:nvPr/>
        </p:nvSpPr>
        <p:spPr>
          <a:xfrm rot="-6939360">
            <a:off x="11419820" y="1813829"/>
            <a:ext cx="303447" cy="324403"/>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59" name="Google Shape;359;p13"/>
          <p:cNvSpPr/>
          <p:nvPr/>
        </p:nvSpPr>
        <p:spPr>
          <a:xfrm>
            <a:off x="127619" y="1687806"/>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0" name="Google Shape;360;p13"/>
          <p:cNvSpPr/>
          <p:nvPr/>
        </p:nvSpPr>
        <p:spPr>
          <a:xfrm>
            <a:off x="381620" y="5311444"/>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1" name="Google Shape;361;p13"/>
          <p:cNvSpPr/>
          <p:nvPr/>
        </p:nvSpPr>
        <p:spPr>
          <a:xfrm>
            <a:off x="245976" y="5588966"/>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2" name="Google Shape;362;p13"/>
          <p:cNvSpPr/>
          <p:nvPr/>
        </p:nvSpPr>
        <p:spPr>
          <a:xfrm>
            <a:off x="470641" y="550294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3" name="Google Shape;363;p13"/>
          <p:cNvSpPr/>
          <p:nvPr/>
        </p:nvSpPr>
        <p:spPr>
          <a:xfrm>
            <a:off x="3561201"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4" name="Google Shape;364;p13"/>
          <p:cNvSpPr/>
          <p:nvPr/>
        </p:nvSpPr>
        <p:spPr>
          <a:xfrm>
            <a:off x="-215390" y="3996392"/>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5" name="Google Shape;365;p13"/>
          <p:cNvSpPr/>
          <p:nvPr/>
        </p:nvSpPr>
        <p:spPr>
          <a:xfrm>
            <a:off x="139656" y="424447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6" name="Google Shape;366;p13"/>
          <p:cNvSpPr/>
          <p:nvPr/>
        </p:nvSpPr>
        <p:spPr>
          <a:xfrm>
            <a:off x="3166038" y="-9112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7" name="Google Shape;367;p13"/>
          <p:cNvSpPr/>
          <p:nvPr/>
        </p:nvSpPr>
        <p:spPr>
          <a:xfrm>
            <a:off x="2371322" y="198090"/>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8" name="Google Shape;368;p13"/>
          <p:cNvSpPr/>
          <p:nvPr/>
        </p:nvSpPr>
        <p:spPr>
          <a:xfrm rot="10800000">
            <a:off x="11687839" y="4622364"/>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69" name="Google Shape;369;p13"/>
          <p:cNvSpPr/>
          <p:nvPr/>
        </p:nvSpPr>
        <p:spPr>
          <a:xfrm rot="10800000">
            <a:off x="11670563" y="154474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0" name="Google Shape;370;p13"/>
          <p:cNvSpPr/>
          <p:nvPr/>
        </p:nvSpPr>
        <p:spPr>
          <a:xfrm rot="10800000">
            <a:off x="11806206" y="1267228"/>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1" name="Google Shape;371;p13"/>
          <p:cNvSpPr/>
          <p:nvPr/>
        </p:nvSpPr>
        <p:spPr>
          <a:xfrm rot="10800000">
            <a:off x="11670569" y="654867"/>
            <a:ext cx="106312"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2" name="Google Shape;372;p13"/>
          <p:cNvSpPr/>
          <p:nvPr/>
        </p:nvSpPr>
        <p:spPr>
          <a:xfrm rot="10800000">
            <a:off x="11581542" y="1353252"/>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3" name="Google Shape;373;p13"/>
          <p:cNvSpPr/>
          <p:nvPr/>
        </p:nvSpPr>
        <p:spPr>
          <a:xfrm rot="10800000">
            <a:off x="8490982"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4" name="Google Shape;374;p13"/>
          <p:cNvSpPr/>
          <p:nvPr/>
        </p:nvSpPr>
        <p:spPr>
          <a:xfrm rot="10800000">
            <a:off x="12030849" y="2688879"/>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5" name="Google Shape;375;p13"/>
          <p:cNvSpPr/>
          <p:nvPr/>
        </p:nvSpPr>
        <p:spPr>
          <a:xfrm rot="10800000">
            <a:off x="11912526" y="261172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6" name="Google Shape;376;p13"/>
          <p:cNvSpPr/>
          <p:nvPr/>
        </p:nvSpPr>
        <p:spPr>
          <a:xfrm rot="10800000">
            <a:off x="8649420" y="6776395"/>
            <a:ext cx="343035" cy="241027"/>
          </a:xfrm>
          <a:custGeom>
            <a:avLst/>
            <a:gdLst/>
            <a:ahLst/>
            <a:cxnLst/>
            <a:rect l="l" t="t" r="r" b="b"/>
            <a:pathLst>
              <a:path w="30322" h="21311" extrusionOk="0">
                <a:moveTo>
                  <a:pt x="15332" y="0"/>
                </a:moveTo>
                <a:lnTo>
                  <a:pt x="15332" y="0"/>
                </a:lnTo>
                <a:cubicBezTo>
                  <a:pt x="718" y="718"/>
                  <a:pt x="1" y="20420"/>
                  <a:pt x="15854" y="21268"/>
                </a:cubicBezTo>
                <a:cubicBezTo>
                  <a:pt x="16220" y="21296"/>
                  <a:pt x="16576" y="21310"/>
                  <a:pt x="16923" y="21310"/>
                </a:cubicBezTo>
                <a:cubicBezTo>
                  <a:pt x="30321" y="21310"/>
                  <a:pt x="29831" y="954"/>
                  <a:pt x="15332" y="0"/>
                </a:cubicBezTo>
                <a:close/>
              </a:path>
            </a:pathLst>
          </a:custGeom>
          <a:solidFill>
            <a:schemeClr val="accent4"/>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377" name="Google Shape;377;p13"/>
          <p:cNvSpPr/>
          <p:nvPr/>
        </p:nvSpPr>
        <p:spPr>
          <a:xfrm rot="10800000">
            <a:off x="9680861" y="6658103"/>
            <a:ext cx="106309" cy="70100"/>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accent3"/>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887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Main point">
  <p:cSld name="Main point">
    <p:spTree>
      <p:nvGrpSpPr>
        <p:cNvPr id="1" name="Shape 257"/>
        <p:cNvGrpSpPr/>
        <p:nvPr/>
      </p:nvGrpSpPr>
      <p:grpSpPr>
        <a:xfrm>
          <a:off x="0" y="0"/>
          <a:ext cx="0" cy="0"/>
          <a:chOff x="0" y="0"/>
          <a:chExt cx="0" cy="0"/>
        </a:xfrm>
      </p:grpSpPr>
      <p:sp>
        <p:nvSpPr>
          <p:cNvPr id="258" name="Google Shape;258;p8"/>
          <p:cNvSpPr/>
          <p:nvPr/>
        </p:nvSpPr>
        <p:spPr>
          <a:xfrm>
            <a:off x="2083667" y="1419602"/>
            <a:ext cx="8035200" cy="4018800"/>
          </a:xfrm>
          <a:prstGeom prst="roundRect">
            <a:avLst>
              <a:gd name="adj" fmla="val 16667"/>
            </a:avLst>
          </a:pr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59" name="Google Shape;259;p8"/>
          <p:cNvSpPr txBox="1">
            <a:spLocks noGrp="1"/>
          </p:cNvSpPr>
          <p:nvPr>
            <p:ph type="title"/>
          </p:nvPr>
        </p:nvSpPr>
        <p:spPr>
          <a:xfrm>
            <a:off x="2912267" y="1977401"/>
            <a:ext cx="6378000" cy="2903200"/>
          </a:xfrm>
          <a:prstGeom prst="rect">
            <a:avLst/>
          </a:prstGeom>
        </p:spPr>
        <p:txBody>
          <a:bodyPr spcFirstLastPara="1" wrap="square" lIns="121666" tIns="121666" rIns="121666" bIns="121666" anchor="ctr" anchorCtr="0">
            <a:noAutofit/>
          </a:bodyPr>
          <a:lstStyle>
            <a:lvl1pPr lvl="0">
              <a:spcBef>
                <a:spcPts val="0"/>
              </a:spcBef>
              <a:spcAft>
                <a:spcPts val="0"/>
              </a:spcAft>
              <a:buSzPts val="4800"/>
              <a:buNone/>
              <a:defRPr sz="9186"/>
            </a:lvl1pPr>
            <a:lvl2pPr lvl="1">
              <a:spcBef>
                <a:spcPts val="0"/>
              </a:spcBef>
              <a:spcAft>
                <a:spcPts val="0"/>
              </a:spcAft>
              <a:buSzPts val="4800"/>
              <a:buNone/>
              <a:defRPr sz="6321"/>
            </a:lvl2pPr>
            <a:lvl3pPr lvl="2">
              <a:spcBef>
                <a:spcPts val="0"/>
              </a:spcBef>
              <a:spcAft>
                <a:spcPts val="0"/>
              </a:spcAft>
              <a:buSzPts val="4800"/>
              <a:buNone/>
              <a:defRPr sz="6321"/>
            </a:lvl3pPr>
            <a:lvl4pPr lvl="3">
              <a:spcBef>
                <a:spcPts val="0"/>
              </a:spcBef>
              <a:spcAft>
                <a:spcPts val="0"/>
              </a:spcAft>
              <a:buSzPts val="4800"/>
              <a:buNone/>
              <a:defRPr sz="6321"/>
            </a:lvl4pPr>
            <a:lvl5pPr lvl="4">
              <a:spcBef>
                <a:spcPts val="0"/>
              </a:spcBef>
              <a:spcAft>
                <a:spcPts val="0"/>
              </a:spcAft>
              <a:buSzPts val="4800"/>
              <a:buNone/>
              <a:defRPr sz="6321"/>
            </a:lvl5pPr>
            <a:lvl6pPr lvl="5">
              <a:spcBef>
                <a:spcPts val="0"/>
              </a:spcBef>
              <a:spcAft>
                <a:spcPts val="0"/>
              </a:spcAft>
              <a:buSzPts val="4800"/>
              <a:buNone/>
              <a:defRPr sz="6321"/>
            </a:lvl6pPr>
            <a:lvl7pPr lvl="6">
              <a:spcBef>
                <a:spcPts val="0"/>
              </a:spcBef>
              <a:spcAft>
                <a:spcPts val="0"/>
              </a:spcAft>
              <a:buSzPts val="4800"/>
              <a:buNone/>
              <a:defRPr sz="6321"/>
            </a:lvl7pPr>
            <a:lvl8pPr lvl="7">
              <a:spcBef>
                <a:spcPts val="0"/>
              </a:spcBef>
              <a:spcAft>
                <a:spcPts val="0"/>
              </a:spcAft>
              <a:buSzPts val="4800"/>
              <a:buNone/>
              <a:defRPr sz="6321"/>
            </a:lvl8pPr>
            <a:lvl9pPr lvl="8">
              <a:spcBef>
                <a:spcPts val="0"/>
              </a:spcBef>
              <a:spcAft>
                <a:spcPts val="0"/>
              </a:spcAft>
              <a:buSzPts val="4800"/>
              <a:buNone/>
              <a:defRPr sz="6321"/>
            </a:lvl9pPr>
          </a:lstStyle>
          <a:p>
            <a:endParaRPr/>
          </a:p>
        </p:txBody>
      </p:sp>
      <p:sp>
        <p:nvSpPr>
          <p:cNvPr id="260" name="Google Shape;260;p8"/>
          <p:cNvSpPr/>
          <p:nvPr/>
        </p:nvSpPr>
        <p:spPr>
          <a:xfrm>
            <a:off x="-100967" y="5250833"/>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1" name="Google Shape;261;p8"/>
          <p:cNvSpPr/>
          <p:nvPr/>
        </p:nvSpPr>
        <p:spPr>
          <a:xfrm rot="10800000">
            <a:off x="10489033" y="-91137"/>
            <a:ext cx="1804342" cy="1659311"/>
          </a:xfrm>
          <a:custGeom>
            <a:avLst/>
            <a:gdLst/>
            <a:ahLst/>
            <a:cxnLst/>
            <a:rect l="l" t="t" r="r" b="b"/>
            <a:pathLst>
              <a:path w="227725" h="209421" extrusionOk="0">
                <a:moveTo>
                  <a:pt x="72958" y="0"/>
                </a:moveTo>
                <a:cubicBezTo>
                  <a:pt x="46578" y="0"/>
                  <a:pt x="21728" y="6589"/>
                  <a:pt x="0" y="18261"/>
                </a:cubicBezTo>
                <a:lnTo>
                  <a:pt x="0" y="209421"/>
                </a:lnTo>
                <a:lnTo>
                  <a:pt x="217797" y="209421"/>
                </a:lnTo>
                <a:cubicBezTo>
                  <a:pt x="224236" y="192430"/>
                  <a:pt x="227724" y="174018"/>
                  <a:pt x="227724" y="154788"/>
                </a:cubicBezTo>
                <a:cubicBezTo>
                  <a:pt x="227724" y="69276"/>
                  <a:pt x="158449" y="0"/>
                  <a:pt x="72958" y="0"/>
                </a:cubicBezTo>
                <a:close/>
              </a:path>
            </a:pathLst>
          </a:custGeom>
          <a:solidFill>
            <a:schemeClr val="accent5"/>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2" name="Google Shape;262;p8"/>
          <p:cNvSpPr/>
          <p:nvPr/>
        </p:nvSpPr>
        <p:spPr>
          <a:xfrm rot="10800000">
            <a:off x="11555764" y="3694388"/>
            <a:ext cx="432120" cy="453035"/>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3" name="Google Shape;263;p8"/>
          <p:cNvSpPr/>
          <p:nvPr/>
        </p:nvSpPr>
        <p:spPr>
          <a:xfrm rot="10800000">
            <a:off x="9996840" y="61830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4" name="Google Shape;264;p8"/>
          <p:cNvSpPr/>
          <p:nvPr/>
        </p:nvSpPr>
        <p:spPr>
          <a:xfrm rot="10800000">
            <a:off x="10576607" y="1582700"/>
            <a:ext cx="303460" cy="324409"/>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5" name="Google Shape;265;p8"/>
          <p:cNvSpPr/>
          <p:nvPr/>
        </p:nvSpPr>
        <p:spPr>
          <a:xfrm rot="10800000">
            <a:off x="9244928" y="66400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6" name="Google Shape;266;p8"/>
          <p:cNvSpPr/>
          <p:nvPr/>
        </p:nvSpPr>
        <p:spPr>
          <a:xfrm rot="10800000">
            <a:off x="10778227" y="28735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7" name="Google Shape;267;p8"/>
          <p:cNvSpPr/>
          <p:nvPr/>
        </p:nvSpPr>
        <p:spPr>
          <a:xfrm rot="10800000">
            <a:off x="10970461" y="2548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8" name="Google Shape;268;p8"/>
          <p:cNvSpPr/>
          <p:nvPr/>
        </p:nvSpPr>
        <p:spPr>
          <a:xfrm rot="10800000">
            <a:off x="11555777" y="664231"/>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69" name="Google Shape;269;p8"/>
          <p:cNvSpPr/>
          <p:nvPr/>
        </p:nvSpPr>
        <p:spPr>
          <a:xfrm rot="10800000">
            <a:off x="7957561" y="6507398"/>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0" name="Google Shape;270;p8"/>
          <p:cNvSpPr/>
          <p:nvPr/>
        </p:nvSpPr>
        <p:spPr>
          <a:xfrm rot="10800000">
            <a:off x="10300294" y="5226264"/>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1" name="Google Shape;271;p8"/>
          <p:cNvSpPr/>
          <p:nvPr/>
        </p:nvSpPr>
        <p:spPr>
          <a:xfrm rot="10800000">
            <a:off x="10576594" y="5159132"/>
            <a:ext cx="101832" cy="67146"/>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120164" tIns="120164" rIns="120164" bIns="120164"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nvGrpSpPr>
          <p:cNvPr id="272" name="Google Shape;272;p8"/>
          <p:cNvGrpSpPr/>
          <p:nvPr/>
        </p:nvGrpSpPr>
        <p:grpSpPr>
          <a:xfrm flipH="1">
            <a:off x="218594" y="407534"/>
            <a:ext cx="4030323" cy="6042945"/>
            <a:chOff x="230395" y="498172"/>
            <a:chExt cx="3022742" cy="4532209"/>
          </a:xfrm>
        </p:grpSpPr>
        <p:sp>
          <p:nvSpPr>
            <p:cNvPr id="273" name="Google Shape;273;p8"/>
            <p:cNvSpPr/>
            <p:nvPr/>
          </p:nvSpPr>
          <p:spPr>
            <a:xfrm rot="10800000">
              <a:off x="2929047" y="2770789"/>
              <a:ext cx="324090" cy="339776"/>
            </a:xfrm>
            <a:custGeom>
              <a:avLst/>
              <a:gdLst/>
              <a:ahLst/>
              <a:cxnLst/>
              <a:rect l="l" t="t" r="r" b="b"/>
              <a:pathLst>
                <a:path w="34839" h="36535" extrusionOk="0">
                  <a:moveTo>
                    <a:pt x="14875" y="0"/>
                  </a:moveTo>
                  <a:lnTo>
                    <a:pt x="13048" y="13831"/>
                  </a:lnTo>
                  <a:lnTo>
                    <a:pt x="0" y="16636"/>
                  </a:lnTo>
                  <a:lnTo>
                    <a:pt x="12004" y="21529"/>
                  </a:lnTo>
                  <a:lnTo>
                    <a:pt x="9982" y="36535"/>
                  </a:lnTo>
                  <a:lnTo>
                    <a:pt x="20485" y="25052"/>
                  </a:lnTo>
                  <a:lnTo>
                    <a:pt x="34838" y="30924"/>
                  </a:lnTo>
                  <a:lnTo>
                    <a:pt x="34838" y="30924"/>
                  </a:lnTo>
                  <a:lnTo>
                    <a:pt x="26618" y="18202"/>
                  </a:lnTo>
                  <a:lnTo>
                    <a:pt x="34838" y="9134"/>
                  </a:lnTo>
                  <a:lnTo>
                    <a:pt x="22442" y="11743"/>
                  </a:lnTo>
                  <a:lnTo>
                    <a:pt x="14875"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4" name="Google Shape;274;p8"/>
            <p:cNvSpPr/>
            <p:nvPr/>
          </p:nvSpPr>
          <p:spPr>
            <a:xfrm rot="10800000">
              <a:off x="1759851" y="4637247"/>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5" name="Google Shape;275;p8"/>
            <p:cNvSpPr/>
            <p:nvPr/>
          </p:nvSpPr>
          <p:spPr>
            <a:xfrm rot="10800000">
              <a:off x="2194676" y="1187022"/>
              <a:ext cx="227595" cy="243307"/>
            </a:xfrm>
            <a:custGeom>
              <a:avLst/>
              <a:gdLst/>
              <a:ahLst/>
              <a:cxnLst/>
              <a:rect l="l" t="t" r="r" b="b"/>
              <a:pathLst>
                <a:path w="24466" h="26162" extrusionOk="0">
                  <a:moveTo>
                    <a:pt x="14092" y="0"/>
                  </a:moveTo>
                  <a:lnTo>
                    <a:pt x="9199" y="7829"/>
                  </a:lnTo>
                  <a:lnTo>
                    <a:pt x="1" y="5872"/>
                  </a:lnTo>
                  <a:lnTo>
                    <a:pt x="5872" y="13309"/>
                  </a:lnTo>
                  <a:lnTo>
                    <a:pt x="1240" y="20746"/>
                  </a:lnTo>
                  <a:lnTo>
                    <a:pt x="9134" y="17484"/>
                  </a:lnTo>
                  <a:lnTo>
                    <a:pt x="15919" y="26161"/>
                  </a:lnTo>
                  <a:lnTo>
                    <a:pt x="15201" y="14940"/>
                  </a:lnTo>
                  <a:lnTo>
                    <a:pt x="24465" y="11091"/>
                  </a:lnTo>
                  <a:lnTo>
                    <a:pt x="14680" y="9003"/>
                  </a:lnTo>
                  <a:lnTo>
                    <a:pt x="14092" y="0"/>
                  </a:lnTo>
                  <a:close/>
                </a:path>
              </a:pathLst>
            </a:custGeom>
            <a:solidFill>
              <a:srgbClr val="F9FDFF"/>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6" name="Google Shape;276;p8"/>
            <p:cNvSpPr/>
            <p:nvPr/>
          </p:nvSpPr>
          <p:spPr>
            <a:xfrm rot="10800000">
              <a:off x="1195920" y="498002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7" name="Google Shape;277;p8"/>
            <p:cNvSpPr/>
            <p:nvPr/>
          </p:nvSpPr>
          <p:spPr>
            <a:xfrm rot="10800000">
              <a:off x="2345895" y="2155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8" name="Google Shape;278;p8"/>
            <p:cNvSpPr/>
            <p:nvPr/>
          </p:nvSpPr>
          <p:spPr>
            <a:xfrm rot="10800000">
              <a:off x="2490070" y="1911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8"/>
            <p:cNvSpPr/>
            <p:nvPr/>
          </p:nvSpPr>
          <p:spPr>
            <a:xfrm rot="10800000">
              <a:off x="2929058" y="498172"/>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80" name="Google Shape;280;p8"/>
            <p:cNvSpPr/>
            <p:nvPr/>
          </p:nvSpPr>
          <p:spPr>
            <a:xfrm rot="10800000">
              <a:off x="230395" y="48805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81" name="Google Shape;281;p8"/>
            <p:cNvSpPr/>
            <p:nvPr/>
          </p:nvSpPr>
          <p:spPr>
            <a:xfrm rot="10800000">
              <a:off x="1987445" y="391969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sp>
          <p:nvSpPr>
            <p:cNvPr id="282" name="Google Shape;282;p8"/>
            <p:cNvSpPr/>
            <p:nvPr/>
          </p:nvSpPr>
          <p:spPr>
            <a:xfrm rot="10800000">
              <a:off x="2194670" y="3869347"/>
              <a:ext cx="76374" cy="50359"/>
            </a:xfrm>
            <a:custGeom>
              <a:avLst/>
              <a:gdLst/>
              <a:ahLst/>
              <a:cxnLst/>
              <a:rect l="l" t="t" r="r" b="b"/>
              <a:pathLst>
                <a:path w="9397" h="6198" extrusionOk="0">
                  <a:moveTo>
                    <a:pt x="3956" y="1"/>
                  </a:moveTo>
                  <a:cubicBezTo>
                    <a:pt x="44" y="1"/>
                    <a:pt x="0" y="5909"/>
                    <a:pt x="4503" y="6198"/>
                  </a:cubicBezTo>
                  <a:cubicBezTo>
                    <a:pt x="7961" y="6133"/>
                    <a:pt x="9396" y="1631"/>
                    <a:pt x="5678" y="326"/>
                  </a:cubicBezTo>
                  <a:cubicBezTo>
                    <a:pt x="5040" y="101"/>
                    <a:pt x="4465" y="1"/>
                    <a:pt x="395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118103" rtl="0" eaLnBrk="1" fontAlgn="auto" latinLnBrk="0" hangingPunct="1">
                <a:lnSpc>
                  <a:spcPct val="100000"/>
                </a:lnSpc>
                <a:spcBef>
                  <a:spcPts val="0"/>
                </a:spcBef>
                <a:spcAft>
                  <a:spcPts val="0"/>
                </a:spcAft>
                <a:buClrTx/>
                <a:buSzTx/>
                <a:buFontTx/>
                <a:buNone/>
                <a:tabLst/>
                <a:defRPr/>
              </a:pPr>
              <a:endParaRPr kumimoji="0" sz="2173"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443158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1810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834634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939"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469">
                <a:solidFill>
                  <a:schemeClr val="tx1">
                    <a:tint val="75000"/>
                  </a:schemeClr>
                </a:solidFill>
              </a:defRPr>
            </a:lvl1pPr>
            <a:lvl2pPr marL="559052" indent="0">
              <a:buNone/>
              <a:defRPr sz="2173">
                <a:solidFill>
                  <a:schemeClr val="tx1">
                    <a:tint val="75000"/>
                  </a:schemeClr>
                </a:solidFill>
              </a:defRPr>
            </a:lvl2pPr>
            <a:lvl3pPr marL="1118103" indent="0">
              <a:buNone/>
              <a:defRPr sz="1975">
                <a:solidFill>
                  <a:schemeClr val="tx1">
                    <a:tint val="75000"/>
                  </a:schemeClr>
                </a:solidFill>
              </a:defRPr>
            </a:lvl3pPr>
            <a:lvl4pPr marL="1677155" indent="0">
              <a:buNone/>
              <a:defRPr sz="1679">
                <a:solidFill>
                  <a:schemeClr val="tx1">
                    <a:tint val="75000"/>
                  </a:schemeClr>
                </a:solidFill>
              </a:defRPr>
            </a:lvl4pPr>
            <a:lvl5pPr marL="2236206" indent="0">
              <a:buNone/>
              <a:defRPr sz="1679">
                <a:solidFill>
                  <a:schemeClr val="tx1">
                    <a:tint val="75000"/>
                  </a:schemeClr>
                </a:solidFill>
              </a:defRPr>
            </a:lvl5pPr>
            <a:lvl6pPr marL="2795258" indent="0">
              <a:buNone/>
              <a:defRPr sz="1679">
                <a:solidFill>
                  <a:schemeClr val="tx1">
                    <a:tint val="75000"/>
                  </a:schemeClr>
                </a:solidFill>
              </a:defRPr>
            </a:lvl6pPr>
            <a:lvl7pPr marL="3354310" indent="0">
              <a:buNone/>
              <a:defRPr sz="1679">
                <a:solidFill>
                  <a:schemeClr val="tx1">
                    <a:tint val="75000"/>
                  </a:schemeClr>
                </a:solidFill>
              </a:defRPr>
            </a:lvl7pPr>
            <a:lvl8pPr marL="3913361" indent="0">
              <a:buNone/>
              <a:defRPr sz="1679">
                <a:solidFill>
                  <a:schemeClr val="tx1">
                    <a:tint val="75000"/>
                  </a:schemeClr>
                </a:solidFill>
              </a:defRPr>
            </a:lvl8pPr>
            <a:lvl9pPr marL="4472413" indent="0">
              <a:buNone/>
              <a:defRPr sz="167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18103"/>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205751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3"/>
          </a:xfrm>
        </p:spPr>
        <p:txBody>
          <a:bodyPr/>
          <a:lstStyle>
            <a:lvl1pPr>
              <a:defRPr sz="3457"/>
            </a:lvl1pPr>
            <a:lvl2pPr>
              <a:defRPr sz="2963"/>
            </a:lvl2pPr>
            <a:lvl3pPr>
              <a:defRPr sz="2469"/>
            </a:lvl3pPr>
            <a:lvl4pPr>
              <a:defRPr sz="2173"/>
            </a:lvl4pPr>
            <a:lvl5pPr>
              <a:defRPr sz="2173"/>
            </a:lvl5pPr>
            <a:lvl6pPr>
              <a:defRPr sz="2173"/>
            </a:lvl6pPr>
            <a:lvl7pPr>
              <a:defRPr sz="2173"/>
            </a:lvl7pPr>
            <a:lvl8pPr>
              <a:defRPr sz="2173"/>
            </a:lvl8pPr>
            <a:lvl9pPr>
              <a:defRPr sz="217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1810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845135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963" b="1"/>
            </a:lvl1pPr>
            <a:lvl2pPr marL="559052" indent="0">
              <a:buNone/>
              <a:defRPr sz="2469" b="1"/>
            </a:lvl2pPr>
            <a:lvl3pPr marL="1118103" indent="0">
              <a:buNone/>
              <a:defRPr sz="2173" b="1"/>
            </a:lvl3pPr>
            <a:lvl4pPr marL="1677155" indent="0">
              <a:buNone/>
              <a:defRPr sz="1975" b="1"/>
            </a:lvl4pPr>
            <a:lvl5pPr marL="2236206" indent="0">
              <a:buNone/>
              <a:defRPr sz="1975" b="1"/>
            </a:lvl5pPr>
            <a:lvl6pPr marL="2795258" indent="0">
              <a:buNone/>
              <a:defRPr sz="1975" b="1"/>
            </a:lvl6pPr>
            <a:lvl7pPr marL="3354310" indent="0">
              <a:buNone/>
              <a:defRPr sz="1975" b="1"/>
            </a:lvl7pPr>
            <a:lvl8pPr marL="3913361" indent="0">
              <a:buNone/>
              <a:defRPr sz="1975" b="1"/>
            </a:lvl8pPr>
            <a:lvl9pPr marL="4472413" indent="0">
              <a:buNone/>
              <a:defRPr sz="1975"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963"/>
            </a:lvl1pPr>
            <a:lvl2pPr>
              <a:defRPr sz="2469"/>
            </a:lvl2pPr>
            <a:lvl3pPr>
              <a:defRPr sz="2173"/>
            </a:lvl3pPr>
            <a:lvl4pPr>
              <a:defRPr sz="1975"/>
            </a:lvl4pPr>
            <a:lvl5pPr>
              <a:defRPr sz="1975"/>
            </a:lvl5pPr>
            <a:lvl6pPr>
              <a:defRPr sz="1975"/>
            </a:lvl6pPr>
            <a:lvl7pPr>
              <a:defRPr sz="1975"/>
            </a:lvl7pPr>
            <a:lvl8pPr>
              <a:defRPr sz="1975"/>
            </a:lvl8pPr>
            <a:lvl9pPr>
              <a:defRPr sz="19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118103"/>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40907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18103"/>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55020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18103"/>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1840096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469" b="1"/>
            </a:lvl1pPr>
          </a:lstStyle>
          <a:p>
            <a:r>
              <a:rPr lang="en-US" smtClean="0"/>
              <a:t>Click to edit Master title style</a:t>
            </a:r>
            <a:endParaRPr lang="en-US"/>
          </a:p>
        </p:txBody>
      </p:sp>
      <p:sp>
        <p:nvSpPr>
          <p:cNvPr id="3" name="Content Placeholder 2"/>
          <p:cNvSpPr>
            <a:spLocks noGrp="1"/>
          </p:cNvSpPr>
          <p:nvPr>
            <p:ph idx="1"/>
          </p:nvPr>
        </p:nvSpPr>
        <p:spPr>
          <a:xfrm>
            <a:off x="4766734" y="273052"/>
            <a:ext cx="6815667" cy="5853113"/>
          </a:xfrm>
        </p:spPr>
        <p:txBody>
          <a:bodyPr/>
          <a:lstStyle>
            <a:lvl1pPr>
              <a:defRPr sz="3951"/>
            </a:lvl1pPr>
            <a:lvl2pPr>
              <a:defRPr sz="3457"/>
            </a:lvl2pPr>
            <a:lvl3pPr>
              <a:defRPr sz="2963"/>
            </a:lvl3pPr>
            <a:lvl4pPr>
              <a:defRPr sz="2469"/>
            </a:lvl4pPr>
            <a:lvl5pPr>
              <a:defRPr sz="2469"/>
            </a:lvl5pPr>
            <a:lvl6pPr>
              <a:defRPr sz="2469"/>
            </a:lvl6pPr>
            <a:lvl7pPr>
              <a:defRPr sz="2469"/>
            </a:lvl7pPr>
            <a:lvl8pPr>
              <a:defRPr sz="2469"/>
            </a:lvl8pPr>
            <a:lvl9pPr>
              <a:defRPr sz="246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1810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3851520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469" b="1"/>
            </a:lvl1pPr>
          </a:lstStyle>
          <a:p>
            <a:r>
              <a:rPr lang="en-US" smtClean="0"/>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a:lstStyle>
            <a:lvl1pPr marL="0" indent="0">
              <a:buNone/>
              <a:defRPr sz="3951"/>
            </a:lvl1pPr>
            <a:lvl2pPr marL="559052" indent="0">
              <a:buNone/>
              <a:defRPr sz="3457"/>
            </a:lvl2pPr>
            <a:lvl3pPr marL="1118103" indent="0">
              <a:buNone/>
              <a:defRPr sz="2963"/>
            </a:lvl3pPr>
            <a:lvl4pPr marL="1677155" indent="0">
              <a:buNone/>
              <a:defRPr sz="2469"/>
            </a:lvl4pPr>
            <a:lvl5pPr marL="2236206" indent="0">
              <a:buNone/>
              <a:defRPr sz="2469"/>
            </a:lvl5pPr>
            <a:lvl6pPr marL="2795258" indent="0">
              <a:buNone/>
              <a:defRPr sz="2469"/>
            </a:lvl6pPr>
            <a:lvl7pPr marL="3354310" indent="0">
              <a:buNone/>
              <a:defRPr sz="2469"/>
            </a:lvl7pPr>
            <a:lvl8pPr marL="3913361" indent="0">
              <a:buNone/>
              <a:defRPr sz="2469"/>
            </a:lvl8pPr>
            <a:lvl9pPr marL="4472413" indent="0">
              <a:buNone/>
              <a:defRPr sz="246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79"/>
            </a:lvl1pPr>
            <a:lvl2pPr marL="559052" indent="0">
              <a:buNone/>
              <a:defRPr sz="1482"/>
            </a:lvl2pPr>
            <a:lvl3pPr marL="1118103" indent="0">
              <a:buNone/>
              <a:defRPr sz="1185"/>
            </a:lvl3pPr>
            <a:lvl4pPr marL="1677155" indent="0">
              <a:buNone/>
              <a:defRPr sz="1086"/>
            </a:lvl4pPr>
            <a:lvl5pPr marL="2236206" indent="0">
              <a:buNone/>
              <a:defRPr sz="1086"/>
            </a:lvl5pPr>
            <a:lvl6pPr marL="2795258" indent="0">
              <a:buNone/>
              <a:defRPr sz="1086"/>
            </a:lvl6pPr>
            <a:lvl7pPr marL="3354310" indent="0">
              <a:buNone/>
              <a:defRPr sz="1086"/>
            </a:lvl7pPr>
            <a:lvl8pPr marL="3913361" indent="0">
              <a:buNone/>
              <a:defRPr sz="1086"/>
            </a:lvl8pPr>
            <a:lvl9pPr marL="4472413" indent="0">
              <a:buNone/>
              <a:defRPr sz="1086"/>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18103"/>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222635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3203" tIns="56601" rIns="113203" bIns="566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113203" tIns="56601" rIns="113203" bIns="566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113203" tIns="56601" rIns="113203" bIns="56601" rtlCol="0" anchor="ctr"/>
          <a:lstStyle>
            <a:lvl1pPr algn="l">
              <a:defRPr sz="1482">
                <a:solidFill>
                  <a:schemeClr val="tx1">
                    <a:tint val="75000"/>
                  </a:schemeClr>
                </a:solidFill>
              </a:defRPr>
            </a:lvl1pPr>
          </a:lstStyle>
          <a:p>
            <a:pPr defTabSz="1118103"/>
            <a:fld id="{C9662681-774D-4FB3-B016-87632D413404}" type="datetimeFigureOut">
              <a:rPr lang="en-US" smtClean="0">
                <a:solidFill>
                  <a:prstClr val="black">
                    <a:tint val="75000"/>
                  </a:prstClr>
                </a:solidFill>
              </a:rPr>
              <a:pPr defTabSz="1118103"/>
              <a:t>11/17/2024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13203" tIns="56601" rIns="113203" bIns="56601" rtlCol="0" anchor="ctr"/>
          <a:lstStyle>
            <a:lvl1pPr algn="ctr">
              <a:defRPr sz="1482">
                <a:solidFill>
                  <a:schemeClr val="tx1">
                    <a:tint val="75000"/>
                  </a:schemeClr>
                </a:solidFill>
              </a:defRPr>
            </a:lvl1pPr>
          </a:lstStyle>
          <a:p>
            <a:pPr defTabSz="1118103"/>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13203" tIns="56601" rIns="113203" bIns="56601" rtlCol="0" anchor="ctr"/>
          <a:lstStyle>
            <a:lvl1pPr algn="r">
              <a:defRPr sz="1482">
                <a:solidFill>
                  <a:schemeClr val="tx1">
                    <a:tint val="75000"/>
                  </a:schemeClr>
                </a:solidFill>
              </a:defRPr>
            </a:lvl1pPr>
          </a:lstStyle>
          <a:p>
            <a:pPr defTabSz="1118103"/>
            <a:fld id="{DADA7929-E137-420F-8FFA-65DF18D6581D}" type="slidenum">
              <a:rPr lang="en-US" smtClean="0">
                <a:solidFill>
                  <a:prstClr val="black">
                    <a:tint val="75000"/>
                  </a:prstClr>
                </a:solidFill>
              </a:rPr>
              <a:pPr defTabSz="1118103"/>
              <a:t>‹#›</a:t>
            </a:fld>
            <a:endParaRPr lang="en-US">
              <a:solidFill>
                <a:prstClr val="black">
                  <a:tint val="75000"/>
                </a:prstClr>
              </a:solidFill>
            </a:endParaRPr>
          </a:p>
        </p:txBody>
      </p:sp>
    </p:spTree>
    <p:extLst>
      <p:ext uri="{BB962C8B-B14F-4D97-AF65-F5344CB8AC3E}">
        <p14:creationId xmlns:p14="http://schemas.microsoft.com/office/powerpoint/2010/main" val="1332859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1118103" rtl="0" eaLnBrk="1" latinLnBrk="0" hangingPunct="1">
        <a:spcBef>
          <a:spcPct val="0"/>
        </a:spcBef>
        <a:buNone/>
        <a:defRPr sz="5334" kern="1200">
          <a:solidFill>
            <a:schemeClr val="tx1"/>
          </a:solidFill>
          <a:latin typeface="+mj-lt"/>
          <a:ea typeface="+mj-ea"/>
          <a:cs typeface="+mj-cs"/>
        </a:defRPr>
      </a:lvl1pPr>
    </p:titleStyle>
    <p:bodyStyle>
      <a:lvl1pPr marL="419289" indent="-419289" algn="l" defTabSz="1118103" rtl="0" eaLnBrk="1" latinLnBrk="0" hangingPunct="1">
        <a:spcBef>
          <a:spcPct val="20000"/>
        </a:spcBef>
        <a:buFont typeface="Arial" pitchFamily="34" charset="0"/>
        <a:buChar char="•"/>
        <a:defRPr sz="3951" kern="1200">
          <a:solidFill>
            <a:schemeClr val="tx1"/>
          </a:solidFill>
          <a:latin typeface="+mn-lt"/>
          <a:ea typeface="+mn-ea"/>
          <a:cs typeface="+mn-cs"/>
        </a:defRPr>
      </a:lvl1pPr>
      <a:lvl2pPr marL="908459" indent="-349408" algn="l" defTabSz="1118103" rtl="0" eaLnBrk="1" latinLnBrk="0" hangingPunct="1">
        <a:spcBef>
          <a:spcPct val="20000"/>
        </a:spcBef>
        <a:buFont typeface="Arial" pitchFamily="34" charset="0"/>
        <a:buChar char="–"/>
        <a:defRPr sz="3457" kern="1200">
          <a:solidFill>
            <a:schemeClr val="tx1"/>
          </a:solidFill>
          <a:latin typeface="+mn-lt"/>
          <a:ea typeface="+mn-ea"/>
          <a:cs typeface="+mn-cs"/>
        </a:defRPr>
      </a:lvl2pPr>
      <a:lvl3pPr marL="1397629" indent="-279526" algn="l" defTabSz="1118103" rtl="0" eaLnBrk="1" latinLnBrk="0" hangingPunct="1">
        <a:spcBef>
          <a:spcPct val="20000"/>
        </a:spcBef>
        <a:buFont typeface="Arial" pitchFamily="34" charset="0"/>
        <a:buChar char="•"/>
        <a:defRPr sz="2963" kern="1200">
          <a:solidFill>
            <a:schemeClr val="tx1"/>
          </a:solidFill>
          <a:latin typeface="+mn-lt"/>
          <a:ea typeface="+mn-ea"/>
          <a:cs typeface="+mn-cs"/>
        </a:defRPr>
      </a:lvl3pPr>
      <a:lvl4pPr marL="1956681"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4pPr>
      <a:lvl5pPr marL="2515732"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5pPr>
      <a:lvl6pPr marL="3074784"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6pPr>
      <a:lvl7pPr marL="3633835"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7pPr>
      <a:lvl8pPr marL="4192887"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8pPr>
      <a:lvl9pPr marL="4751939" indent="-279526" algn="l" defTabSz="1118103" rtl="0" eaLnBrk="1" latinLnBrk="0" hangingPunct="1">
        <a:spcBef>
          <a:spcPct val="20000"/>
        </a:spcBef>
        <a:buFont typeface="Arial" pitchFamily="34" charset="0"/>
        <a:buChar char="•"/>
        <a:defRPr sz="2469" kern="1200">
          <a:solidFill>
            <a:schemeClr val="tx1"/>
          </a:solidFill>
          <a:latin typeface="+mn-lt"/>
          <a:ea typeface="+mn-ea"/>
          <a:cs typeface="+mn-cs"/>
        </a:defRPr>
      </a:lvl9pPr>
    </p:bodyStyle>
    <p:otherStyle>
      <a:defPPr>
        <a:defRPr lang="en-US"/>
      </a:defPPr>
      <a:lvl1pPr marL="0" algn="l" defTabSz="1118103" rtl="0" eaLnBrk="1" latinLnBrk="0" hangingPunct="1">
        <a:defRPr sz="2173" kern="1200">
          <a:solidFill>
            <a:schemeClr val="tx1"/>
          </a:solidFill>
          <a:latin typeface="+mn-lt"/>
          <a:ea typeface="+mn-ea"/>
          <a:cs typeface="+mn-cs"/>
        </a:defRPr>
      </a:lvl1pPr>
      <a:lvl2pPr marL="559052" algn="l" defTabSz="1118103" rtl="0" eaLnBrk="1" latinLnBrk="0" hangingPunct="1">
        <a:defRPr sz="2173" kern="1200">
          <a:solidFill>
            <a:schemeClr val="tx1"/>
          </a:solidFill>
          <a:latin typeface="+mn-lt"/>
          <a:ea typeface="+mn-ea"/>
          <a:cs typeface="+mn-cs"/>
        </a:defRPr>
      </a:lvl2pPr>
      <a:lvl3pPr marL="1118103" algn="l" defTabSz="1118103" rtl="0" eaLnBrk="1" latinLnBrk="0" hangingPunct="1">
        <a:defRPr sz="2173" kern="1200">
          <a:solidFill>
            <a:schemeClr val="tx1"/>
          </a:solidFill>
          <a:latin typeface="+mn-lt"/>
          <a:ea typeface="+mn-ea"/>
          <a:cs typeface="+mn-cs"/>
        </a:defRPr>
      </a:lvl3pPr>
      <a:lvl4pPr marL="1677155" algn="l" defTabSz="1118103" rtl="0" eaLnBrk="1" latinLnBrk="0" hangingPunct="1">
        <a:defRPr sz="2173" kern="1200">
          <a:solidFill>
            <a:schemeClr val="tx1"/>
          </a:solidFill>
          <a:latin typeface="+mn-lt"/>
          <a:ea typeface="+mn-ea"/>
          <a:cs typeface="+mn-cs"/>
        </a:defRPr>
      </a:lvl4pPr>
      <a:lvl5pPr marL="2236206" algn="l" defTabSz="1118103" rtl="0" eaLnBrk="1" latinLnBrk="0" hangingPunct="1">
        <a:defRPr sz="2173" kern="1200">
          <a:solidFill>
            <a:schemeClr val="tx1"/>
          </a:solidFill>
          <a:latin typeface="+mn-lt"/>
          <a:ea typeface="+mn-ea"/>
          <a:cs typeface="+mn-cs"/>
        </a:defRPr>
      </a:lvl5pPr>
      <a:lvl6pPr marL="2795258" algn="l" defTabSz="1118103" rtl="0" eaLnBrk="1" latinLnBrk="0" hangingPunct="1">
        <a:defRPr sz="2173" kern="1200">
          <a:solidFill>
            <a:schemeClr val="tx1"/>
          </a:solidFill>
          <a:latin typeface="+mn-lt"/>
          <a:ea typeface="+mn-ea"/>
          <a:cs typeface="+mn-cs"/>
        </a:defRPr>
      </a:lvl6pPr>
      <a:lvl7pPr marL="3354310" algn="l" defTabSz="1118103" rtl="0" eaLnBrk="1" latinLnBrk="0" hangingPunct="1">
        <a:defRPr sz="2173" kern="1200">
          <a:solidFill>
            <a:schemeClr val="tx1"/>
          </a:solidFill>
          <a:latin typeface="+mn-lt"/>
          <a:ea typeface="+mn-ea"/>
          <a:cs typeface="+mn-cs"/>
        </a:defRPr>
      </a:lvl7pPr>
      <a:lvl8pPr marL="3913361" algn="l" defTabSz="1118103" rtl="0" eaLnBrk="1" latinLnBrk="0" hangingPunct="1">
        <a:defRPr sz="2173" kern="1200">
          <a:solidFill>
            <a:schemeClr val="tx1"/>
          </a:solidFill>
          <a:latin typeface="+mn-lt"/>
          <a:ea typeface="+mn-ea"/>
          <a:cs typeface="+mn-cs"/>
        </a:defRPr>
      </a:lvl8pPr>
      <a:lvl9pPr marL="4472413" algn="l" defTabSz="1118103" rtl="0" eaLnBrk="1" latinLnBrk="0" hangingPunct="1">
        <a:defRPr sz="217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7.jpe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5" Type="http://schemas.openxmlformats.org/officeDocument/2006/relationships/image" Target="../media/image28.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7.xml"/><Relationship Id="rId3" Type="http://schemas.openxmlformats.org/officeDocument/2006/relationships/image" Target="../media/image4.jpg"/><Relationship Id="rId7" Type="http://schemas.openxmlformats.org/officeDocument/2006/relationships/slide" Target="slide6.xml"/><Relationship Id="rId12" Type="http://schemas.microsoft.com/office/2007/relationships/hdphoto" Target="../media/hdphoto3.wdp"/><Relationship Id="rId2" Type="http://schemas.openxmlformats.org/officeDocument/2006/relationships/notesSlide" Target="../notesSlides/notesSlide3.xml"/><Relationship Id="rId16" Type="http://schemas.openxmlformats.org/officeDocument/2006/relationships/slide" Target="slide15.xml"/><Relationship Id="rId1" Type="http://schemas.openxmlformats.org/officeDocument/2006/relationships/slideLayout" Target="../slideLayouts/slideLayout13.xml"/><Relationship Id="rId6" Type="http://schemas.microsoft.com/office/2007/relationships/hdphoto" Target="../media/hdphoto1.wdp"/><Relationship Id="rId11" Type="http://schemas.openxmlformats.org/officeDocument/2006/relationships/image" Target="../media/image7.png"/><Relationship Id="rId5" Type="http://schemas.openxmlformats.org/officeDocument/2006/relationships/image" Target="../media/image5.png"/><Relationship Id="rId15" Type="http://schemas.microsoft.com/office/2007/relationships/hdphoto" Target="../media/hdphoto4.wdp"/><Relationship Id="rId10" Type="http://schemas.openxmlformats.org/officeDocument/2006/relationships/slide" Target="slide5.xml"/><Relationship Id="rId4" Type="http://schemas.openxmlformats.org/officeDocument/2006/relationships/slide" Target="slide4.xml"/><Relationship Id="rId9" Type="http://schemas.microsoft.com/office/2007/relationships/hdphoto" Target="../media/hdphoto2.wdp"/><Relationship Id="rId1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3"/>
          <p:cNvSpPr txBox="1">
            <a:spLocks/>
          </p:cNvSpPr>
          <p:nvPr/>
        </p:nvSpPr>
        <p:spPr>
          <a:xfrm>
            <a:off x="0" y="42335"/>
            <a:ext cx="12192000" cy="2985284"/>
          </a:xfrm>
          <a:prstGeom prst="rect">
            <a:avLst/>
          </a:prstGeom>
          <a:solidFill>
            <a:srgbClr val="0086EA"/>
          </a:solidFill>
          <a:effectLst>
            <a:glow rad="50800">
              <a:schemeClr val="accent5">
                <a:satMod val="175000"/>
                <a:alpha val="18000"/>
              </a:schemeClr>
            </a:glow>
          </a:effectLst>
        </p:spPr>
        <p:txBody>
          <a:bodyPr vert="horz" lIns="90140" tIns="45071" rIns="90140" bIns="45071"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677365"/>
            <a:endParaRPr lang="en-US" sz="10470" b="1">
              <a:solidFill>
                <a:srgbClr val="0070C0"/>
              </a:solidFill>
              <a:latin typeface="Arial-Rounded" pitchFamily="34" charset="0"/>
              <a:ea typeface="Arial-Rounded" pitchFamily="34" charset="0"/>
              <a:cs typeface="Arial-Rounded" pitchFamily="34" charset="0"/>
            </a:endParaRPr>
          </a:p>
        </p:txBody>
      </p:sp>
      <p:sp>
        <p:nvSpPr>
          <p:cNvPr id="4" name="Title 3"/>
          <p:cNvSpPr>
            <a:spLocks noGrp="1"/>
          </p:cNvSpPr>
          <p:nvPr>
            <p:ph type="title"/>
          </p:nvPr>
        </p:nvSpPr>
        <p:spPr>
          <a:xfrm>
            <a:off x="2257778" y="1291451"/>
            <a:ext cx="9415401" cy="1309198"/>
          </a:xfrm>
        </p:spPr>
        <p:txBody>
          <a:bodyPr>
            <a:noAutofit/>
          </a:bodyPr>
          <a:lstStyle/>
          <a:p>
            <a:pPr algn="ctr"/>
            <a:r>
              <a:rPr lang="en-US" sz="4741" b="1" dirty="0" err="1">
                <a:solidFill>
                  <a:schemeClr val="bg1"/>
                </a:solidFill>
                <a:latin typeface="AvantGarde" pitchFamily="2" charset="0"/>
                <a:ea typeface="AvantGarde" pitchFamily="2" charset="0"/>
                <a:cs typeface="AvantGarde" pitchFamily="2" charset="0"/>
              </a:rPr>
              <a:t>TIẾNG</a:t>
            </a:r>
            <a:r>
              <a:rPr lang="en-US" sz="4741" b="1" dirty="0">
                <a:solidFill>
                  <a:schemeClr val="bg1"/>
                </a:solidFill>
                <a:latin typeface="AvantGarde" pitchFamily="2" charset="0"/>
                <a:ea typeface="AvantGarde" pitchFamily="2" charset="0"/>
                <a:cs typeface="AvantGarde" pitchFamily="2" charset="0"/>
              </a:rPr>
              <a:t> </a:t>
            </a:r>
            <a:r>
              <a:rPr lang="en-US" sz="4741" b="1" dirty="0" err="1">
                <a:solidFill>
                  <a:schemeClr val="bg1"/>
                </a:solidFill>
                <a:latin typeface="AvantGarde" pitchFamily="2" charset="0"/>
                <a:ea typeface="AvantGarde" pitchFamily="2" charset="0"/>
                <a:cs typeface="AvantGarde" pitchFamily="2" charset="0"/>
              </a:rPr>
              <a:t>VIỆT</a:t>
            </a:r>
            <a:r>
              <a:rPr lang="en-US" sz="4741" b="1" dirty="0">
                <a:solidFill>
                  <a:schemeClr val="bg1"/>
                </a:solidFill>
                <a:latin typeface="AvantGarde" pitchFamily="2" charset="0"/>
                <a:ea typeface="AvantGarde" pitchFamily="2" charset="0"/>
                <a:cs typeface="AvantGarde" pitchFamily="2" charset="0"/>
              </a:rPr>
              <a:t> </a:t>
            </a:r>
            <a:r>
              <a:rPr lang="en-US" sz="4741" b="1" dirty="0" err="1">
                <a:solidFill>
                  <a:schemeClr val="bg1"/>
                </a:solidFill>
                <a:latin typeface="AvantGarde" pitchFamily="2" charset="0"/>
                <a:ea typeface="AvantGarde" pitchFamily="2" charset="0"/>
                <a:cs typeface="AvantGarde" pitchFamily="2" charset="0"/>
              </a:rPr>
              <a:t>LỚP</a:t>
            </a:r>
            <a:r>
              <a:rPr lang="en-US" sz="4741" b="1" dirty="0">
                <a:solidFill>
                  <a:schemeClr val="bg1"/>
                </a:solidFill>
                <a:latin typeface="AvantGarde" pitchFamily="2" charset="0"/>
                <a:ea typeface="AvantGarde" pitchFamily="2" charset="0"/>
                <a:cs typeface="AvantGarde" pitchFamily="2" charset="0"/>
              </a:rPr>
              <a:t> </a:t>
            </a:r>
            <a:r>
              <a:rPr lang="en-US" sz="4741" b="1" dirty="0" err="1">
                <a:solidFill>
                  <a:schemeClr val="bg1"/>
                </a:solidFill>
                <a:latin typeface=".VnArial" pitchFamily="34" charset="0"/>
                <a:ea typeface="AvantGarde" pitchFamily="2" charset="0"/>
                <a:cs typeface="AvantGarde" pitchFamily="2" charset="0"/>
              </a:rPr>
              <a:t>1D</a:t>
            </a:r>
            <a:endParaRPr lang="en-US" sz="4741" b="1" dirty="0">
              <a:solidFill>
                <a:schemeClr val="bg1"/>
              </a:solidFill>
              <a:latin typeface=".VnArial" pitchFamily="34" charset="0"/>
              <a:ea typeface="AvantGarde" pitchFamily="2" charset="0"/>
              <a:cs typeface="AvantGarde" pitchFamily="2" charset="0"/>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333" y="4626265"/>
            <a:ext cx="4523317" cy="2155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632957"/>
            <a:ext cx="3448048" cy="418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765494"/>
            <a:ext cx="12192000" cy="16725"/>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57778" y="268111"/>
            <a:ext cx="9557926" cy="638352"/>
          </a:xfrm>
          <a:prstGeom prst="rect">
            <a:avLst/>
          </a:prstGeom>
          <a:noFill/>
        </p:spPr>
        <p:txBody>
          <a:bodyPr wrap="square" rtlCol="0">
            <a:spAutoFit/>
          </a:bodyPr>
          <a:lstStyle/>
          <a:p>
            <a:pPr defTabSz="1118103"/>
            <a:r>
              <a:rPr lang="en-US" sz="3556" b="1" dirty="0" err="1">
                <a:solidFill>
                  <a:srgbClr val="FFFF00"/>
                </a:solidFill>
                <a:latin typeface="Times New Roman" panose="02020603050405020304" pitchFamily="18" charset="0"/>
                <a:cs typeface="Times New Roman" panose="02020603050405020304" pitchFamily="18" charset="0"/>
              </a:rPr>
              <a:t>CHÀO</a:t>
            </a:r>
            <a:r>
              <a:rPr lang="en-US" sz="3556" b="1" dirty="0">
                <a:solidFill>
                  <a:srgbClr val="FFFF00"/>
                </a:solidFill>
                <a:latin typeface="Times New Roman" panose="02020603050405020304" pitchFamily="18" charset="0"/>
                <a:cs typeface="Times New Roman" panose="02020603050405020304" pitchFamily="18" charset="0"/>
              </a:rPr>
              <a:t> </a:t>
            </a:r>
            <a:r>
              <a:rPr lang="en-US" sz="3556" b="1" dirty="0" err="1">
                <a:solidFill>
                  <a:srgbClr val="FFFF00"/>
                </a:solidFill>
                <a:latin typeface="Times New Roman" panose="02020603050405020304" pitchFamily="18" charset="0"/>
                <a:cs typeface="Times New Roman" panose="02020603050405020304" pitchFamily="18" charset="0"/>
              </a:rPr>
              <a:t>MỪNG</a:t>
            </a:r>
            <a:r>
              <a:rPr lang="en-US" sz="3556" b="1" dirty="0">
                <a:solidFill>
                  <a:srgbClr val="FFFF00"/>
                </a:solidFill>
                <a:latin typeface="Times New Roman" panose="02020603050405020304" pitchFamily="18" charset="0"/>
                <a:cs typeface="Times New Roman" panose="02020603050405020304" pitchFamily="18" charset="0"/>
              </a:rPr>
              <a:t> </a:t>
            </a:r>
            <a:r>
              <a:rPr lang="en-US" sz="3556" b="1" dirty="0" err="1">
                <a:solidFill>
                  <a:srgbClr val="FFFF00"/>
                </a:solidFill>
                <a:latin typeface="Times New Roman" panose="02020603050405020304" pitchFamily="18" charset="0"/>
                <a:cs typeface="Times New Roman" panose="02020603050405020304" pitchFamily="18" charset="0"/>
              </a:rPr>
              <a:t>CÁC</a:t>
            </a:r>
            <a:r>
              <a:rPr lang="en-US" sz="3556" b="1" dirty="0">
                <a:solidFill>
                  <a:srgbClr val="FFFF00"/>
                </a:solidFill>
                <a:latin typeface="Times New Roman" panose="02020603050405020304" pitchFamily="18" charset="0"/>
                <a:cs typeface="Times New Roman" panose="02020603050405020304" pitchFamily="18" charset="0"/>
              </a:rPr>
              <a:t> EM </a:t>
            </a:r>
            <a:r>
              <a:rPr lang="en-US" sz="3556" b="1" dirty="0" err="1">
                <a:solidFill>
                  <a:srgbClr val="FFFF00"/>
                </a:solidFill>
                <a:latin typeface="Times New Roman" panose="02020603050405020304" pitchFamily="18" charset="0"/>
                <a:cs typeface="Times New Roman" panose="02020603050405020304" pitchFamily="18" charset="0"/>
              </a:rPr>
              <a:t>ĐẾN</a:t>
            </a:r>
            <a:r>
              <a:rPr lang="en-US" sz="3556" b="1" dirty="0">
                <a:solidFill>
                  <a:srgbClr val="FFFF00"/>
                </a:solidFill>
                <a:latin typeface="Times New Roman" panose="02020603050405020304" pitchFamily="18" charset="0"/>
                <a:cs typeface="Times New Roman" panose="02020603050405020304" pitchFamily="18" charset="0"/>
              </a:rPr>
              <a:t> </a:t>
            </a:r>
            <a:r>
              <a:rPr lang="en-US" sz="3556" b="1" dirty="0" err="1">
                <a:solidFill>
                  <a:srgbClr val="FFFF00"/>
                </a:solidFill>
                <a:latin typeface="Times New Roman" panose="02020603050405020304" pitchFamily="18" charset="0"/>
                <a:cs typeface="Times New Roman" panose="02020603050405020304" pitchFamily="18" charset="0"/>
              </a:rPr>
              <a:t>VỚI</a:t>
            </a:r>
            <a:r>
              <a:rPr lang="en-US" sz="3556" b="1" dirty="0">
                <a:solidFill>
                  <a:srgbClr val="FFFF00"/>
                </a:solidFill>
                <a:latin typeface="Times New Roman" panose="02020603050405020304" pitchFamily="18" charset="0"/>
                <a:cs typeface="Times New Roman" panose="02020603050405020304" pitchFamily="18" charset="0"/>
              </a:rPr>
              <a:t> </a:t>
            </a:r>
            <a:r>
              <a:rPr lang="en-US" sz="3556" b="1" dirty="0" err="1">
                <a:solidFill>
                  <a:srgbClr val="FFFF00"/>
                </a:solidFill>
                <a:latin typeface="Times New Roman" panose="02020603050405020304" pitchFamily="18" charset="0"/>
                <a:cs typeface="Times New Roman" panose="02020603050405020304" pitchFamily="18" charset="0"/>
              </a:rPr>
              <a:t>TIẾT</a:t>
            </a:r>
            <a:r>
              <a:rPr lang="en-US" sz="3556" b="1" dirty="0">
                <a:solidFill>
                  <a:srgbClr val="FFFF00"/>
                </a:solidFill>
                <a:latin typeface="Times New Roman" panose="02020603050405020304" pitchFamily="18" charset="0"/>
                <a:cs typeface="Times New Roman" panose="02020603050405020304" pitchFamily="18" charset="0"/>
              </a:rPr>
              <a:t> </a:t>
            </a:r>
            <a:r>
              <a:rPr lang="en-US" sz="3556" b="1" dirty="0" err="1">
                <a:solidFill>
                  <a:srgbClr val="FFFF00"/>
                </a:solidFill>
                <a:latin typeface="Times New Roman" panose="02020603050405020304" pitchFamily="18" charset="0"/>
                <a:cs typeface="Times New Roman" panose="02020603050405020304" pitchFamily="18" charset="0"/>
              </a:rPr>
              <a:t>HỌC</a:t>
            </a:r>
            <a:endParaRPr lang="en-US" sz="3556" b="1" dirty="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90815" y="3253396"/>
            <a:ext cx="4214519" cy="455965"/>
          </a:xfrm>
          <a:prstGeom prst="rect">
            <a:avLst/>
          </a:prstGeom>
          <a:noFill/>
        </p:spPr>
        <p:txBody>
          <a:bodyPr wrap="square" rtlCol="0">
            <a:spAutoFit/>
          </a:bodyPr>
          <a:lstStyle/>
          <a:p>
            <a:pPr algn="ctr" defTabSz="1118103"/>
            <a:r>
              <a:rPr lang="en-US" sz="237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237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44 : </a:t>
            </a:r>
            <a:r>
              <a:rPr lang="en-US" sz="237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IU</a:t>
            </a:r>
            <a:r>
              <a:rPr lang="en-US" sz="237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37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ƯU</a:t>
            </a:r>
            <a:r>
              <a:rPr lang="en-US" sz="237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en-US" sz="2370" b="1" dirty="0" err="1">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237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1,2)</a:t>
            </a:r>
            <a:endParaRPr lang="en-US" sz="237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3913482" y="4165086"/>
            <a:ext cx="5945481" cy="577556"/>
          </a:xfrm>
          <a:prstGeom prst="rect">
            <a:avLst/>
          </a:prstGeom>
          <a:noFill/>
        </p:spPr>
        <p:txBody>
          <a:bodyPr wrap="square" rtlCol="0">
            <a:spAutoFit/>
          </a:bodyPr>
          <a:lstStyle/>
          <a:p>
            <a:pPr algn="ctr" defTabSz="1118103"/>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Lương</a:t>
            </a:r>
            <a:r>
              <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Vân</a:t>
            </a:r>
            <a:r>
              <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61" b="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Anh</a:t>
            </a:r>
            <a:endParaRPr lang="en-US" sz="3161"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3269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692920" y="870185"/>
            <a:ext cx="4736117"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0070C0"/>
                </a:solidFill>
                <a:latin typeface="Arial-Rounded" pitchFamily="34" charset="0"/>
                <a:ea typeface="Arial-Rounded" pitchFamily="34" charset="0"/>
                <a:cs typeface="Arial-Rounded" pitchFamily="34" charset="0"/>
              </a:rPr>
              <a:t>So sánh</a:t>
            </a:r>
            <a:endParaRPr lang="en-US" sz="10470">
              <a:solidFill>
                <a:srgbClr val="0070C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29591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002060"/>
                </a:solidFill>
                <a:latin typeface="Arial-Rounded" pitchFamily="34" charset="0"/>
                <a:ea typeface="Arial-Rounded" pitchFamily="34" charset="0"/>
                <a:cs typeface="Arial-Rounded" pitchFamily="34" charset="0"/>
              </a:rPr>
              <a:t>iu</a:t>
            </a:r>
            <a:endParaRPr lang="en-US" sz="10470">
              <a:solidFill>
                <a:srgbClr val="002060"/>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2948796" y="318754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00B050"/>
                </a:solidFill>
                <a:latin typeface="Arial-Rounded" pitchFamily="34" charset="0"/>
                <a:ea typeface="Arial-Rounded" pitchFamily="34" charset="0"/>
                <a:cs typeface="Arial-Rounded" pitchFamily="34" charset="0"/>
              </a:rPr>
              <a:t>i</a:t>
            </a:r>
            <a:endParaRPr lang="en-US" sz="10470">
              <a:solidFill>
                <a:srgbClr val="00B05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3428825"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u</a:t>
            </a:r>
            <a:endParaRPr lang="en-US" sz="10470">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730230"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002060"/>
                </a:solidFill>
                <a:latin typeface="Arial-Rounded" pitchFamily="34" charset="0"/>
                <a:ea typeface="Arial-Rounded" pitchFamily="34" charset="0"/>
                <a:cs typeface="Arial-Rounded" pitchFamily="34" charset="0"/>
              </a:rPr>
              <a:t>ưu</a:t>
            </a:r>
            <a:endParaRPr lang="en-US" sz="10470">
              <a:solidFill>
                <a:srgbClr val="00206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088055" y="3180703"/>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u</a:t>
            </a:r>
            <a:endParaRPr lang="en-US" sz="10470">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6378284" y="318070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7030A0"/>
                </a:solidFill>
                <a:latin typeface="Arial-Rounded" pitchFamily="34" charset="0"/>
                <a:ea typeface="Arial-Rounded" pitchFamily="34" charset="0"/>
                <a:cs typeface="Arial-Rounded" pitchFamily="34" charset="0"/>
              </a:rPr>
              <a:t>ư</a:t>
            </a:r>
          </a:p>
        </p:txBody>
      </p:sp>
    </p:spTree>
    <p:extLst>
      <p:ext uri="{BB962C8B-B14F-4D97-AF65-F5344CB8AC3E}">
        <p14:creationId xmlns:p14="http://schemas.microsoft.com/office/powerpoint/2010/main" val="27640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150"/>
        <p:cNvGrpSpPr/>
        <p:nvPr/>
      </p:nvGrpSpPr>
      <p:grpSpPr>
        <a:xfrm>
          <a:off x="0" y="0"/>
          <a:ext cx="0" cy="0"/>
          <a:chOff x="0" y="0"/>
          <a:chExt cx="0" cy="0"/>
        </a:xfrm>
      </p:grpSpPr>
      <p:sp>
        <p:nvSpPr>
          <p:cNvPr id="2" name="Title 1"/>
          <p:cNvSpPr txBox="1">
            <a:spLocks/>
          </p:cNvSpPr>
          <p:nvPr/>
        </p:nvSpPr>
        <p:spPr>
          <a:xfrm>
            <a:off x="59997"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dịu</a:t>
            </a:r>
            <a:endParaRPr lang="en-US" sz="7902">
              <a:solidFill>
                <a:prstClr val="black"/>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2032000" y="5400704"/>
            <a:ext cx="1839129"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địu</a:t>
            </a:r>
            <a:endParaRPr lang="en-US" sz="7902">
              <a:solidFill>
                <a:prstClr val="black"/>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3564549"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xíu</a:t>
            </a:r>
            <a:endParaRPr lang="en-US" sz="7902">
              <a:solidFill>
                <a:prstClr val="black"/>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5582870"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hưu</a:t>
            </a:r>
            <a:endParaRPr lang="en-US" sz="7902">
              <a:solidFill>
                <a:prstClr val="black"/>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7861336" y="5400704"/>
            <a:ext cx="2447880"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mưu</a:t>
            </a:r>
            <a:endParaRPr lang="en-US" sz="7902">
              <a:solidFill>
                <a:prstClr val="black"/>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10083623" y="5400704"/>
            <a:ext cx="2225346" cy="421526"/>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prstClr val="black"/>
                </a:solidFill>
                <a:latin typeface="Arial-Rounded" pitchFamily="34" charset="0"/>
                <a:ea typeface="Arial-Rounded" pitchFamily="34" charset="0"/>
                <a:cs typeface="Arial-Rounded" pitchFamily="34" charset="0"/>
              </a:rPr>
              <a:t>lựu</a:t>
            </a:r>
            <a:endParaRPr lang="en-US" sz="7902">
              <a:solidFill>
                <a:prstClr val="black"/>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2597324" y="5263743"/>
            <a:ext cx="125615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srgbClr val="FF0000"/>
                </a:solidFill>
                <a:latin typeface="Arial-Rounded" pitchFamily="34" charset="0"/>
                <a:ea typeface="Arial-Rounded" pitchFamily="34" charset="0"/>
                <a:cs typeface="Arial-Rounded" pitchFamily="34" charset="0"/>
              </a:rPr>
              <a:t>iu</a:t>
            </a:r>
            <a:endParaRPr lang="en-US" sz="7902">
              <a:solidFill>
                <a:srgbClr val="FF0000"/>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16549" y="5263743"/>
            <a:ext cx="1839132"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srgbClr val="FF0000"/>
                </a:solidFill>
                <a:latin typeface="Arial-Rounded" pitchFamily="34" charset="0"/>
                <a:ea typeface="Arial-Rounded" pitchFamily="34" charset="0"/>
                <a:cs typeface="Arial-Rounded" pitchFamily="34" charset="0"/>
              </a:rPr>
              <a:t>i</a:t>
            </a:r>
            <a:r>
              <a:rPr lang="en-US" sz="7902">
                <a:solidFill>
                  <a:srgbClr val="FF0000"/>
                </a:solidFill>
                <a:latin typeface="Arial-Rounded" pitchFamily="34" charset="0"/>
                <a:ea typeface="Arial-Rounded" pitchFamily="34" charset="0"/>
                <a:cs typeface="Arial-Rounded" pitchFamily="34" charset="0"/>
              </a:rPr>
              <a:t>u</a:t>
            </a:r>
            <a:endParaRPr lang="en-US" sz="7902">
              <a:solidFill>
                <a:srgbClr val="FF0000"/>
              </a:solidFill>
              <a:latin typeface="Arial-Rounded" pitchFamily="34" charset="0"/>
              <a:ea typeface="Arial-Rounded" pitchFamily="34" charset="0"/>
              <a:cs typeface="Arial-Rounded" pitchFamily="34" charset="0"/>
            </a:endParaRPr>
          </a:p>
        </p:txBody>
      </p:sp>
      <p:sp>
        <p:nvSpPr>
          <p:cNvPr id="11" name="Title 1"/>
          <p:cNvSpPr txBox="1">
            <a:spLocks/>
          </p:cNvSpPr>
          <p:nvPr/>
        </p:nvSpPr>
        <p:spPr>
          <a:xfrm>
            <a:off x="6376557" y="5263743"/>
            <a:ext cx="1381767"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srgbClr val="FF0000"/>
                </a:solidFill>
                <a:latin typeface="Arial-Rounded" pitchFamily="34" charset="0"/>
                <a:ea typeface="Arial-Rounded" pitchFamily="34" charset="0"/>
                <a:cs typeface="Arial-Rounded" pitchFamily="34" charset="0"/>
              </a:rPr>
              <a:t>ưu</a:t>
            </a:r>
            <a:endParaRPr lang="en-US" sz="7902">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8503883" y="5263743"/>
            <a:ext cx="20230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srgbClr val="FF0000"/>
                </a:solidFill>
                <a:latin typeface="Arial-Rounded" pitchFamily="34" charset="0"/>
                <a:ea typeface="Arial-Rounded" pitchFamily="34" charset="0"/>
                <a:cs typeface="Arial-Rounded" pitchFamily="34" charset="0"/>
              </a:rPr>
              <a:t>ư</a:t>
            </a:r>
            <a:r>
              <a:rPr lang="en-US" sz="7902">
                <a:solidFill>
                  <a:srgbClr val="FF0000"/>
                </a:solidFill>
                <a:latin typeface="Arial-Rounded" pitchFamily="34" charset="0"/>
                <a:ea typeface="Arial-Rounded" pitchFamily="34" charset="0"/>
                <a:cs typeface="Arial-Rounded" pitchFamily="34" charset="0"/>
              </a:rPr>
              <a:t>u</a:t>
            </a:r>
            <a:endParaRPr lang="en-US" sz="7902">
              <a:solidFill>
                <a:srgbClr val="FF0000"/>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0531900" y="5263743"/>
            <a:ext cx="1519945" cy="695442"/>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902">
                <a:solidFill>
                  <a:srgbClr val="FF0000"/>
                </a:solidFill>
                <a:latin typeface="Arial-Rounded" pitchFamily="34" charset="0"/>
                <a:ea typeface="Arial-Rounded" pitchFamily="34" charset="0"/>
                <a:cs typeface="Arial-Rounded" pitchFamily="34" charset="0"/>
              </a:rPr>
              <a:t>ưu</a:t>
            </a:r>
            <a:endParaRPr lang="en-US" sz="7902">
              <a:solidFill>
                <a:srgbClr val="FF0000"/>
              </a:solidFill>
              <a:latin typeface="Arial-Rounded" pitchFamily="34" charset="0"/>
              <a:ea typeface="Arial-Rounded" pitchFamily="34" charset="0"/>
              <a:cs typeface="Arial-Rounded" pitchFamily="34" charset="0"/>
            </a:endParaRPr>
          </a:p>
        </p:txBody>
      </p:sp>
      <p:pic>
        <p:nvPicPr>
          <p:cNvPr id="1026"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5045"/>
          <a:stretch/>
        </p:blipFill>
        <p:spPr bwMode="auto">
          <a:xfrm>
            <a:off x="4036873" y="5375618"/>
            <a:ext cx="1950469" cy="1372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Lựu Việt Nam trái to"/>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297975"/>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3 món salad nhìn là mê từ trái lựu - Nhịp sống kinh tế Việt Nam &amp;amp; Thế giớ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9619" y="1297975"/>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7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026"/>
                                        </p:tgtEl>
                                      </p:cBhvr>
                                    </p:animEffect>
                                    <p:set>
                                      <p:cBhvr>
                                        <p:cTn id="22" dur="1" fill="hold">
                                          <p:stCondLst>
                                            <p:cond delay="499"/>
                                          </p:stCondLst>
                                        </p:cTn>
                                        <p:tgtEl>
                                          <p:spTgt spid="10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nodeType="with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
                                            <p:txEl>
                                              <p:pRg st="0" end="0"/>
                                            </p:txEl>
                                          </p:spTgt>
                                        </p:tgtEl>
                                        <p:attrNameLst>
                                          <p:attrName>style.visibility</p:attrName>
                                        </p:attrNameLst>
                                      </p:cBhvr>
                                      <p:to>
                                        <p:strVal val="visible"/>
                                      </p:to>
                                    </p:set>
                                    <p:animEffect transition="in" filter="fade">
                                      <p:cBhvr>
                                        <p:cTn id="48" dur="500"/>
                                        <p:tgtEl>
                                          <p:spTgt spid="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500"/>
                                        <p:tgtEl>
                                          <p:spTgt spid="10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033"/>
                                        </p:tgtEl>
                                      </p:cBhvr>
                                    </p:animEffect>
                                    <p:set>
                                      <p:cBhvr>
                                        <p:cTn id="66" dur="1" fill="hold">
                                          <p:stCondLst>
                                            <p:cond delay="499"/>
                                          </p:stCondLst>
                                        </p:cTn>
                                        <p:tgtEl>
                                          <p:spTgt spid="1033"/>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29"/>
                                        </p:tgtEl>
                                      </p:cBhvr>
                                    </p:animEffect>
                                    <p:set>
                                      <p:cBhvr>
                                        <p:cTn id="69" dur="1" fill="hold">
                                          <p:stCondLst>
                                            <p:cond delay="499"/>
                                          </p:stCondLst>
                                        </p:cTn>
                                        <p:tgtEl>
                                          <p:spTgt spid="1029"/>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500"/>
                                        <p:tgtEl>
                                          <p:spTgt spid="1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500"/>
                                        <p:tgtEl>
                                          <p:spTgt spid="1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fade">
                                      <p:cBhvr>
                                        <p:cTn id="8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555"/>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98" y="4858926"/>
            <a:ext cx="12524395"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3536792"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prstClr val="black"/>
                </a:solidFill>
                <a:latin typeface="Arial-Rounded" pitchFamily="34" charset="0"/>
                <a:ea typeface="Arial-Rounded" pitchFamily="34" charset="0"/>
                <a:cs typeface="Arial-Rounded" pitchFamily="34" charset="0"/>
              </a:rPr>
              <a:t>h</a:t>
            </a:r>
          </a:p>
        </p:txBody>
      </p:sp>
      <p:sp>
        <p:nvSpPr>
          <p:cNvPr id="5" name="Title 1"/>
          <p:cNvSpPr txBox="1">
            <a:spLocks/>
          </p:cNvSpPr>
          <p:nvPr/>
        </p:nvSpPr>
        <p:spPr>
          <a:xfrm>
            <a:off x="6020274" y="2121367"/>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sp>
        <p:nvSpPr>
          <p:cNvPr id="6" name="Title 1"/>
          <p:cNvSpPr txBox="1">
            <a:spLocks/>
          </p:cNvSpPr>
          <p:nvPr/>
        </p:nvSpPr>
        <p:spPr>
          <a:xfrm>
            <a:off x="3516888" y="3684899"/>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sp>
        <p:nvSpPr>
          <p:cNvPr id="7" name="Title 1"/>
          <p:cNvSpPr txBox="1">
            <a:spLocks/>
          </p:cNvSpPr>
          <p:nvPr/>
        </p:nvSpPr>
        <p:spPr>
          <a:xfrm>
            <a:off x="2950107" y="510044"/>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iu</a:t>
            </a:r>
            <a:endParaRPr lang="en-US" sz="10470">
              <a:solidFill>
                <a:srgbClr val="FF0000"/>
              </a:solidFill>
              <a:latin typeface="Arial-Rounded" pitchFamily="34" charset="0"/>
              <a:ea typeface="Arial-Rounded" pitchFamily="34" charset="0"/>
              <a:cs typeface="Arial-Rounded" pitchFamily="34" charset="0"/>
            </a:endParaRPr>
          </a:p>
        </p:txBody>
      </p:sp>
      <p:sp>
        <p:nvSpPr>
          <p:cNvPr id="8" name="Title 1"/>
          <p:cNvSpPr txBox="1">
            <a:spLocks/>
          </p:cNvSpPr>
          <p:nvPr/>
        </p:nvSpPr>
        <p:spPr>
          <a:xfrm>
            <a:off x="6644398" y="493889"/>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1209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478231" y="5414685"/>
            <a:ext cx="6996443"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1359">
                <a:solidFill>
                  <a:prstClr val="black"/>
                </a:solidFill>
                <a:latin typeface="Arial-Rounded" pitchFamily="34" charset="0"/>
                <a:ea typeface="Arial-Rounded" pitchFamily="34" charset="0"/>
                <a:cs typeface="Arial-Rounded" pitchFamily="34" charset="0"/>
              </a:rPr>
              <a:t>cái rìu</a:t>
            </a:r>
            <a:endParaRPr lang="en-US" sz="11359">
              <a:solidFill>
                <a:prstClr val="black"/>
              </a:solidFill>
              <a:latin typeface="Arial-Rounded" pitchFamily="34" charset="0"/>
              <a:ea typeface="Arial-Rounded" pitchFamily="34" charset="0"/>
              <a:cs typeface="Arial-Rounded"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4554" b="32723"/>
          <a:stretch/>
        </p:blipFill>
        <p:spPr bwMode="auto">
          <a:xfrm>
            <a:off x="5832593" y="5394694"/>
            <a:ext cx="2806543" cy="994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ồng Tuyết: Chiếc rìu của người tiều ph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52709" y="639864"/>
            <a:ext cx="5803143" cy="369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16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895"/>
        <p:cNvGrpSpPr/>
        <p:nvPr/>
      </p:nvGrpSpPr>
      <p:grpSpPr>
        <a:xfrm>
          <a:off x="0" y="0"/>
          <a:ext cx="0" cy="0"/>
          <a:chOff x="0" y="0"/>
          <a:chExt cx="0" cy="0"/>
        </a:xfrm>
      </p:grpSpPr>
      <p:sp>
        <p:nvSpPr>
          <p:cNvPr id="2" name="Title 1"/>
          <p:cNvSpPr txBox="1">
            <a:spLocks/>
          </p:cNvSpPr>
          <p:nvPr/>
        </p:nvSpPr>
        <p:spPr>
          <a:xfrm>
            <a:off x="2623949" y="5235223"/>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prstClr val="black"/>
                </a:solidFill>
                <a:latin typeface="Arial-Rounded" pitchFamily="34" charset="0"/>
                <a:ea typeface="Arial-Rounded" pitchFamily="34" charset="0"/>
                <a:cs typeface="Arial-Rounded" pitchFamily="34" charset="0"/>
              </a:rPr>
              <a:t>cái địu</a:t>
            </a:r>
            <a:endParaRPr lang="en-US" sz="12643">
              <a:solidFill>
                <a:prstClr val="black"/>
              </a:solidFill>
              <a:latin typeface="Arial-Rounded" pitchFamily="34" charset="0"/>
              <a:ea typeface="Arial-Rounded" pitchFamily="34" charset="0"/>
              <a:cs typeface="Arial-Rounded" pitchFamily="34" charset="0"/>
            </a:endParaRPr>
          </a:p>
        </p:txBody>
      </p:sp>
      <p:sp>
        <p:nvSpPr>
          <p:cNvPr id="3" name="Title 1"/>
          <p:cNvSpPr txBox="1">
            <a:spLocks/>
          </p:cNvSpPr>
          <p:nvPr/>
        </p:nvSpPr>
        <p:spPr>
          <a:xfrm>
            <a:off x="6208889" y="5235223"/>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srgbClr val="FF0000"/>
                </a:solidFill>
                <a:latin typeface="Arial-Rounded" pitchFamily="34" charset="0"/>
                <a:ea typeface="Arial-Rounded" pitchFamily="34" charset="0"/>
                <a:cs typeface="Arial-Rounded" pitchFamily="34" charset="0"/>
              </a:rPr>
              <a:t>iu</a:t>
            </a:r>
            <a:endParaRPr lang="en-US" sz="12643">
              <a:solidFill>
                <a:srgbClr val="FF0000"/>
              </a:solidFill>
              <a:latin typeface="Arial-Rounded" pitchFamily="34" charset="0"/>
              <a:ea typeface="Arial-Rounded" pitchFamily="34" charset="0"/>
              <a:cs typeface="Arial-Rounded" pitchFamily="34" charset="0"/>
            </a:endParaRPr>
          </a:p>
        </p:txBody>
      </p:sp>
      <p:sp>
        <p:nvSpPr>
          <p:cNvPr id="7" name="AutoShape 2"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155962" y="-100346"/>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a:endParaRPr lang="en-US" sz="2173">
              <a:solidFill>
                <a:prstClr val="black"/>
              </a:solidFill>
              <a:latin typeface="Calibri"/>
            </a:endParaRPr>
          </a:p>
        </p:txBody>
      </p:sp>
      <p:sp>
        <p:nvSpPr>
          <p:cNvPr id="8" name="AutoShape 4" descr="hình ảnh : cây, thực vật, trắng, Bãi cỏ, chuông, Cây bụi, món ăn, màu xanh  lá, Cây cỏ, Sản xuất, rau, nhỏ bé, Thực vật học, chất độc, hẹ, Lá thật,"/>
          <p:cNvSpPr>
            <a:spLocks noChangeAspect="1" noChangeArrowheads="1"/>
          </p:cNvSpPr>
          <p:nvPr/>
        </p:nvSpPr>
        <p:spPr bwMode="auto">
          <a:xfrm>
            <a:off x="308739" y="50174"/>
            <a:ext cx="305556" cy="3010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0311" tIns="45156" rIns="90311" bIns="45156" numCol="1" anchor="t" anchorCtr="0" compatLnSpc="1">
            <a:prstTxWarp prst="textNoShape">
              <a:avLst/>
            </a:prstTxWarp>
          </a:bodyPr>
          <a:lstStyle/>
          <a:p>
            <a:pPr defTabSz="1118103"/>
            <a:endParaRPr lang="en-US" sz="2173">
              <a:solidFill>
                <a:prstClr val="black"/>
              </a:solidFill>
              <a:latin typeface="Calibri"/>
            </a:endParaRPr>
          </a:p>
        </p:txBody>
      </p:sp>
      <p:pic>
        <p:nvPicPr>
          <p:cNvPr id="9" name="Picture 2" descr="Địu Em Bé, Địu ngồi 4 Tư Thế Có Túi Để Đồ Tiện Dụng Comfy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0665" y="445456"/>
            <a:ext cx="4493952" cy="4493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28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prstClr val="black"/>
                </a:solidFill>
                <a:latin typeface="Arial-Rounded" pitchFamily="34" charset="0"/>
                <a:ea typeface="Arial-Rounded" pitchFamily="34" charset="0"/>
                <a:cs typeface="Arial-Rounded" pitchFamily="34" charset="0"/>
              </a:rPr>
              <a:t>quả lựu</a:t>
            </a:r>
            <a:endParaRPr lang="en-US" sz="12643">
              <a:solidFill>
                <a:prstClr val="black"/>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6275590" y="5084704"/>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srgbClr val="FF0000"/>
                </a:solidFill>
                <a:latin typeface="Arial-Rounded" pitchFamily="34" charset="0"/>
                <a:ea typeface="Arial-Rounded" pitchFamily="34" charset="0"/>
                <a:cs typeface="Arial-Rounded" pitchFamily="34" charset="0"/>
              </a:rPr>
              <a:t>ưu</a:t>
            </a:r>
            <a:endParaRPr lang="en-US" sz="12643">
              <a:solidFill>
                <a:srgbClr val="FF0000"/>
              </a:solidFill>
              <a:latin typeface="Arial-Rounded" pitchFamily="34" charset="0"/>
              <a:ea typeface="Arial-Rounded" pitchFamily="34" charset="0"/>
              <a:cs typeface="Arial-Rounded" pitchFamily="34" charset="0"/>
            </a:endParaRPr>
          </a:p>
        </p:txBody>
      </p:sp>
      <p:pic>
        <p:nvPicPr>
          <p:cNvPr id="5" name="Picture 5" descr="Lựu Việt Nam trái to"/>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18487" y="1095963"/>
            <a:ext cx="5473400" cy="34208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3 món salad nhìn là mê từ trái lựu - Nhịp sống kinh tế Việt Nam &amp;amp; Thế giớ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9619" y="1095963"/>
            <a:ext cx="5131313" cy="34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23949" y="5084705"/>
            <a:ext cx="6604000"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prstClr val="black"/>
                </a:solidFill>
                <a:latin typeface="Arial-Rounded" pitchFamily="34" charset="0"/>
                <a:ea typeface="Arial-Rounded" pitchFamily="34" charset="0"/>
                <a:cs typeface="Arial-Rounded" pitchFamily="34" charset="0"/>
              </a:rPr>
              <a:t>con cừu</a:t>
            </a:r>
            <a:endParaRPr lang="en-US" sz="12643">
              <a:solidFill>
                <a:prstClr val="black"/>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6369664" y="5084704"/>
            <a:ext cx="2636571"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2643">
                <a:solidFill>
                  <a:srgbClr val="FF0000"/>
                </a:solidFill>
                <a:latin typeface="Arial-Rounded" pitchFamily="34" charset="0"/>
                <a:ea typeface="Arial-Rounded" pitchFamily="34" charset="0"/>
                <a:cs typeface="Arial-Rounded" pitchFamily="34" charset="0"/>
              </a:rPr>
              <a:t>ưu</a:t>
            </a:r>
            <a:endParaRPr lang="en-US" sz="12643">
              <a:solidFill>
                <a:srgbClr val="FF0000"/>
              </a:solidFill>
              <a:latin typeface="Arial-Rounded" pitchFamily="34" charset="0"/>
              <a:ea typeface="Arial-Rounded" pitchFamily="34" charset="0"/>
              <a:cs typeface="Arial-Rounded" pitchFamily="34" charset="0"/>
            </a:endParaRPr>
          </a:p>
        </p:txBody>
      </p:sp>
      <p:pic>
        <p:nvPicPr>
          <p:cNvPr id="11266" name="Picture 2" descr="Con c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963" y="137891"/>
            <a:ext cx="4344739" cy="434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9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1930"/>
        <p:cNvGrpSpPr/>
        <p:nvPr/>
      </p:nvGrpSpPr>
      <p:grpSpPr>
        <a:xfrm>
          <a:off x="0" y="0"/>
          <a:ext cx="0" cy="0"/>
          <a:chOff x="0" y="0"/>
          <a:chExt cx="0" cy="0"/>
        </a:xfrm>
      </p:grpSpPr>
      <p:sp>
        <p:nvSpPr>
          <p:cNvPr id="8" name="Title 1"/>
          <p:cNvSpPr txBox="1">
            <a:spLocks/>
          </p:cNvSpPr>
          <p:nvPr/>
        </p:nvSpPr>
        <p:spPr>
          <a:xfrm>
            <a:off x="8373657"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con cừu</a:t>
            </a:r>
            <a:endParaRPr lang="en-US" sz="5926">
              <a:solidFill>
                <a:prstClr val="black"/>
              </a:solidFill>
              <a:latin typeface="Arial-Rounded" pitchFamily="34" charset="0"/>
              <a:ea typeface="Arial-Rounded" pitchFamily="34" charset="0"/>
              <a:cs typeface="Arial-Rounded" pitchFamily="34" charset="0"/>
            </a:endParaRPr>
          </a:p>
        </p:txBody>
      </p:sp>
      <p:sp>
        <p:nvSpPr>
          <p:cNvPr id="9" name="Title 1"/>
          <p:cNvSpPr txBox="1">
            <a:spLocks/>
          </p:cNvSpPr>
          <p:nvPr/>
        </p:nvSpPr>
        <p:spPr>
          <a:xfrm>
            <a:off x="5080000"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quả lựu</a:t>
            </a:r>
            <a:endParaRPr lang="en-US" sz="5926">
              <a:solidFill>
                <a:prstClr val="black"/>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1947866" y="514115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cái địu</a:t>
            </a:r>
            <a:endParaRPr lang="en-US" sz="5926">
              <a:solidFill>
                <a:prstClr val="black"/>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195762" y="524881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334">
                <a:solidFill>
                  <a:prstClr val="black"/>
                </a:solidFill>
                <a:latin typeface="Arial-Rounded" pitchFamily="34" charset="0"/>
                <a:ea typeface="Arial-Rounded" pitchFamily="34" charset="0"/>
                <a:cs typeface="Arial-Rounded" pitchFamily="34" charset="0"/>
              </a:rPr>
              <a:t>cái rìu</a:t>
            </a:r>
            <a:endParaRPr lang="en-US" sz="5334">
              <a:solidFill>
                <a:prstClr val="black"/>
              </a:solidFill>
              <a:latin typeface="Arial-Rounded" pitchFamily="34" charset="0"/>
              <a:ea typeface="Arial-Rounded" pitchFamily="34" charset="0"/>
              <a:cs typeface="Arial-Rounded" pitchFamily="34" charset="0"/>
            </a:endParaRPr>
          </a:p>
        </p:txBody>
      </p:sp>
      <p:pic>
        <p:nvPicPr>
          <p:cNvPr id="17" name="Picture 2" descr="Con cừ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3783" y="1397000"/>
            <a:ext cx="3264267" cy="326426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hoáng ngợp lựu Israel siêu mọng nước siêu to Homefarm - Thực Phẩm Nhập  Khẩu Cao Cấ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4939" y="1693752"/>
            <a:ext cx="2967515" cy="296751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Địu Em Bé, Địu ngồi 4 Tư Thế Có Túi Để Đồ Tiện Dụng Comfybab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0370" y="2024455"/>
            <a:ext cx="2306108" cy="23061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ồng Tuyết: Chiếc rìu của người tiều ph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6304">
            <a:off x="241711" y="2539781"/>
            <a:ext cx="2237362" cy="1423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686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078"/>
        <p:cNvGrpSpPr/>
        <p:nvPr/>
      </p:nvGrpSpPr>
      <p:grpSpPr>
        <a:xfrm>
          <a:off x="0" y="0"/>
          <a:ext cx="0" cy="0"/>
          <a:chOff x="0" y="0"/>
          <a:chExt cx="0" cy="0"/>
        </a:xfrm>
      </p:grpSpPr>
      <p:sp>
        <p:nvSpPr>
          <p:cNvPr id="15" name="Title 1"/>
          <p:cNvSpPr txBox="1">
            <a:spLocks/>
          </p:cNvSpPr>
          <p:nvPr/>
        </p:nvSpPr>
        <p:spPr>
          <a:xfrm>
            <a:off x="8373657"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con cừu</a:t>
            </a:r>
            <a:endParaRPr lang="en-US" sz="5926">
              <a:solidFill>
                <a:prstClr val="black"/>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5080000"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quả lựu</a:t>
            </a:r>
            <a:endParaRPr lang="en-US" sz="5926">
              <a:solidFill>
                <a:prstClr val="black"/>
              </a:solidFill>
              <a:latin typeface="Arial-Rounded" pitchFamily="34" charset="0"/>
              <a:ea typeface="Arial-Rounded" pitchFamily="34" charset="0"/>
              <a:cs typeface="Arial-Rounded" pitchFamily="34" charset="0"/>
            </a:endParaRPr>
          </a:p>
        </p:txBody>
      </p:sp>
      <p:sp>
        <p:nvSpPr>
          <p:cNvPr id="17" name="Title 1"/>
          <p:cNvSpPr txBox="1">
            <a:spLocks/>
          </p:cNvSpPr>
          <p:nvPr/>
        </p:nvSpPr>
        <p:spPr>
          <a:xfrm>
            <a:off x="1947866" y="5500391"/>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cái địu</a:t>
            </a:r>
            <a:endParaRPr lang="en-US" sz="5926">
              <a:solidFill>
                <a:prstClr val="black"/>
              </a:solidFill>
              <a:latin typeface="Arial-Rounded" pitchFamily="34" charset="0"/>
              <a:ea typeface="Arial-Rounded" pitchFamily="34" charset="0"/>
              <a:cs typeface="Arial-Rounded" pitchFamily="34" charset="0"/>
            </a:endParaRPr>
          </a:p>
        </p:txBody>
      </p:sp>
      <p:sp>
        <p:nvSpPr>
          <p:cNvPr id="18" name="Title 1"/>
          <p:cNvSpPr txBox="1">
            <a:spLocks/>
          </p:cNvSpPr>
          <p:nvPr/>
        </p:nvSpPr>
        <p:spPr>
          <a:xfrm>
            <a:off x="-195762" y="5608055"/>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334">
                <a:solidFill>
                  <a:prstClr val="black"/>
                </a:solidFill>
                <a:latin typeface="Arial-Rounded" pitchFamily="34" charset="0"/>
                <a:ea typeface="Arial-Rounded" pitchFamily="34" charset="0"/>
                <a:cs typeface="Arial-Rounded" pitchFamily="34" charset="0"/>
              </a:rPr>
              <a:t>cái rìu</a:t>
            </a:r>
            <a:endParaRPr lang="en-US" sz="5334">
              <a:solidFill>
                <a:prstClr val="black"/>
              </a:solidFill>
              <a:latin typeface="Arial-Rounded" pitchFamily="34" charset="0"/>
              <a:ea typeface="Arial-Rounded" pitchFamily="34" charset="0"/>
              <a:cs typeface="Arial-Rounded" pitchFamily="34" charset="0"/>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385" y="3861335"/>
            <a:ext cx="10350740" cy="174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966" y="-108184"/>
            <a:ext cx="4881579" cy="466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339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5930" y="794926"/>
          <a:ext cx="11733349" cy="5779911"/>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566" y="117594"/>
            <a:ext cx="6773662" cy="929565"/>
            <a:chOff x="63500" y="1429216"/>
            <a:chExt cx="5080245" cy="705889"/>
          </a:xfrm>
        </p:grpSpPr>
        <p:sp>
          <p:nvSpPr>
            <p:cNvPr id="13" name="Rounded Rectangle 12"/>
            <p:cNvSpPr/>
            <p:nvPr/>
          </p:nvSpPr>
          <p:spPr>
            <a:xfrm>
              <a:off x="384357" y="1429216"/>
              <a:ext cx="4759388"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Hướng dẫn viết bảng</a:t>
              </a:r>
              <a:endParaRPr lang="en-US" sz="4741">
                <a:solidFill>
                  <a:prstClr val="white"/>
                </a:solidFill>
                <a:latin typeface="Arial-Rounded" pitchFamily="34" charset="0"/>
                <a:ea typeface="Arial-Rounded" pitchFamily="34" charset="0"/>
                <a:cs typeface="Arial-Rounded" pitchFamily="34" charset="0"/>
              </a:endParaRPr>
            </a:p>
          </p:txBody>
        </p:sp>
        <p:sp>
          <p:nvSpPr>
            <p:cNvPr id="14" name="Oval 1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black"/>
                  </a:solidFill>
                  <a:latin typeface="Arial Rounded MT Bold" pitchFamily="34" charset="0"/>
                  <a:ea typeface="Arial-Rounded" pitchFamily="34" charset="0"/>
                  <a:cs typeface="Arial-Rounded" pitchFamily="34" charset="0"/>
                </a:rPr>
                <a:t>4</a:t>
              </a:r>
              <a:endParaRPr lang="en-US" sz="4741">
                <a:solidFill>
                  <a:prstClr val="black"/>
                </a:solidFill>
                <a:latin typeface="Arial Rounded MT Bold" pitchFamily="34" charset="0"/>
                <a:ea typeface="Arial-Rounded" pitchFamily="34" charset="0"/>
                <a:cs typeface="Arial-Rounded" pitchFamily="34" charset="0"/>
              </a:endParaRPr>
            </a:p>
          </p:txBody>
        </p:sp>
      </p:grpSp>
      <p:sp>
        <p:nvSpPr>
          <p:cNvPr id="7" name="TextBox 6"/>
          <p:cNvSpPr txBox="1"/>
          <p:nvPr/>
        </p:nvSpPr>
        <p:spPr>
          <a:xfrm>
            <a:off x="1252166" y="1651001"/>
            <a:ext cx="8071834" cy="4468265"/>
          </a:xfrm>
          <a:prstGeom prst="rect">
            <a:avLst/>
          </a:prstGeom>
          <a:noFill/>
        </p:spPr>
        <p:txBody>
          <a:bodyPr wrap="square" lIns="120222" tIns="60111" rIns="120222" bIns="60111" rtlCol="0">
            <a:spAutoFit/>
          </a:bodyPr>
          <a:lstStyle/>
          <a:p>
            <a:pPr defTabSz="1118103"/>
            <a:r>
              <a:rPr lang="en-US" sz="28248">
                <a:solidFill>
                  <a:srgbClr val="FF0000"/>
                </a:solidFill>
                <a:latin typeface="HP001 4 hàng" pitchFamily="34" charset="0"/>
              </a:rPr>
              <a:t>Łu</a:t>
            </a:r>
            <a:endParaRPr lang="en-US" sz="28248">
              <a:solidFill>
                <a:srgbClr val="FF0000"/>
              </a:solidFill>
              <a:latin typeface="HP001 4 hàng" pitchFamily="34" charset="0"/>
            </a:endParaRPr>
          </a:p>
        </p:txBody>
      </p:sp>
      <p:sp>
        <p:nvSpPr>
          <p:cNvPr id="8" name="TextBox 7"/>
          <p:cNvSpPr txBox="1"/>
          <p:nvPr/>
        </p:nvSpPr>
        <p:spPr>
          <a:xfrm>
            <a:off x="6535237" y="3015075"/>
            <a:ext cx="5430986" cy="2249234"/>
          </a:xfrm>
          <a:prstGeom prst="rect">
            <a:avLst/>
          </a:prstGeom>
          <a:noFill/>
        </p:spPr>
        <p:txBody>
          <a:bodyPr wrap="square" lIns="120222" tIns="60111" rIns="120222" bIns="60111" rtlCol="0">
            <a:spAutoFit/>
          </a:bodyPr>
          <a:lstStyle/>
          <a:p>
            <a:pPr defTabSz="1118103"/>
            <a:r>
              <a:rPr lang="en-US" sz="13828">
                <a:solidFill>
                  <a:srgbClr val="FF0000"/>
                </a:solidFill>
                <a:latin typeface="HP001 4 hàng" pitchFamily="34" charset="0"/>
              </a:rPr>
              <a:t>Łu</a:t>
            </a:r>
            <a:endParaRPr lang="en-US" sz="13828">
              <a:solidFill>
                <a:srgbClr val="FF0000"/>
              </a:solidFill>
              <a:latin typeface="HP001 4 hàng" pitchFamily="34" charset="0"/>
            </a:endParaRPr>
          </a:p>
        </p:txBody>
      </p:sp>
    </p:spTree>
    <p:extLst>
      <p:ext uri="{BB962C8B-B14F-4D97-AF65-F5344CB8AC3E}">
        <p14:creationId xmlns:p14="http://schemas.microsoft.com/office/powerpoint/2010/main" val="7597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1000" b="-1000"/>
          </a:stretch>
        </a:blipFill>
        <a:effectLst/>
      </p:bgPr>
    </p:bg>
    <p:spTree>
      <p:nvGrpSpPr>
        <p:cNvPr id="1" name="Shape 1014"/>
        <p:cNvGrpSpPr/>
        <p:nvPr/>
      </p:nvGrpSpPr>
      <p:grpSpPr>
        <a:xfrm>
          <a:off x="0" y="0"/>
          <a:ext cx="0" cy="0"/>
          <a:chOff x="0" y="0"/>
          <a:chExt cx="0" cy="0"/>
        </a:xfrm>
      </p:grpSpPr>
      <p:grpSp>
        <p:nvGrpSpPr>
          <p:cNvPr id="3" name="Group 2"/>
          <p:cNvGrpSpPr/>
          <p:nvPr/>
        </p:nvGrpSpPr>
        <p:grpSpPr>
          <a:xfrm>
            <a:off x="3179179" y="1948503"/>
            <a:ext cx="5316782" cy="1124774"/>
            <a:chOff x="143293" y="1429216"/>
            <a:chExt cx="2513144"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5334">
                  <a:solidFill>
                    <a:prstClr val="white"/>
                  </a:solidFill>
                  <a:latin typeface="Arial-Rounded" pitchFamily="34" charset="0"/>
                  <a:ea typeface="Arial-Rounded" pitchFamily="34" charset="0"/>
                  <a:cs typeface="Arial-Rounded" pitchFamily="34" charset="0"/>
                </a:rPr>
                <a:t>Khởi động</a:t>
              </a:r>
              <a:endParaRPr lang="en-US" sz="5334">
                <a:solidFill>
                  <a:prstClr val="white"/>
                </a:solidFill>
                <a:latin typeface="Arial-Rounded" pitchFamily="34" charset="0"/>
                <a:ea typeface="Arial-Rounded" pitchFamily="34" charset="0"/>
                <a:cs typeface="Arial-Rounded" pitchFamily="34" charset="0"/>
              </a:endParaRPr>
            </a:p>
          </p:txBody>
        </p:sp>
        <p:sp>
          <p:nvSpPr>
            <p:cNvPr id="5" name="Oval 4"/>
            <p:cNvSpPr/>
            <p:nvPr/>
          </p:nvSpPr>
          <p:spPr>
            <a:xfrm>
              <a:off x="143293" y="1458734"/>
              <a:ext cx="482131"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5926">
                  <a:solidFill>
                    <a:prstClr val="black"/>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432731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4" name="I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02074" y="268111"/>
            <a:ext cx="10972173" cy="4109469"/>
          </a:xfrm>
        </p:spPr>
      </p:pic>
    </p:spTree>
    <p:extLst>
      <p:ext uri="{BB962C8B-B14F-4D97-AF65-F5344CB8AC3E}">
        <p14:creationId xmlns:p14="http://schemas.microsoft.com/office/powerpoint/2010/main" val="42800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2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15930" y="794926"/>
          <a:ext cx="11733349" cy="5779911"/>
        </p:xfrm>
        <a:graphic>
          <a:graphicData uri="http://schemas.openxmlformats.org/drawingml/2006/table">
            <a:tbl>
              <a:tblPr firstRow="1" bandRow="1">
                <a:tableStyleId>{5C22544A-7EE6-4342-B048-85BDC9FD1C3A}</a:tableStyleId>
              </a:tblPr>
              <a:tblGrid>
                <a:gridCol w="733334">
                  <a:extLst>
                    <a:ext uri="{9D8B030D-6E8A-4147-A177-3AD203B41FA5}">
                      <a16:colId xmlns:a16="http://schemas.microsoft.com/office/drawing/2014/main" val="20000"/>
                    </a:ext>
                  </a:extLst>
                </a:gridCol>
                <a:gridCol w="733334">
                  <a:extLst>
                    <a:ext uri="{9D8B030D-6E8A-4147-A177-3AD203B41FA5}">
                      <a16:colId xmlns:a16="http://schemas.microsoft.com/office/drawing/2014/main" val="20001"/>
                    </a:ext>
                  </a:extLst>
                </a:gridCol>
                <a:gridCol w="733334">
                  <a:extLst>
                    <a:ext uri="{9D8B030D-6E8A-4147-A177-3AD203B41FA5}">
                      <a16:colId xmlns:a16="http://schemas.microsoft.com/office/drawing/2014/main" val="20002"/>
                    </a:ext>
                  </a:extLst>
                </a:gridCol>
                <a:gridCol w="733334">
                  <a:extLst>
                    <a:ext uri="{9D8B030D-6E8A-4147-A177-3AD203B41FA5}">
                      <a16:colId xmlns:a16="http://schemas.microsoft.com/office/drawing/2014/main" val="20003"/>
                    </a:ext>
                  </a:extLst>
                </a:gridCol>
                <a:gridCol w="733334">
                  <a:extLst>
                    <a:ext uri="{9D8B030D-6E8A-4147-A177-3AD203B41FA5}">
                      <a16:colId xmlns:a16="http://schemas.microsoft.com/office/drawing/2014/main" val="20004"/>
                    </a:ext>
                  </a:extLst>
                </a:gridCol>
                <a:gridCol w="733334">
                  <a:extLst>
                    <a:ext uri="{9D8B030D-6E8A-4147-A177-3AD203B41FA5}">
                      <a16:colId xmlns:a16="http://schemas.microsoft.com/office/drawing/2014/main" val="20005"/>
                    </a:ext>
                  </a:extLst>
                </a:gridCol>
                <a:gridCol w="733334">
                  <a:extLst>
                    <a:ext uri="{9D8B030D-6E8A-4147-A177-3AD203B41FA5}">
                      <a16:colId xmlns:a16="http://schemas.microsoft.com/office/drawing/2014/main" val="20006"/>
                    </a:ext>
                  </a:extLst>
                </a:gridCol>
                <a:gridCol w="733334">
                  <a:extLst>
                    <a:ext uri="{9D8B030D-6E8A-4147-A177-3AD203B41FA5}">
                      <a16:colId xmlns:a16="http://schemas.microsoft.com/office/drawing/2014/main" val="20007"/>
                    </a:ext>
                  </a:extLst>
                </a:gridCol>
                <a:gridCol w="733334">
                  <a:extLst>
                    <a:ext uri="{9D8B030D-6E8A-4147-A177-3AD203B41FA5}">
                      <a16:colId xmlns:a16="http://schemas.microsoft.com/office/drawing/2014/main" val="20008"/>
                    </a:ext>
                  </a:extLst>
                </a:gridCol>
                <a:gridCol w="733334">
                  <a:extLst>
                    <a:ext uri="{9D8B030D-6E8A-4147-A177-3AD203B41FA5}">
                      <a16:colId xmlns:a16="http://schemas.microsoft.com/office/drawing/2014/main" val="20009"/>
                    </a:ext>
                  </a:extLst>
                </a:gridCol>
                <a:gridCol w="733334">
                  <a:extLst>
                    <a:ext uri="{9D8B030D-6E8A-4147-A177-3AD203B41FA5}">
                      <a16:colId xmlns:a16="http://schemas.microsoft.com/office/drawing/2014/main" val="20010"/>
                    </a:ext>
                  </a:extLst>
                </a:gridCol>
                <a:gridCol w="733334">
                  <a:extLst>
                    <a:ext uri="{9D8B030D-6E8A-4147-A177-3AD203B41FA5}">
                      <a16:colId xmlns:a16="http://schemas.microsoft.com/office/drawing/2014/main" val="20011"/>
                    </a:ext>
                  </a:extLst>
                </a:gridCol>
                <a:gridCol w="733334">
                  <a:extLst>
                    <a:ext uri="{9D8B030D-6E8A-4147-A177-3AD203B41FA5}">
                      <a16:colId xmlns:a16="http://schemas.microsoft.com/office/drawing/2014/main" val="20012"/>
                    </a:ext>
                  </a:extLst>
                </a:gridCol>
                <a:gridCol w="733334">
                  <a:extLst>
                    <a:ext uri="{9D8B030D-6E8A-4147-A177-3AD203B41FA5}">
                      <a16:colId xmlns:a16="http://schemas.microsoft.com/office/drawing/2014/main" val="20013"/>
                    </a:ext>
                  </a:extLst>
                </a:gridCol>
                <a:gridCol w="733334">
                  <a:extLst>
                    <a:ext uri="{9D8B030D-6E8A-4147-A177-3AD203B41FA5}">
                      <a16:colId xmlns:a16="http://schemas.microsoft.com/office/drawing/2014/main" val="20014"/>
                    </a:ext>
                  </a:extLst>
                </a:gridCol>
                <a:gridCol w="733334">
                  <a:extLst>
                    <a:ext uri="{9D8B030D-6E8A-4147-A177-3AD203B41FA5}">
                      <a16:colId xmlns:a16="http://schemas.microsoft.com/office/drawing/2014/main" val="20015"/>
                    </a:ext>
                  </a:extLst>
                </a:gridCol>
              </a:tblGrid>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2489">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334" marR="118334" marT="58437" marB="5843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1309404" y="1651001"/>
            <a:ext cx="8395692" cy="4468265"/>
          </a:xfrm>
          <a:prstGeom prst="rect">
            <a:avLst/>
          </a:prstGeom>
          <a:noFill/>
        </p:spPr>
        <p:txBody>
          <a:bodyPr wrap="square" lIns="120222" tIns="60111" rIns="120222" bIns="60111" rtlCol="0">
            <a:spAutoFit/>
          </a:bodyPr>
          <a:lstStyle/>
          <a:p>
            <a:pPr defTabSz="1118103"/>
            <a:r>
              <a:rPr lang="en-US" sz="28248">
                <a:solidFill>
                  <a:srgbClr val="FF0000"/>
                </a:solidFill>
                <a:latin typeface="HP001 4 hàng" pitchFamily="34" charset="0"/>
              </a:rPr>
              <a:t>ŔĎ  </a:t>
            </a:r>
            <a:endParaRPr lang="en-US" sz="28248">
              <a:solidFill>
                <a:srgbClr val="FF0000"/>
              </a:solidFill>
              <a:latin typeface="HP001 4 hàng" pitchFamily="34" charset="0"/>
            </a:endParaRPr>
          </a:p>
        </p:txBody>
      </p:sp>
      <p:sp>
        <p:nvSpPr>
          <p:cNvPr id="8" name="TextBox 7"/>
          <p:cNvSpPr txBox="1"/>
          <p:nvPr/>
        </p:nvSpPr>
        <p:spPr>
          <a:xfrm>
            <a:off x="6554051" y="3015075"/>
            <a:ext cx="8395692" cy="2249234"/>
          </a:xfrm>
          <a:prstGeom prst="rect">
            <a:avLst/>
          </a:prstGeom>
          <a:noFill/>
        </p:spPr>
        <p:txBody>
          <a:bodyPr wrap="square" lIns="120222" tIns="60111" rIns="120222" bIns="60111" rtlCol="0">
            <a:spAutoFit/>
          </a:bodyPr>
          <a:lstStyle/>
          <a:p>
            <a:pPr defTabSz="1118103"/>
            <a:r>
              <a:rPr lang="en-US" sz="13828">
                <a:solidFill>
                  <a:srgbClr val="FF0000"/>
                </a:solidFill>
                <a:latin typeface="HP001 4 hàng" pitchFamily="34" charset="0"/>
              </a:rPr>
              <a:t>ŔĎ   </a:t>
            </a:r>
            <a:endParaRPr lang="en-US" sz="13828">
              <a:solidFill>
                <a:srgbClr val="FF0000"/>
              </a:solidFill>
              <a:latin typeface="HP001 4 hàng" pitchFamily="34" charset="0"/>
            </a:endParaRPr>
          </a:p>
        </p:txBody>
      </p:sp>
    </p:spTree>
    <p:extLst>
      <p:ext uri="{BB962C8B-B14F-4D97-AF65-F5344CB8AC3E}">
        <p14:creationId xmlns:p14="http://schemas.microsoft.com/office/powerpoint/2010/main" val="2031856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88925" y="5124465"/>
            <a:ext cx="2716276" cy="1691203"/>
          </a:xfrm>
          <a:prstGeom prst="rect">
            <a:avLst/>
          </a:prstGeom>
        </p:spPr>
      </p:pic>
      <p:pic>
        <p:nvPicPr>
          <p:cNvPr id="3" name="ƯU.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53465" y="213156"/>
            <a:ext cx="12069391" cy="4520416"/>
          </a:xfrm>
        </p:spPr>
      </p:pic>
    </p:spTree>
    <p:extLst>
      <p:ext uri="{BB962C8B-B14F-4D97-AF65-F5344CB8AC3E}">
        <p14:creationId xmlns:p14="http://schemas.microsoft.com/office/powerpoint/2010/main" val="245748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0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3"/>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15931" y="1269440"/>
          <a:ext cx="11916680" cy="5418667"/>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44024" y="3130628"/>
            <a:ext cx="11305569" cy="2857187"/>
          </a:xfrm>
          <a:prstGeom prst="rect">
            <a:avLst/>
          </a:prstGeom>
          <a:noFill/>
        </p:spPr>
        <p:txBody>
          <a:bodyPr wrap="square" lIns="120222" tIns="60111" rIns="120222" bIns="60111" rtlCol="0">
            <a:spAutoFit/>
          </a:bodyPr>
          <a:lstStyle/>
          <a:p>
            <a:pPr defTabSz="1118103"/>
            <a:r>
              <a:rPr lang="vi-VN" sz="17779">
                <a:solidFill>
                  <a:srgbClr val="FF0000"/>
                </a:solidFill>
                <a:latin typeface="HP001 4H"/>
                <a:ea typeface="HP001 4H"/>
              </a:rPr>
              <a:t> cái </a:t>
            </a:r>
            <a:r>
              <a:rPr lang="vi-VN" sz="17779">
                <a:solidFill>
                  <a:srgbClr val="FF0000"/>
                </a:solidFill>
                <a:latin typeface="HP001 4H"/>
                <a:ea typeface="HP001 4H"/>
              </a:rPr>
              <a:t>ǟìu </a:t>
            </a:r>
            <a:endParaRPr lang="en-US" sz="17779">
              <a:solidFill>
                <a:srgbClr val="FF0000"/>
              </a:solidFill>
              <a:latin typeface="HP001 4 hàng" pitchFamily="34" charset="0"/>
            </a:endParaRPr>
          </a:p>
        </p:txBody>
      </p:sp>
    </p:spTree>
    <p:extLst>
      <p:ext uri="{BB962C8B-B14F-4D97-AF65-F5344CB8AC3E}">
        <p14:creationId xmlns:p14="http://schemas.microsoft.com/office/powerpoint/2010/main" val="30287780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nvPr>
        </p:nvGraphicFramePr>
        <p:xfrm>
          <a:off x="215931" y="1269440"/>
          <a:ext cx="11916680" cy="5418667"/>
        </p:xfrm>
        <a:graphic>
          <a:graphicData uri="http://schemas.openxmlformats.org/drawingml/2006/table">
            <a:tbl>
              <a:tblPr firstRow="1" bandRow="1">
                <a:tableStyleId>{5C22544A-7EE6-4342-B048-85BDC9FD1C3A}</a:tableStyleId>
              </a:tblPr>
              <a:tblGrid>
                <a:gridCol w="458334">
                  <a:extLst>
                    <a:ext uri="{9D8B030D-6E8A-4147-A177-3AD203B41FA5}">
                      <a16:colId xmlns:a16="http://schemas.microsoft.com/office/drawing/2014/main" val="20000"/>
                    </a:ext>
                  </a:extLst>
                </a:gridCol>
                <a:gridCol w="458334">
                  <a:extLst>
                    <a:ext uri="{9D8B030D-6E8A-4147-A177-3AD203B41FA5}">
                      <a16:colId xmlns:a16="http://schemas.microsoft.com/office/drawing/2014/main" val="20001"/>
                    </a:ext>
                  </a:extLst>
                </a:gridCol>
                <a:gridCol w="458334">
                  <a:extLst>
                    <a:ext uri="{9D8B030D-6E8A-4147-A177-3AD203B41FA5}">
                      <a16:colId xmlns:a16="http://schemas.microsoft.com/office/drawing/2014/main" val="20002"/>
                    </a:ext>
                  </a:extLst>
                </a:gridCol>
                <a:gridCol w="458334">
                  <a:extLst>
                    <a:ext uri="{9D8B030D-6E8A-4147-A177-3AD203B41FA5}">
                      <a16:colId xmlns:a16="http://schemas.microsoft.com/office/drawing/2014/main" val="20003"/>
                    </a:ext>
                  </a:extLst>
                </a:gridCol>
                <a:gridCol w="458334">
                  <a:extLst>
                    <a:ext uri="{9D8B030D-6E8A-4147-A177-3AD203B41FA5}">
                      <a16:colId xmlns:a16="http://schemas.microsoft.com/office/drawing/2014/main" val="20004"/>
                    </a:ext>
                  </a:extLst>
                </a:gridCol>
                <a:gridCol w="458334">
                  <a:extLst>
                    <a:ext uri="{9D8B030D-6E8A-4147-A177-3AD203B41FA5}">
                      <a16:colId xmlns:a16="http://schemas.microsoft.com/office/drawing/2014/main" val="20005"/>
                    </a:ext>
                  </a:extLst>
                </a:gridCol>
                <a:gridCol w="458334">
                  <a:extLst>
                    <a:ext uri="{9D8B030D-6E8A-4147-A177-3AD203B41FA5}">
                      <a16:colId xmlns:a16="http://schemas.microsoft.com/office/drawing/2014/main" val="20006"/>
                    </a:ext>
                  </a:extLst>
                </a:gridCol>
                <a:gridCol w="458334">
                  <a:extLst>
                    <a:ext uri="{9D8B030D-6E8A-4147-A177-3AD203B41FA5}">
                      <a16:colId xmlns:a16="http://schemas.microsoft.com/office/drawing/2014/main" val="20007"/>
                    </a:ext>
                  </a:extLst>
                </a:gridCol>
                <a:gridCol w="458334">
                  <a:extLst>
                    <a:ext uri="{9D8B030D-6E8A-4147-A177-3AD203B41FA5}">
                      <a16:colId xmlns:a16="http://schemas.microsoft.com/office/drawing/2014/main" val="20008"/>
                    </a:ext>
                  </a:extLst>
                </a:gridCol>
                <a:gridCol w="458334">
                  <a:extLst>
                    <a:ext uri="{9D8B030D-6E8A-4147-A177-3AD203B41FA5}">
                      <a16:colId xmlns:a16="http://schemas.microsoft.com/office/drawing/2014/main" val="20009"/>
                    </a:ext>
                  </a:extLst>
                </a:gridCol>
                <a:gridCol w="458334">
                  <a:extLst>
                    <a:ext uri="{9D8B030D-6E8A-4147-A177-3AD203B41FA5}">
                      <a16:colId xmlns:a16="http://schemas.microsoft.com/office/drawing/2014/main" val="20010"/>
                    </a:ext>
                  </a:extLst>
                </a:gridCol>
                <a:gridCol w="458334">
                  <a:extLst>
                    <a:ext uri="{9D8B030D-6E8A-4147-A177-3AD203B41FA5}">
                      <a16:colId xmlns:a16="http://schemas.microsoft.com/office/drawing/2014/main" val="20011"/>
                    </a:ext>
                  </a:extLst>
                </a:gridCol>
                <a:gridCol w="458334">
                  <a:extLst>
                    <a:ext uri="{9D8B030D-6E8A-4147-A177-3AD203B41FA5}">
                      <a16:colId xmlns:a16="http://schemas.microsoft.com/office/drawing/2014/main" val="20012"/>
                    </a:ext>
                  </a:extLst>
                </a:gridCol>
                <a:gridCol w="458334">
                  <a:extLst>
                    <a:ext uri="{9D8B030D-6E8A-4147-A177-3AD203B41FA5}">
                      <a16:colId xmlns:a16="http://schemas.microsoft.com/office/drawing/2014/main" val="20013"/>
                    </a:ext>
                  </a:extLst>
                </a:gridCol>
                <a:gridCol w="458334">
                  <a:extLst>
                    <a:ext uri="{9D8B030D-6E8A-4147-A177-3AD203B41FA5}">
                      <a16:colId xmlns:a16="http://schemas.microsoft.com/office/drawing/2014/main" val="20014"/>
                    </a:ext>
                  </a:extLst>
                </a:gridCol>
                <a:gridCol w="458334">
                  <a:extLst>
                    <a:ext uri="{9D8B030D-6E8A-4147-A177-3AD203B41FA5}">
                      <a16:colId xmlns:a16="http://schemas.microsoft.com/office/drawing/2014/main" val="20015"/>
                    </a:ext>
                  </a:extLst>
                </a:gridCol>
                <a:gridCol w="458334">
                  <a:extLst>
                    <a:ext uri="{9D8B030D-6E8A-4147-A177-3AD203B41FA5}">
                      <a16:colId xmlns:a16="http://schemas.microsoft.com/office/drawing/2014/main" val="20016"/>
                    </a:ext>
                  </a:extLst>
                </a:gridCol>
                <a:gridCol w="458334">
                  <a:extLst>
                    <a:ext uri="{9D8B030D-6E8A-4147-A177-3AD203B41FA5}">
                      <a16:colId xmlns:a16="http://schemas.microsoft.com/office/drawing/2014/main" val="20017"/>
                    </a:ext>
                  </a:extLst>
                </a:gridCol>
                <a:gridCol w="458334">
                  <a:extLst>
                    <a:ext uri="{9D8B030D-6E8A-4147-A177-3AD203B41FA5}">
                      <a16:colId xmlns:a16="http://schemas.microsoft.com/office/drawing/2014/main" val="20018"/>
                    </a:ext>
                  </a:extLst>
                </a:gridCol>
                <a:gridCol w="458334">
                  <a:extLst>
                    <a:ext uri="{9D8B030D-6E8A-4147-A177-3AD203B41FA5}">
                      <a16:colId xmlns:a16="http://schemas.microsoft.com/office/drawing/2014/main" val="20019"/>
                    </a:ext>
                  </a:extLst>
                </a:gridCol>
                <a:gridCol w="458334">
                  <a:extLst>
                    <a:ext uri="{9D8B030D-6E8A-4147-A177-3AD203B41FA5}">
                      <a16:colId xmlns:a16="http://schemas.microsoft.com/office/drawing/2014/main" val="20020"/>
                    </a:ext>
                  </a:extLst>
                </a:gridCol>
                <a:gridCol w="458334">
                  <a:extLst>
                    <a:ext uri="{9D8B030D-6E8A-4147-A177-3AD203B41FA5}">
                      <a16:colId xmlns:a16="http://schemas.microsoft.com/office/drawing/2014/main" val="20021"/>
                    </a:ext>
                  </a:extLst>
                </a:gridCol>
                <a:gridCol w="458334">
                  <a:extLst>
                    <a:ext uri="{9D8B030D-6E8A-4147-A177-3AD203B41FA5}">
                      <a16:colId xmlns:a16="http://schemas.microsoft.com/office/drawing/2014/main" val="20022"/>
                    </a:ext>
                  </a:extLst>
                </a:gridCol>
                <a:gridCol w="458334">
                  <a:extLst>
                    <a:ext uri="{9D8B030D-6E8A-4147-A177-3AD203B41FA5}">
                      <a16:colId xmlns:a16="http://schemas.microsoft.com/office/drawing/2014/main" val="20023"/>
                    </a:ext>
                  </a:extLst>
                </a:gridCol>
                <a:gridCol w="458334">
                  <a:extLst>
                    <a:ext uri="{9D8B030D-6E8A-4147-A177-3AD203B41FA5}">
                      <a16:colId xmlns:a16="http://schemas.microsoft.com/office/drawing/2014/main" val="20024"/>
                    </a:ext>
                  </a:extLst>
                </a:gridCol>
                <a:gridCol w="458334">
                  <a:extLst>
                    <a:ext uri="{9D8B030D-6E8A-4147-A177-3AD203B41FA5}">
                      <a16:colId xmlns:a16="http://schemas.microsoft.com/office/drawing/2014/main" val="20025"/>
                    </a:ext>
                  </a:extLst>
                </a:gridCol>
              </a:tblGrid>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1556">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970" marR="88970" marT="43827" marB="43827">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9" name="TextBox 8"/>
          <p:cNvSpPr txBox="1"/>
          <p:nvPr/>
        </p:nvSpPr>
        <p:spPr>
          <a:xfrm>
            <a:off x="-1016000" y="3130628"/>
            <a:ext cx="11366840" cy="2857187"/>
          </a:xfrm>
          <a:prstGeom prst="rect">
            <a:avLst/>
          </a:prstGeom>
          <a:noFill/>
        </p:spPr>
        <p:txBody>
          <a:bodyPr wrap="square" lIns="120222" tIns="60111" rIns="120222" bIns="60111" rtlCol="0">
            <a:spAutoFit/>
          </a:bodyPr>
          <a:lstStyle/>
          <a:p>
            <a:pPr algn="ctr" defTabSz="1118103"/>
            <a:r>
              <a:rPr lang="vi-VN" sz="17779">
                <a:solidFill>
                  <a:srgbClr val="FF0000"/>
                </a:solidFill>
                <a:latin typeface="HP001 4 hàng" pitchFamily="34" charset="0"/>
              </a:rPr>
              <a:t> </a:t>
            </a:r>
            <a:r>
              <a:rPr lang="el-GR" sz="17779">
                <a:solidFill>
                  <a:srgbClr val="FF0000"/>
                </a:solidFill>
                <a:latin typeface="HP001 4 hàng" pitchFamily="34" charset="0"/>
              </a:rPr>
              <a:t> </a:t>
            </a:r>
            <a:r>
              <a:rPr lang="en-US" sz="17779">
                <a:solidFill>
                  <a:srgbClr val="FF0000"/>
                </a:solidFill>
                <a:latin typeface="HP001 4 hàng" pitchFamily="34" charset="0"/>
              </a:rPr>
              <a:t> </a:t>
            </a:r>
            <a:r>
              <a:rPr lang="en-US" sz="17779">
                <a:solidFill>
                  <a:srgbClr val="FF0000"/>
                </a:solidFill>
                <a:latin typeface="HP001 4 hàng" pitchFamily="34" charset="0"/>
              </a:rPr>
              <a:t>Ǖ</a:t>
            </a:r>
            <a:r>
              <a:rPr lang="el-GR" sz="17779">
                <a:solidFill>
                  <a:srgbClr val="FF0000"/>
                </a:solidFill>
                <a:latin typeface="HP001 4 hàng" pitchFamily="34" charset="0"/>
              </a:rPr>
              <a:t>ί</a:t>
            </a:r>
            <a:r>
              <a:rPr lang="en-US" sz="17779">
                <a:solidFill>
                  <a:srgbClr val="FF0000"/>
                </a:solidFill>
                <a:latin typeface="HP001 4 hàng" pitchFamily="34" charset="0"/>
              </a:rPr>
              <a:t>ả lựu </a:t>
            </a:r>
          </a:p>
        </p:txBody>
      </p:sp>
    </p:spTree>
    <p:extLst>
      <p:ext uri="{BB962C8B-B14F-4D97-AF65-F5344CB8AC3E}">
        <p14:creationId xmlns:p14="http://schemas.microsoft.com/office/powerpoint/2010/main" val="1622797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881" t="5858" b="63636"/>
          <a:stretch/>
        </p:blipFill>
        <p:spPr>
          <a:xfrm>
            <a:off x="1515484" y="94070"/>
            <a:ext cx="8742002" cy="4012263"/>
          </a:xfrm>
          <a:prstGeom prst="rect">
            <a:avLst/>
          </a:prstGeom>
        </p:spPr>
      </p:pic>
      <p:grpSp>
        <p:nvGrpSpPr>
          <p:cNvPr id="7" name="Group 6"/>
          <p:cNvGrpSpPr/>
          <p:nvPr/>
        </p:nvGrpSpPr>
        <p:grpSpPr>
          <a:xfrm>
            <a:off x="215930" y="243246"/>
            <a:ext cx="2627751" cy="929565"/>
            <a:chOff x="63500" y="1429216"/>
            <a:chExt cx="1970813" cy="705889"/>
          </a:xfrm>
        </p:grpSpPr>
        <p:sp>
          <p:nvSpPr>
            <p:cNvPr id="8" name="Rounded Rectangle 7"/>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346">
                  <a:solidFill>
                    <a:prstClr val="white"/>
                  </a:solidFill>
                  <a:latin typeface="Arial-Rounded" pitchFamily="34" charset="0"/>
                  <a:ea typeface="Arial-Rounded" pitchFamily="34" charset="0"/>
                  <a:cs typeface="Arial-Rounded" pitchFamily="34" charset="0"/>
                </a:rPr>
                <a:t>Đọc</a:t>
              </a:r>
              <a:endParaRPr lang="en-US" sz="4346">
                <a:solidFill>
                  <a:prstClr val="white"/>
                </a:solidFill>
                <a:latin typeface="Arial-Rounded" pitchFamily="34" charset="0"/>
                <a:ea typeface="Arial-Rounded" pitchFamily="34" charset="0"/>
                <a:cs typeface="Arial-Rounded" pitchFamily="34" charset="0"/>
              </a:endParaRPr>
            </a:p>
          </p:txBody>
        </p:sp>
        <p:sp>
          <p:nvSpPr>
            <p:cNvPr id="10" name="Oval 9"/>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346">
                  <a:solidFill>
                    <a:prstClr val="black"/>
                  </a:solidFill>
                  <a:latin typeface="Arial Rounded MT Bold" pitchFamily="34" charset="0"/>
                  <a:ea typeface="Arial-Rounded" pitchFamily="34" charset="0"/>
                  <a:cs typeface="Arial-Rounded" pitchFamily="34" charset="0"/>
                </a:rPr>
                <a:t>6</a:t>
              </a:r>
              <a:endParaRPr lang="en-US" sz="4346">
                <a:solidFill>
                  <a:prstClr val="black"/>
                </a:solidFill>
                <a:latin typeface="Arial Rounded MT Bold" pitchFamily="34" charset="0"/>
                <a:ea typeface="Arial-Rounded" pitchFamily="34" charset="0"/>
                <a:cs typeface="Arial-Rounded" pitchFamily="34" charset="0"/>
              </a:endParaRPr>
            </a:p>
          </p:txBody>
        </p:sp>
      </p:grpSp>
      <p:sp>
        <p:nvSpPr>
          <p:cNvPr id="25" name="Title 1"/>
          <p:cNvSpPr txBox="1">
            <a:spLocks/>
          </p:cNvSpPr>
          <p:nvPr/>
        </p:nvSpPr>
        <p:spPr>
          <a:xfrm>
            <a:off x="213645" y="4424454"/>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a:r>
              <a:rPr lang="en-US" sz="4346">
                <a:solidFill>
                  <a:prstClr val="black"/>
                </a:solidFill>
                <a:latin typeface="Arial-Rounded" pitchFamily="34" charset="0"/>
                <a:ea typeface="Arial-Rounded" pitchFamily="34" charset="0"/>
                <a:cs typeface="Arial-Rounded" pitchFamily="34" charset="0"/>
              </a:rPr>
              <a:t>	Bà đã nghỉ hưu. Ngày ngày, bà đi chợ, nấu ăn và chăm lo cho con cháu. Mỗi lần đưa bé đi dạo, bà hay kể về ngày xưa. Lời bà dịu </a:t>
            </a:r>
            <a:r>
              <a:rPr lang="en-US" sz="4346">
                <a:solidFill>
                  <a:prstClr val="black"/>
                </a:solidFill>
                <a:latin typeface="Arial-Rounded" pitchFamily="34" charset="0"/>
                <a:ea typeface="Arial-Rounded" pitchFamily="34" charset="0"/>
                <a:cs typeface="Arial-Rounded" pitchFamily="34" charset="0"/>
              </a:rPr>
              <a:t>ê</a:t>
            </a:r>
            <a:r>
              <a:rPr lang="en-US" sz="4346">
                <a:solidFill>
                  <a:prstClr val="black"/>
                </a:solidFill>
                <a:latin typeface="Arial-Rounded" pitchFamily="34" charset="0"/>
                <a:ea typeface="Arial-Rounded" pitchFamily="34" charset="0"/>
                <a:cs typeface="Arial-Rounded" pitchFamily="34" charset="0"/>
              </a:rPr>
              <a:t>m.</a:t>
            </a:r>
          </a:p>
        </p:txBody>
      </p:sp>
      <p:cxnSp>
        <p:nvCxnSpPr>
          <p:cNvPr id="32" name="Straight Connector 31"/>
          <p:cNvCxnSpPr/>
          <p:nvPr/>
        </p:nvCxnSpPr>
        <p:spPr>
          <a:xfrm>
            <a:off x="3855460" y="5190846"/>
            <a:ext cx="8402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312778" y="5220752"/>
            <a:ext cx="9718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93737" y="425726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2766" b="1">
                <a:solidFill>
                  <a:prstClr val="black"/>
                </a:solidFill>
                <a:latin typeface="Arial" pitchFamily="34" charset="0"/>
                <a:ea typeface="Arial-Rounded" pitchFamily="34" charset="0"/>
                <a:cs typeface="Arial" pitchFamily="34" charset="0"/>
              </a:rPr>
              <a:t>1</a:t>
            </a:r>
            <a:endParaRPr lang="en-US" sz="2766" b="1">
              <a:solidFill>
                <a:prstClr val="black"/>
              </a:solidFill>
              <a:latin typeface="Arial" pitchFamily="34" charset="0"/>
              <a:ea typeface="Arial-Rounded" pitchFamily="34" charset="0"/>
              <a:cs typeface="Arial" pitchFamily="34" charset="0"/>
            </a:endParaRPr>
          </a:p>
        </p:txBody>
      </p:sp>
      <p:sp>
        <p:nvSpPr>
          <p:cNvPr id="13" name="Oval 12"/>
          <p:cNvSpPr/>
          <p:nvPr/>
        </p:nvSpPr>
        <p:spPr>
          <a:xfrm>
            <a:off x="5181121" y="4257264"/>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2766" b="1">
                <a:solidFill>
                  <a:prstClr val="black"/>
                </a:solidFill>
                <a:latin typeface="Arial" pitchFamily="34" charset="0"/>
                <a:ea typeface="Arial-Rounded" pitchFamily="34" charset="0"/>
                <a:cs typeface="Arial" pitchFamily="34" charset="0"/>
              </a:rPr>
              <a:t>2</a:t>
            </a:r>
            <a:endParaRPr lang="en-US" sz="2766" b="1">
              <a:solidFill>
                <a:prstClr val="black"/>
              </a:solidFill>
              <a:latin typeface="Arial" pitchFamily="34" charset="0"/>
              <a:ea typeface="Arial-Rounded" pitchFamily="34" charset="0"/>
              <a:cs typeface="Arial" pitchFamily="34" charset="0"/>
            </a:endParaRPr>
          </a:p>
        </p:txBody>
      </p:sp>
      <p:cxnSp>
        <p:nvCxnSpPr>
          <p:cNvPr id="14" name="Straight Connector 13"/>
          <p:cNvCxnSpPr/>
          <p:nvPr/>
        </p:nvCxnSpPr>
        <p:spPr>
          <a:xfrm flipH="1">
            <a:off x="4816592" y="4631105"/>
            <a:ext cx="106908" cy="54975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614513" y="5758941"/>
            <a:ext cx="8835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6186718" y="5033832"/>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2766" b="1">
                <a:solidFill>
                  <a:prstClr val="black"/>
                </a:solidFill>
                <a:latin typeface="Arial" pitchFamily="34" charset="0"/>
                <a:ea typeface="Arial-Rounded" pitchFamily="34" charset="0"/>
                <a:cs typeface="Arial" pitchFamily="34" charset="0"/>
              </a:rPr>
              <a:t>3</a:t>
            </a:r>
            <a:endParaRPr lang="en-US" sz="2766" b="1">
              <a:solidFill>
                <a:prstClr val="black"/>
              </a:solidFill>
              <a:latin typeface="Arial" pitchFamily="34" charset="0"/>
              <a:ea typeface="Arial-Rounded" pitchFamily="34" charset="0"/>
              <a:cs typeface="Arial" pitchFamily="34" charset="0"/>
            </a:endParaRPr>
          </a:p>
        </p:txBody>
      </p:sp>
      <p:cxnSp>
        <p:nvCxnSpPr>
          <p:cNvPr id="19" name="Straight Connector 18"/>
          <p:cNvCxnSpPr/>
          <p:nvPr/>
        </p:nvCxnSpPr>
        <p:spPr>
          <a:xfrm flipH="1">
            <a:off x="8953774" y="5779951"/>
            <a:ext cx="142294" cy="6047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690042" y="6323542"/>
            <a:ext cx="521747" cy="3738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2766" b="1">
                <a:solidFill>
                  <a:prstClr val="black"/>
                </a:solidFill>
                <a:latin typeface="Arial" pitchFamily="34" charset="0"/>
                <a:ea typeface="Arial-Rounded" pitchFamily="34" charset="0"/>
                <a:cs typeface="Arial" pitchFamily="34" charset="0"/>
              </a:rPr>
              <a:t>4</a:t>
            </a:r>
            <a:endParaRPr lang="en-US" sz="2766" b="1">
              <a:solidFill>
                <a:prstClr val="black"/>
              </a:solidFill>
              <a:latin typeface="Arial" pitchFamily="34" charset="0"/>
              <a:ea typeface="Arial-Rounded" pitchFamily="34" charset="0"/>
              <a:cs typeface="Arial" pitchFamily="34" charset="0"/>
            </a:endParaRPr>
          </a:p>
        </p:txBody>
      </p:sp>
      <p:cxnSp>
        <p:nvCxnSpPr>
          <p:cNvPr id="18" name="Straight Connector 17"/>
          <p:cNvCxnSpPr/>
          <p:nvPr/>
        </p:nvCxnSpPr>
        <p:spPr>
          <a:xfrm>
            <a:off x="7224889" y="6384682"/>
            <a:ext cx="8061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6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649965" y="2170625"/>
            <a:ext cx="5794963"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9482">
                <a:solidFill>
                  <a:prstClr val="white"/>
                </a:solidFill>
                <a:latin typeface="Arial-Rounded" pitchFamily="34" charset="0"/>
                <a:ea typeface="Arial-Rounded" pitchFamily="34" charset="0"/>
                <a:cs typeface="Arial-Rounded" pitchFamily="34" charset="0"/>
              </a:rPr>
              <a:t>n</a:t>
            </a:r>
            <a:r>
              <a:rPr lang="en-US" sz="9482">
                <a:solidFill>
                  <a:prstClr val="white"/>
                </a:solidFill>
                <a:latin typeface="Arial-Rounded" pitchFamily="34" charset="0"/>
                <a:ea typeface="Arial-Rounded" pitchFamily="34" charset="0"/>
                <a:cs typeface="Arial-Rounded" pitchFamily="34" charset="0"/>
              </a:rPr>
              <a:t>ghỉ hưu</a:t>
            </a:r>
          </a:p>
        </p:txBody>
      </p:sp>
      <p:sp>
        <p:nvSpPr>
          <p:cNvPr id="7" name="Title 1"/>
          <p:cNvSpPr txBox="1">
            <a:spLocks/>
          </p:cNvSpPr>
          <p:nvPr/>
        </p:nvSpPr>
        <p:spPr>
          <a:xfrm>
            <a:off x="7122262" y="2170625"/>
            <a:ext cx="4377988" cy="1445951"/>
          </a:xfrm>
          <a:prstGeom prst="rect">
            <a:avLst/>
          </a:prstGeom>
          <a:solidFill>
            <a:srgbClr val="006F96"/>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9482">
                <a:solidFill>
                  <a:prstClr val="white"/>
                </a:solidFill>
                <a:latin typeface="Arial-Rounded" pitchFamily="34" charset="0"/>
                <a:ea typeface="Arial-Rounded" pitchFamily="34" charset="0"/>
                <a:cs typeface="Arial-Rounded" pitchFamily="34" charset="0"/>
              </a:rPr>
              <a:t>dịu êm</a:t>
            </a:r>
          </a:p>
        </p:txBody>
      </p:sp>
    </p:spTree>
    <p:extLst>
      <p:ext uri="{BB962C8B-B14F-4D97-AF65-F5344CB8AC3E}">
        <p14:creationId xmlns:p14="http://schemas.microsoft.com/office/powerpoint/2010/main" val="25817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txBox="1">
            <a:spLocks/>
          </p:cNvSpPr>
          <p:nvPr/>
        </p:nvSpPr>
        <p:spPr>
          <a:xfrm>
            <a:off x="198859" y="1437166"/>
            <a:ext cx="11672395" cy="2142353"/>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a:r>
              <a:rPr lang="en-US" sz="5334">
                <a:solidFill>
                  <a:prstClr val="black"/>
                </a:solidFill>
                <a:latin typeface="Arial-Rounded" pitchFamily="34" charset="0"/>
                <a:ea typeface="Arial-Rounded" pitchFamily="34" charset="0"/>
                <a:cs typeface="Arial-Rounded" pitchFamily="34" charset="0"/>
              </a:rPr>
              <a:t>	</a:t>
            </a:r>
            <a:r>
              <a:rPr lang="en-US" sz="5334">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5334">
                <a:solidFill>
                  <a:prstClr val="black"/>
                </a:solidFill>
                <a:latin typeface="Arial-Rounded" pitchFamily="34" charset="0"/>
                <a:ea typeface="Arial-Rounded" pitchFamily="34" charset="0"/>
                <a:cs typeface="Arial-Rounded" pitchFamily="34" charset="0"/>
              </a:rPr>
              <a:t>m</a:t>
            </a:r>
            <a:r>
              <a:rPr lang="en-US" sz="5334">
                <a:solidFill>
                  <a:prstClr val="black"/>
                </a:solidFill>
                <a:latin typeface="Arial-Rounded" pitchFamily="34" charset="0"/>
                <a:ea typeface="Arial-Rounded" pitchFamily="34" charset="0"/>
                <a:cs typeface="Arial-Rounded" pitchFamily="34" charset="0"/>
              </a:rPr>
              <a:t>.</a:t>
            </a:r>
          </a:p>
        </p:txBody>
      </p:sp>
      <p:sp>
        <p:nvSpPr>
          <p:cNvPr id="46" name="Rounded Rectangle 45"/>
          <p:cNvSpPr/>
          <p:nvPr/>
        </p:nvSpPr>
        <p:spPr>
          <a:xfrm>
            <a:off x="470371"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Ai xuất hiện trong bài?</a:t>
            </a:r>
            <a:endParaRPr lang="en-US" sz="4741">
              <a:solidFill>
                <a:prstClr val="white"/>
              </a:solidFill>
              <a:latin typeface="Arial-Rounded" pitchFamily="34" charset="0"/>
              <a:ea typeface="Arial-Rounded" pitchFamily="34" charset="0"/>
              <a:cs typeface="Arial-Rounded" pitchFamily="34" charset="0"/>
            </a:endParaRPr>
          </a:p>
        </p:txBody>
      </p:sp>
      <p:cxnSp>
        <p:nvCxnSpPr>
          <p:cNvPr id="47" name="Straight Connector 46"/>
          <p:cNvCxnSpPr/>
          <p:nvPr/>
        </p:nvCxnSpPr>
        <p:spPr>
          <a:xfrm>
            <a:off x="6529386" y="1750719"/>
            <a:ext cx="522097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28120" y="4031074"/>
            <a:ext cx="25069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0548" y="1713089"/>
            <a:ext cx="74405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1037" y="2488477"/>
            <a:ext cx="112888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859" y="3203222"/>
            <a:ext cx="115958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379150" y="4031074"/>
            <a:ext cx="355570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Ngày ngày, bà làm những gì?</a:t>
            </a:r>
            <a:endParaRPr lang="en-US" sz="4741">
              <a:solidFill>
                <a:prstClr val="white"/>
              </a:solidFill>
              <a:latin typeface="Arial-Rounded" pitchFamily="34" charset="0"/>
              <a:ea typeface="Arial-Rounded" pitchFamily="34" charset="0"/>
              <a:cs typeface="Arial-Rounded" pitchFamily="34" charset="0"/>
            </a:endParaRPr>
          </a:p>
        </p:txBody>
      </p:sp>
      <p:sp>
        <p:nvSpPr>
          <p:cNvPr id="24" name="Rounded Rectangle 23"/>
          <p:cNvSpPr/>
          <p:nvPr/>
        </p:nvSpPr>
        <p:spPr>
          <a:xfrm>
            <a:off x="489186" y="5376904"/>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Bà thường làm gì khi đưa bé đi dạo?</a:t>
            </a:r>
            <a:endParaRPr lang="en-US" sz="4741">
              <a:solidFill>
                <a:prstClr val="white"/>
              </a:solidFill>
              <a:latin typeface="Arial-Rounded" pitchFamily="34" charset="0"/>
              <a:ea typeface="Arial-Rounded" pitchFamily="34" charset="0"/>
              <a:cs typeface="Arial-Rounded" pitchFamily="34" charset="0"/>
            </a:endParaRPr>
          </a:p>
        </p:txBody>
      </p:sp>
      <p:sp>
        <p:nvSpPr>
          <p:cNvPr id="28" name="Rounded Rectangle 27"/>
          <p:cNvSpPr/>
          <p:nvPr/>
        </p:nvSpPr>
        <p:spPr>
          <a:xfrm>
            <a:off x="489186"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Lời bà như thế nào?</a:t>
            </a:r>
            <a:endParaRPr lang="en-US" sz="4741">
              <a:solidFill>
                <a:prstClr val="white"/>
              </a:solidFill>
              <a:latin typeface="Arial-Rounded" pitchFamily="34" charset="0"/>
              <a:ea typeface="Arial-Rounded" pitchFamily="34" charset="0"/>
              <a:cs typeface="Arial-Rounded" pitchFamily="34" charset="0"/>
            </a:endParaRPr>
          </a:p>
        </p:txBody>
      </p:sp>
      <p:sp>
        <p:nvSpPr>
          <p:cNvPr id="29" name="Rounded Rectangle 28"/>
          <p:cNvSpPr/>
          <p:nvPr/>
        </p:nvSpPr>
        <p:spPr>
          <a:xfrm>
            <a:off x="452201" y="5349253"/>
            <a:ext cx="11305569" cy="1187411"/>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Em hãy nhận xét về người bà trong bài.</a:t>
            </a:r>
            <a:endParaRPr lang="en-US" sz="4741">
              <a:solidFill>
                <a:prstClr val="white"/>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16414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par>
                                <p:cTn id="28" presetID="10"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7"/>
                                        </p:tgtEl>
                                      </p:cBhvr>
                                    </p:animEffect>
                                    <p:set>
                                      <p:cBhvr>
                                        <p:cTn id="35" dur="1" fill="hold">
                                          <p:stCondLst>
                                            <p:cond delay="499"/>
                                          </p:stCondLst>
                                        </p:cTn>
                                        <p:tgtEl>
                                          <p:spTgt spid="4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22"/>
                                        </p:tgtEl>
                                      </p:cBhvr>
                                    </p:animEffect>
                                    <p:set>
                                      <p:cBhvr>
                                        <p:cTn id="59" dur="1" fill="hold">
                                          <p:stCondLst>
                                            <p:cond delay="499"/>
                                          </p:stCondLst>
                                        </p:cTn>
                                        <p:tgtEl>
                                          <p:spTgt spid="22"/>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27"/>
                                        </p:tgtEl>
                                      </p:cBhvr>
                                    </p:animEffect>
                                    <p:set>
                                      <p:cBhvr>
                                        <p:cTn id="74" dur="1" fill="hold">
                                          <p:stCondLst>
                                            <p:cond delay="499"/>
                                          </p:stCondLst>
                                        </p:cTn>
                                        <p:tgtEl>
                                          <p:spTgt spid="27"/>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3" grpId="0" animBg="1"/>
      <p:bldP spid="24"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txBox="1">
            <a:spLocks/>
          </p:cNvSpPr>
          <p:nvPr/>
        </p:nvSpPr>
        <p:spPr>
          <a:xfrm>
            <a:off x="214049" y="4433377"/>
            <a:ext cx="11672395" cy="2168795"/>
          </a:xfrm>
          <a:prstGeom prst="rect">
            <a:avLst/>
          </a:prstGeom>
          <a:solidFill>
            <a:schemeClr val="accent6">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Bà đã nghỉ hưu. Ngày ngày, bà đi chợ, nấu ăn và chăm lo cho con cháu. Mỗi lần đưa bé đi dạo, bà hay kể về ngày xưa. Lời bà dịu ê</a:t>
            </a:r>
            <a:r>
              <a:rPr lang="en-US" sz="4346">
                <a:solidFill>
                  <a:prstClr val="black"/>
                </a:solidFill>
                <a:latin typeface="Arial-Rounded" pitchFamily="34" charset="0"/>
                <a:ea typeface="Arial-Rounded" pitchFamily="34" charset="0"/>
                <a:cs typeface="Arial-Rounded" pitchFamily="34" charset="0"/>
              </a:rPr>
              <a:t>m</a:t>
            </a:r>
            <a:r>
              <a:rPr lang="en-US" sz="4346">
                <a:solidFill>
                  <a:prstClr val="black"/>
                </a:solidFill>
                <a:latin typeface="Arial-Rounded" pitchFamily="34" charset="0"/>
                <a:ea typeface="Arial-Rounded" pitchFamily="34" charset="0"/>
                <a:cs typeface="Arial-Rounded" pitchFamily="34" charset="0"/>
              </a:rPr>
              <a:t>.</a:t>
            </a:r>
          </a:p>
        </p:txBody>
      </p:sp>
      <p:sp>
        <p:nvSpPr>
          <p:cNvPr id="9" name="Title 1"/>
          <p:cNvSpPr txBox="1">
            <a:spLocks/>
          </p:cNvSpPr>
          <p:nvPr/>
        </p:nvSpPr>
        <p:spPr>
          <a:xfrm>
            <a:off x="7638815"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con cừu</a:t>
            </a:r>
            <a:endParaRPr lang="en-US" sz="5926">
              <a:solidFill>
                <a:prstClr val="black"/>
              </a:solidFill>
              <a:latin typeface="Arial-Rounded" pitchFamily="34" charset="0"/>
              <a:ea typeface="Arial-Rounded" pitchFamily="34" charset="0"/>
              <a:cs typeface="Arial-Rounded" pitchFamily="34" charset="0"/>
            </a:endParaRPr>
          </a:p>
        </p:txBody>
      </p:sp>
      <p:sp>
        <p:nvSpPr>
          <p:cNvPr id="10" name="Title 1"/>
          <p:cNvSpPr txBox="1">
            <a:spLocks/>
          </p:cNvSpPr>
          <p:nvPr/>
        </p:nvSpPr>
        <p:spPr>
          <a:xfrm>
            <a:off x="4307529" y="3317873"/>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quả lựu</a:t>
            </a:r>
            <a:endParaRPr lang="en-US" sz="5926">
              <a:solidFill>
                <a:prstClr val="black"/>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414101" y="2414762"/>
            <a:ext cx="4100566"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cái địu</a:t>
            </a:r>
            <a:endParaRPr lang="en-US" sz="5926">
              <a:solidFill>
                <a:prstClr val="black"/>
              </a:solidFill>
              <a:latin typeface="Arial-Rounded" pitchFamily="34" charset="0"/>
              <a:ea typeface="Arial-Rounded" pitchFamily="34" charset="0"/>
              <a:cs typeface="Arial-Rounded" pitchFamily="34" charset="0"/>
            </a:endParaRPr>
          </a:p>
        </p:txBody>
      </p:sp>
      <p:sp>
        <p:nvSpPr>
          <p:cNvPr id="13" name="Title 1"/>
          <p:cNvSpPr txBox="1">
            <a:spLocks/>
          </p:cNvSpPr>
          <p:nvPr/>
        </p:nvSpPr>
        <p:spPr>
          <a:xfrm>
            <a:off x="4629373" y="2522426"/>
            <a:ext cx="296717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cái rìu</a:t>
            </a:r>
            <a:endParaRPr lang="en-US" sz="5926">
              <a:solidFill>
                <a:prstClr val="black"/>
              </a:solidFill>
              <a:latin typeface="Arial-Rounded" pitchFamily="34" charset="0"/>
              <a:ea typeface="Arial-Rounded" pitchFamily="34" charset="0"/>
              <a:cs typeface="Arial-Rounded" pitchFamily="34" charset="0"/>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3845"/>
          <a:stretch/>
        </p:blipFill>
        <p:spPr bwMode="auto">
          <a:xfrm>
            <a:off x="5377505" y="42333"/>
            <a:ext cx="4527872"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542"/>
          <a:stretch/>
        </p:blipFill>
        <p:spPr bwMode="auto">
          <a:xfrm>
            <a:off x="5377506" y="1096163"/>
            <a:ext cx="5244347" cy="165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96" y="42334"/>
            <a:ext cx="4437800" cy="4243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847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p:cNvGrpSpPr/>
          <p:nvPr/>
        </p:nvGrpSpPr>
        <p:grpSpPr>
          <a:xfrm>
            <a:off x="215930" y="243246"/>
            <a:ext cx="2627751" cy="929565"/>
            <a:chOff x="63500" y="1429216"/>
            <a:chExt cx="1970813" cy="705889"/>
          </a:xfrm>
        </p:grpSpPr>
        <p:sp>
          <p:nvSpPr>
            <p:cNvPr id="3" name="Rounded Rectangle 2"/>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white"/>
                  </a:solidFill>
                  <a:latin typeface="Arial-Rounded" pitchFamily="34" charset="0"/>
                  <a:ea typeface="Arial-Rounded" pitchFamily="34" charset="0"/>
                  <a:cs typeface="Arial-Rounded" pitchFamily="34" charset="0"/>
                </a:rPr>
                <a:t>Nói</a:t>
              </a:r>
              <a:endParaRPr lang="en-US" sz="4741">
                <a:solidFill>
                  <a:prstClr val="white"/>
                </a:solidFill>
                <a:latin typeface="Arial-Rounded" pitchFamily="34" charset="0"/>
                <a:ea typeface="Arial-Rounded" pitchFamily="34" charset="0"/>
                <a:cs typeface="Arial-Rounded" pitchFamily="34" charset="0"/>
              </a:endParaRPr>
            </a:p>
          </p:txBody>
        </p:sp>
        <p:sp>
          <p:nvSpPr>
            <p:cNvPr id="4" name="Oval 3"/>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741">
                  <a:solidFill>
                    <a:prstClr val="black"/>
                  </a:solidFill>
                  <a:latin typeface="Arial Rounded MT Bold" pitchFamily="34" charset="0"/>
                  <a:ea typeface="Arial-Rounded" pitchFamily="34" charset="0"/>
                  <a:cs typeface="Arial-Rounded" pitchFamily="34" charset="0"/>
                </a:rPr>
                <a:t>7</a:t>
              </a:r>
              <a:endParaRPr lang="en-US" sz="4741">
                <a:solidFill>
                  <a:prstClr val="black"/>
                </a:solidFill>
                <a:latin typeface="Arial Rounded MT Bold" pitchFamily="34" charset="0"/>
                <a:ea typeface="Arial-Rounded" pitchFamily="34" charset="0"/>
                <a:cs typeface="Arial-Rounded" pitchFamily="34" charset="0"/>
              </a:endParaRPr>
            </a:p>
          </p:txBody>
        </p:sp>
      </p:grpSp>
      <p:sp>
        <p:nvSpPr>
          <p:cNvPr id="6" name="Title 1"/>
          <p:cNvSpPr txBox="1">
            <a:spLocks/>
          </p:cNvSpPr>
          <p:nvPr/>
        </p:nvSpPr>
        <p:spPr>
          <a:xfrm>
            <a:off x="1451624" y="802980"/>
            <a:ext cx="9243067"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5926">
                <a:solidFill>
                  <a:prstClr val="black"/>
                </a:solidFill>
                <a:latin typeface="Arial-Rounded" pitchFamily="34" charset="0"/>
                <a:ea typeface="Arial-Rounded" pitchFamily="34" charset="0"/>
                <a:cs typeface="Arial-Rounded" pitchFamily="34" charset="0"/>
              </a:rPr>
              <a:t>Bà em</a:t>
            </a:r>
            <a:endParaRPr lang="en-US" sz="5926">
              <a:solidFill>
                <a:prstClr val="black"/>
              </a:solidFill>
              <a:latin typeface="Arial-Rounded" pitchFamily="34" charset="0"/>
              <a:ea typeface="Arial-Rounded" pitchFamily="34" charset="0"/>
              <a:cs typeface="Arial-Rounded"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3360" t="56970" b="5858"/>
          <a:stretch/>
        </p:blipFill>
        <p:spPr>
          <a:xfrm>
            <a:off x="1888324" y="1499260"/>
            <a:ext cx="9016368" cy="5015369"/>
          </a:xfrm>
          <a:prstGeom prst="rect">
            <a:avLst/>
          </a:prstGeom>
        </p:spPr>
      </p:pic>
    </p:spTree>
    <p:extLst>
      <p:ext uri="{BB962C8B-B14F-4D97-AF65-F5344CB8AC3E}">
        <p14:creationId xmlns:p14="http://schemas.microsoft.com/office/powerpoint/2010/main" val="1765977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5000"/>
          </a:stretch>
        </a:blipFill>
        <a:effectLst/>
      </p:bgPr>
    </p:bg>
    <p:spTree>
      <p:nvGrpSpPr>
        <p:cNvPr id="1" name=""/>
        <p:cNvGrpSpPr/>
        <p:nvPr/>
      </p:nvGrpSpPr>
      <p:grpSpPr>
        <a:xfrm>
          <a:off x="0" y="0"/>
          <a:ext cx="0" cy="0"/>
          <a:chOff x="0" y="0"/>
          <a:chExt cx="0" cy="0"/>
        </a:xfrm>
      </p:grpSpPr>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0" b="47290" l="100" r="54800">
                        <a14:foregroundMark x1="6200" y1="6574" x2="10600" y2="19377"/>
                        <a14:foregroundMark x1="10600" y1="6574" x2="18100" y2="10496"/>
                        <a14:foregroundMark x1="3100" y1="2768" x2="5700" y2="1499"/>
                        <a14:foregroundMark x1="3900" y1="3576" x2="6500" y2="6574"/>
                        <a14:foregroundMark x1="12200" y1="14072" x2="13700" y2="16724"/>
                        <a14:foregroundMark x1="9600" y1="24452" x2="9800" y2="30681"/>
                        <a14:foregroundMark x1="24200" y1="15225" x2="37600" y2="17532"/>
                        <a14:foregroundMark x1="35300" y1="17878" x2="36100" y2="19608"/>
                        <a14:foregroundMark x1="36900" y1="16148" x2="36900" y2="17532"/>
                        <a14:foregroundMark x1="8800" y1="32065" x2="12400" y2="31488"/>
                        <a14:foregroundMark x1="26000" y1="29758" x2="36100" y2="28604"/>
                        <a14:foregroundMark x1="41000" y1="33333" x2="43000" y2="40715"/>
                        <a14:foregroundMark x1="13200" y1="8997" x2="12700" y2="14302"/>
                      </a14:backgroundRemoval>
                    </a14:imgEffect>
                  </a14:imgLayer>
                </a14:imgProps>
              </a:ext>
              <a:ext uri="{28A0092B-C50C-407E-A947-70E740481C1C}">
                <a14:useLocalDpi xmlns:a14="http://schemas.microsoft.com/office/drawing/2010/main" val="0"/>
              </a:ext>
            </a:extLst>
          </a:blip>
          <a:srcRect r="45534" b="54748"/>
          <a:stretch/>
        </p:blipFill>
        <p:spPr>
          <a:xfrm>
            <a:off x="155818" y="1378438"/>
            <a:ext cx="2896901" cy="2086734"/>
          </a:xfrm>
          <a:prstGeom prst="rect">
            <a:avLst/>
          </a:prstGeom>
        </p:spPr>
      </p:pic>
      <p:pic>
        <p:nvPicPr>
          <p:cNvPr id="7" name="Picture 6">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backgroundRemoval t="0" b="100000" l="0" r="100000">
                        <a14:foregroundMark x1="14437" y1="23958" x2="15711" y2="37240"/>
                        <a14:foregroundMark x1="39278" y1="37240" x2="78769" y2="32031"/>
                        <a14:foregroundMark x1="63907" y1="28646" x2="64544" y2="34115"/>
                        <a14:foregroundMark x1="36943" y1="30729" x2="45860" y2="38021"/>
                        <a14:foregroundMark x1="52442" y1="55469" x2="54565" y2="73698"/>
                        <a14:foregroundMark x1="12951" y1="9635" x2="10191" y2="38021"/>
                        <a14:foregroundMark x1="9130" y1="13802" x2="21019" y2="33333"/>
                        <a14:foregroundMark x1="15711" y1="17969" x2="25053" y2="33333"/>
                        <a14:foregroundMark x1="17834" y1="15104" x2="19958" y2="16406"/>
                        <a14:foregroundMark x1="5308" y1="14583" x2="7856" y2="30729"/>
                        <a14:foregroundMark x1="7431" y1="33333" x2="5308" y2="54167"/>
                      </a14:backgroundRemoval>
                    </a14:imgEffect>
                  </a14:imgLayer>
                </a14:imgProps>
              </a:ext>
              <a:ext uri="{28A0092B-C50C-407E-A947-70E740481C1C}">
                <a14:useLocalDpi xmlns:a14="http://schemas.microsoft.com/office/drawing/2010/main" val="0"/>
              </a:ext>
            </a:extLst>
          </a:blip>
          <a:stretch>
            <a:fillRect/>
          </a:stretch>
        </p:blipFill>
        <p:spPr>
          <a:xfrm>
            <a:off x="1806223" y="3955814"/>
            <a:ext cx="2492995" cy="2032505"/>
          </a:xfrm>
          <a:prstGeom prst="rect">
            <a:avLst/>
          </a:prstGeom>
        </p:spPr>
      </p:pic>
      <p:pic>
        <p:nvPicPr>
          <p:cNvPr id="8" name="Picture 7">
            <a:hlinkClick r:id="rId10" action="ppaction://hlinksldjump"/>
          </p:cNvPr>
          <p:cNvPicPr>
            <a:picLocks noChangeAspect="1"/>
          </p:cNvPicPr>
          <p:nvPr/>
        </p:nvPicPr>
        <p:blipFill>
          <a:blip r:embed="rId11">
            <a:extLst>
              <a:ext uri="{BEBA8EAE-BF5A-486C-A8C5-ECC9F3942E4B}">
                <a14:imgProps xmlns:a14="http://schemas.microsoft.com/office/drawing/2010/main">
                  <a14:imgLayer r:embed="rId12">
                    <a14:imgEffect>
                      <a14:backgroundRemoval t="0" b="100000" l="0" r="100000">
                        <a14:foregroundMark x1="36979" y1="28571" x2="64323" y2="28032"/>
                      </a14:backgroundRemoval>
                    </a14:imgEffect>
                  </a14:imgLayer>
                </a14:imgProps>
              </a:ext>
              <a:ext uri="{28A0092B-C50C-407E-A947-70E740481C1C}">
                <a14:useLocalDpi xmlns:a14="http://schemas.microsoft.com/office/drawing/2010/main" val="0"/>
              </a:ext>
            </a:extLst>
          </a:blip>
          <a:stretch>
            <a:fillRect/>
          </a:stretch>
        </p:blipFill>
        <p:spPr>
          <a:xfrm>
            <a:off x="6547556" y="63112"/>
            <a:ext cx="2722832" cy="2630653"/>
          </a:xfrm>
          <a:prstGeom prst="rect">
            <a:avLst/>
          </a:prstGeom>
        </p:spPr>
      </p:pic>
      <p:pic>
        <p:nvPicPr>
          <p:cNvPr id="9" name="Picture 8">
            <a:hlinkClick r:id="rId13" action="ppaction://hlinksldjump"/>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1879" b="79030" l="524" r="90445">
                        <a14:foregroundMark x1="37565" y1="47030" x2="39267" y2="63273"/>
                        <a14:foregroundMark x1="48429" y1="47030" x2="41492" y2="64000"/>
                        <a14:foregroundMark x1="43194" y1="53576" x2="45026" y2="57576"/>
                        <a14:foregroundMark x1="28403" y1="56000" x2="31414" y2="64000"/>
                        <a14:foregroundMark x1="29319" y1="49939" x2="27094" y2="56364"/>
                      </a14:backgroundRemoval>
                    </a14:imgEffect>
                  </a14:imgLayer>
                </a14:imgProps>
              </a:ext>
              <a:ext uri="{28A0092B-C50C-407E-A947-70E740481C1C}">
                <a14:useLocalDpi xmlns:a14="http://schemas.microsoft.com/office/drawing/2010/main" val="0"/>
              </a:ext>
            </a:extLst>
          </a:blip>
          <a:srcRect l="13689" t="17778" r="11476" b="25253"/>
          <a:stretch/>
        </p:blipFill>
        <p:spPr>
          <a:xfrm>
            <a:off x="5976083" y="3042693"/>
            <a:ext cx="2346721" cy="1929374"/>
          </a:xfrm>
          <a:prstGeom prst="rect">
            <a:avLst/>
          </a:prstGeom>
        </p:spPr>
      </p:pic>
      <p:sp>
        <p:nvSpPr>
          <p:cNvPr id="10" name="Right Arrow 9">
            <a:hlinkClick r:id="rId16" action="ppaction://hlinksldjump"/>
          </p:cNvPr>
          <p:cNvSpPr/>
          <p:nvPr/>
        </p:nvSpPr>
        <p:spPr>
          <a:xfrm>
            <a:off x="10235259" y="6439371"/>
            <a:ext cx="1730963" cy="376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1580">
                <a:solidFill>
                  <a:prstClr val="white"/>
                </a:solidFill>
                <a:latin typeface="Calibri"/>
              </a:rPr>
              <a:t>Đi đến bài học</a:t>
            </a:r>
            <a:endParaRPr lang="en-US" sz="1580">
              <a:solidFill>
                <a:prstClr val="white"/>
              </a:solidFill>
              <a:latin typeface="Calibri"/>
            </a:endParaRPr>
          </a:p>
        </p:txBody>
      </p:sp>
    </p:spTree>
    <p:extLst>
      <p:ext uri="{BB962C8B-B14F-4D97-AF65-F5344CB8AC3E}">
        <p14:creationId xmlns:p14="http://schemas.microsoft.com/office/powerpoint/2010/main" val="11001939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8"/>
                                        </p:tgtEl>
                                        <p:attrNameLst>
                                          <p:attrName>ppt_x</p:attrName>
                                        </p:attrNameLst>
                                      </p:cBhvr>
                                      <p:tavLst>
                                        <p:tav tm="0">
                                          <p:val>
                                            <p:strVal val="ppt_x"/>
                                          </p:val>
                                        </p:tav>
                                        <p:tav tm="100000">
                                          <p:val>
                                            <p:strVal val="ppt_x"/>
                                          </p:val>
                                        </p:tav>
                                      </p:tavLst>
                                    </p:anim>
                                    <p:anim calcmode="lin" valueType="num">
                                      <p:cBhvr additive="base">
                                        <p:cTn id="14" dur="500"/>
                                        <p:tgtEl>
                                          <p:spTgt spid="8"/>
                                        </p:tgtEl>
                                        <p:attrNameLst>
                                          <p:attrName>ppt_y</p:attrName>
                                        </p:attrNameLst>
                                      </p:cBhvr>
                                      <p:tavLst>
                                        <p:tav tm="0">
                                          <p:val>
                                            <p:strVal val="ppt_y"/>
                                          </p:val>
                                        </p:tav>
                                        <p:tav tm="100000">
                                          <p:val>
                                            <p:strVal val="1+ppt_h/2"/>
                                          </p:val>
                                        </p:tav>
                                      </p:tavLst>
                                    </p:anim>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7"/>
                                        </p:tgtEl>
                                        <p:attrNameLst>
                                          <p:attrName>ppt_x</p:attrName>
                                        </p:attrNameLst>
                                      </p:cBhvr>
                                      <p:tavLst>
                                        <p:tav tm="0">
                                          <p:val>
                                            <p:strVal val="ppt_x"/>
                                          </p:val>
                                        </p:tav>
                                        <p:tav tm="100000">
                                          <p:val>
                                            <p:strVal val="ppt_x"/>
                                          </p:val>
                                        </p:tav>
                                      </p:tavLst>
                                    </p:anim>
                                    <p:anim calcmode="lin" valueType="num">
                                      <p:cBhvr additive="base">
                                        <p:cTn id="21" dur="500"/>
                                        <p:tgtEl>
                                          <p:spTgt spid="7"/>
                                        </p:tgtEl>
                                        <p:attrNameLst>
                                          <p:attrName>ppt_y</p:attrName>
                                        </p:attrNameLst>
                                      </p:cBhvr>
                                      <p:tavLst>
                                        <p:tav tm="0">
                                          <p:val>
                                            <p:strVal val="ppt_y"/>
                                          </p:val>
                                        </p:tav>
                                        <p:tav tm="100000">
                                          <p:val>
                                            <p:strVal val="1+ppt_h/2"/>
                                          </p:val>
                                        </p:tav>
                                      </p:tavLst>
                                    </p:anim>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3" restart="whenNotActive" fill="hold" evtFilter="cancelBubble" nodeType="interactiveSeq">
                <p:stCondLst>
                  <p:cond evt="onClick" delay="0">
                    <p:tgtEl>
                      <p:spTgt spid="9"/>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9"/>
                                        </p:tgtEl>
                                        <p:attrNameLst>
                                          <p:attrName>ppt_x</p:attrName>
                                        </p:attrNameLst>
                                      </p:cBhvr>
                                      <p:tavLst>
                                        <p:tav tm="0">
                                          <p:val>
                                            <p:strVal val="ppt_x"/>
                                          </p:val>
                                        </p:tav>
                                        <p:tav tm="100000">
                                          <p:val>
                                            <p:strVal val="ppt_x"/>
                                          </p:val>
                                        </p:tav>
                                      </p:tavLst>
                                    </p:anim>
                                    <p:anim calcmode="lin" valueType="num">
                                      <p:cBhvr additive="base">
                                        <p:cTn id="28" dur="500"/>
                                        <p:tgtEl>
                                          <p:spTgt spid="9"/>
                                        </p:tgtEl>
                                        <p:attrNameLst>
                                          <p:attrName>ppt_y</p:attrName>
                                        </p:attrNameLst>
                                      </p:cBhvr>
                                      <p:tavLst>
                                        <p:tav tm="0">
                                          <p:val>
                                            <p:strVal val="ppt_y"/>
                                          </p:val>
                                        </p:tav>
                                        <p:tav tm="100000">
                                          <p:val>
                                            <p:strVal val="1+ppt_h/2"/>
                                          </p:val>
                                        </p:tav>
                                      </p:tavLst>
                                    </p:anim>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940" y="1171223"/>
            <a:ext cx="7418793" cy="278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408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445" y="444856"/>
            <a:ext cx="8483914" cy="619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810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012" y="1811531"/>
            <a:ext cx="13289531" cy="2113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7043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3440852" y="1251747"/>
            <a:ext cx="4778665" cy="648390"/>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111">
                <a:solidFill>
                  <a:prstClr val="black"/>
                </a:solidFill>
                <a:latin typeface="Arial-Rounded" pitchFamily="34" charset="0"/>
                <a:ea typeface="Arial-Rounded" pitchFamily="34" charset="0"/>
                <a:cs typeface="Arial-Rounded" pitchFamily="34" charset="0"/>
              </a:rPr>
              <a:t>rau củ</a:t>
            </a:r>
            <a:endParaRPr lang="en-US" sz="7111">
              <a:solidFill>
                <a:prstClr val="black"/>
              </a:solidFill>
              <a:latin typeface="Arial-Rounded" pitchFamily="34" charset="0"/>
              <a:ea typeface="Arial-Rounded" pitchFamily="34" charset="0"/>
              <a:cs typeface="Arial-Rounded" pitchFamily="34" charset="0"/>
            </a:endParaRPr>
          </a:p>
        </p:txBody>
      </p:sp>
      <p:sp>
        <p:nvSpPr>
          <p:cNvPr id="4" name="Title 1"/>
          <p:cNvSpPr txBox="1">
            <a:spLocks/>
          </p:cNvSpPr>
          <p:nvPr/>
        </p:nvSpPr>
        <p:spPr>
          <a:xfrm>
            <a:off x="3574874" y="2493482"/>
            <a:ext cx="4510623"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111">
                <a:solidFill>
                  <a:prstClr val="black"/>
                </a:solidFill>
                <a:latin typeface="Arial-Rounded" pitchFamily="34" charset="0"/>
                <a:ea typeface="Arial-Rounded" pitchFamily="34" charset="0"/>
                <a:cs typeface="Arial-Rounded" pitchFamily="34" charset="0"/>
              </a:rPr>
              <a:t>con trâu</a:t>
            </a:r>
            <a:endParaRPr lang="en-US" sz="7111">
              <a:solidFill>
                <a:prstClr val="black"/>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966291" y="3824992"/>
            <a:ext cx="3727789" cy="863720"/>
          </a:xfrm>
          <a:prstGeom prst="rect">
            <a:avLst/>
          </a:prstGeom>
        </p:spPr>
        <p:txBody>
          <a:bodyPr vert="horz" lIns="119972" tIns="59986" rIns="119972" bIns="59986"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7111">
                <a:solidFill>
                  <a:prstClr val="black"/>
                </a:solidFill>
                <a:latin typeface="Arial-Rounded" pitchFamily="34" charset="0"/>
                <a:ea typeface="Arial-Rounded" pitchFamily="34" charset="0"/>
                <a:cs typeface="Arial-Rounded" pitchFamily="34" charset="0"/>
              </a:rPr>
              <a:t>chú tễu</a:t>
            </a:r>
            <a:endParaRPr lang="en-US" sz="7111">
              <a:solidFill>
                <a:prstClr val="black"/>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538896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417" t="13737" r="20000" b="18990"/>
          <a:stretch/>
        </p:blipFill>
        <p:spPr>
          <a:xfrm>
            <a:off x="11138371" y="5686778"/>
            <a:ext cx="848377" cy="954425"/>
          </a:xfrm>
          <a:prstGeom prst="rect">
            <a:avLst/>
          </a:prstGeom>
        </p:spPr>
      </p:pic>
      <p:sp>
        <p:nvSpPr>
          <p:cNvPr id="3" name="Title 1"/>
          <p:cNvSpPr txBox="1">
            <a:spLocks/>
          </p:cNvSpPr>
          <p:nvPr/>
        </p:nvSpPr>
        <p:spPr>
          <a:xfrm>
            <a:off x="214049" y="1999074"/>
            <a:ext cx="11672395" cy="2886666"/>
          </a:xfrm>
          <a:prstGeom prst="rect">
            <a:avLst/>
          </a:prstGeom>
          <a:solidFill>
            <a:schemeClr val="accent5">
              <a:lumMod val="20000"/>
              <a:lumOff val="80000"/>
            </a:schemeClr>
          </a:solidFill>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defTabSz="903153"/>
            <a:r>
              <a:rPr lang="en-US" sz="3556">
                <a:solidFill>
                  <a:srgbClr val="002060"/>
                </a:solidFill>
                <a:latin typeface="Arial-Rounded" pitchFamily="34" charset="0"/>
                <a:ea typeface="Arial-Rounded" pitchFamily="34" charset="0"/>
                <a:cs typeface="Arial-Rounded" pitchFamily="34" charset="0"/>
              </a:rPr>
              <a:t>	</a:t>
            </a:r>
            <a:r>
              <a:rPr lang="en-US" sz="4346">
                <a:solidFill>
                  <a:prstClr val="black"/>
                </a:solidFill>
                <a:latin typeface="Arial-Rounded" pitchFamily="34" charset="0"/>
                <a:ea typeface="Arial-Rounded" pitchFamily="34" charset="0"/>
                <a:cs typeface="Arial-Rounded" pitchFamily="34" charset="0"/>
              </a:rPr>
              <a:t>Nhà dì Tư ở quê có cây cau, giàn trầu. Sau nhà có rau cải, rau dền và cả dưa hấu. Gần nhà dì có cây cầu tre nhỏ. Xa xa là dãy núi cao.</a:t>
            </a:r>
          </a:p>
        </p:txBody>
      </p:sp>
    </p:spTree>
    <p:extLst>
      <p:ext uri="{BB962C8B-B14F-4D97-AF65-F5344CB8AC3E}">
        <p14:creationId xmlns:p14="http://schemas.microsoft.com/office/powerpoint/2010/main" val="2908728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285" b="67768"/>
          <a:stretch/>
        </p:blipFill>
        <p:spPr>
          <a:xfrm>
            <a:off x="79573" y="-235796"/>
            <a:ext cx="12043727" cy="5662562"/>
          </a:xfrm>
          <a:prstGeom prst="rect">
            <a:avLst/>
          </a:prstGeom>
        </p:spPr>
      </p:pic>
      <p:sp>
        <p:nvSpPr>
          <p:cNvPr id="2" name="Rectangle 1"/>
          <p:cNvSpPr/>
          <p:nvPr/>
        </p:nvSpPr>
        <p:spPr>
          <a:xfrm>
            <a:off x="-41013" y="-235796"/>
            <a:ext cx="11725015" cy="2173287"/>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lIns="120188" tIns="60094" rIns="120188" bIns="60094" spcCol="0" rtlCol="0" anchor="ctr"/>
          <a:lstStyle/>
          <a:p>
            <a:pPr algn="ctr" defTabSz="1118103"/>
            <a:endParaRPr lang="en-US" sz="2173">
              <a:solidFill>
                <a:prstClr val="white"/>
              </a:solidFill>
              <a:latin typeface="Calibri"/>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2" y="25611"/>
            <a:ext cx="2208823" cy="2199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638" y="73955"/>
            <a:ext cx="1130300" cy="689014"/>
          </a:xfrm>
          <a:prstGeom prst="rect">
            <a:avLst/>
          </a:prstGeom>
          <a:noFill/>
        </p:spPr>
        <p:txBody>
          <a:bodyPr wrap="square" lIns="120188" tIns="60094" rIns="120188" bIns="60094" rtlCol="0">
            <a:spAutoFit/>
          </a:bodyPr>
          <a:lstStyle/>
          <a:p>
            <a:pPr algn="ctr" defTabSz="1118103"/>
            <a:r>
              <a:rPr lang="en-US" sz="3654" b="1">
                <a:solidFill>
                  <a:prstClr val="white"/>
                </a:solidFill>
                <a:latin typeface="Arrus-Black" pitchFamily="18" charset="0"/>
                <a:ea typeface="Arrus-Black" pitchFamily="18" charset="0"/>
                <a:cs typeface="Arrus-Black" pitchFamily="18" charset="0"/>
              </a:rPr>
              <a:t>Bài</a:t>
            </a:r>
          </a:p>
        </p:txBody>
      </p:sp>
      <p:sp>
        <p:nvSpPr>
          <p:cNvPr id="32" name="TextBox 31"/>
          <p:cNvSpPr txBox="1"/>
          <p:nvPr/>
        </p:nvSpPr>
        <p:spPr>
          <a:xfrm>
            <a:off x="1017630" y="517962"/>
            <a:ext cx="1130300" cy="926900"/>
          </a:xfrm>
          <a:prstGeom prst="rect">
            <a:avLst/>
          </a:prstGeom>
          <a:noFill/>
        </p:spPr>
        <p:txBody>
          <a:bodyPr wrap="square" lIns="120188" tIns="60094" rIns="120188" bIns="60094" rtlCol="0">
            <a:spAutoFit/>
          </a:bodyPr>
          <a:lstStyle/>
          <a:p>
            <a:pPr algn="ctr" defTabSz="1118103"/>
            <a:r>
              <a:rPr lang="en-US" sz="5235" b="1">
                <a:solidFill>
                  <a:srgbClr val="BD196F"/>
                </a:solidFill>
                <a:latin typeface=".VnCooper" pitchFamily="34" charset="0"/>
                <a:ea typeface="Arial-Rounded" pitchFamily="34" charset="0"/>
                <a:cs typeface="Arial-Rounded" pitchFamily="34" charset="0"/>
              </a:rPr>
              <a:t>44</a:t>
            </a:r>
            <a:endParaRPr lang="en-US" sz="5235" b="1">
              <a:solidFill>
                <a:srgbClr val="BD196F"/>
              </a:solidFill>
              <a:latin typeface=".VnCooper" pitchFamily="34" charset="0"/>
              <a:ea typeface="Arial-Rounded" pitchFamily="34" charset="0"/>
              <a:cs typeface="Arial-Rounded" pitchFamily="34" charset="0"/>
            </a:endParaRPr>
          </a:p>
        </p:txBody>
      </p:sp>
      <p:grpSp>
        <p:nvGrpSpPr>
          <p:cNvPr id="27" name="Group 26"/>
          <p:cNvGrpSpPr/>
          <p:nvPr/>
        </p:nvGrpSpPr>
        <p:grpSpPr>
          <a:xfrm>
            <a:off x="576249" y="1955691"/>
            <a:ext cx="3457249" cy="929564"/>
            <a:chOff x="63500" y="1429216"/>
            <a:chExt cx="2592937" cy="705889"/>
          </a:xfrm>
        </p:grpSpPr>
        <p:sp>
          <p:nvSpPr>
            <p:cNvPr id="4" name="Rounded Rectangle 3"/>
            <p:cNvSpPr/>
            <p:nvPr/>
          </p:nvSpPr>
          <p:spPr>
            <a:xfrm>
              <a:off x="384358" y="1429216"/>
              <a:ext cx="2272079"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3654">
                  <a:solidFill>
                    <a:prstClr val="white"/>
                  </a:solidFill>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4247">
                  <a:solidFill>
                    <a:prstClr val="black"/>
                  </a:solidFill>
                  <a:latin typeface="Arial Rounded MT Bold" pitchFamily="34" charset="0"/>
                  <a:ea typeface="Arial-Rounded" pitchFamily="34" charset="0"/>
                  <a:cs typeface="Arial-Rounded" pitchFamily="34" charset="0"/>
                </a:rPr>
                <a:t>2</a:t>
              </a:r>
            </a:p>
          </p:txBody>
        </p:sp>
      </p:grpSp>
      <p:grpSp>
        <p:nvGrpSpPr>
          <p:cNvPr id="29" name="Group 28"/>
          <p:cNvGrpSpPr/>
          <p:nvPr/>
        </p:nvGrpSpPr>
        <p:grpSpPr>
          <a:xfrm>
            <a:off x="-65567" y="5242062"/>
            <a:ext cx="12276666" cy="1580449"/>
            <a:chOff x="695008" y="5406302"/>
            <a:chExt cx="10717370" cy="1600206"/>
          </a:xfrm>
        </p:grpSpPr>
        <p:sp>
          <p:nvSpPr>
            <p:cNvPr id="34" name="Title 1"/>
            <p:cNvSpPr txBox="1">
              <a:spLocks/>
            </p:cNvSpPr>
            <p:nvPr/>
          </p:nvSpPr>
          <p:spPr>
            <a:xfrm>
              <a:off x="695008" y="5406302"/>
              <a:ext cx="10717370"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pPr>
              <a:r>
                <a:rPr lang="en-US" sz="5037" b="1">
                  <a:solidFill>
                    <a:prstClr val="black"/>
                  </a:solidFill>
                  <a:latin typeface="Arial-Rounded" pitchFamily="34" charset="0"/>
                  <a:ea typeface="Arial-Rounded" pitchFamily="34" charset="0"/>
                  <a:cs typeface="Arial-Rounded" pitchFamily="34" charset="0"/>
                </a:rPr>
                <a:t>Bà đã nghỉ h</a:t>
              </a:r>
              <a:r>
                <a:rPr lang="en-US" sz="5037" b="1">
                  <a:solidFill>
                    <a:srgbClr val="FF0000"/>
                  </a:solidFill>
                  <a:latin typeface="Arial-Rounded" pitchFamily="34" charset="0"/>
                  <a:ea typeface="Arial-Rounded" pitchFamily="34" charset="0"/>
                  <a:cs typeface="Arial-Rounded" pitchFamily="34" charset="0"/>
                </a:rPr>
                <a:t>ưu</a:t>
              </a:r>
              <a:r>
                <a:rPr lang="en-US" sz="5037" b="1">
                  <a:solidFill>
                    <a:prstClr val="black"/>
                  </a:solidFill>
                  <a:latin typeface="Arial-Rounded" pitchFamily="34" charset="0"/>
                  <a:ea typeface="Arial-Rounded" pitchFamily="34" charset="0"/>
                  <a:cs typeface="Arial-Rounded" pitchFamily="34" charset="0"/>
                </a:rPr>
                <a:t> mà luôn bận b</a:t>
              </a:r>
              <a:r>
                <a:rPr lang="en-US" sz="5037" b="1">
                  <a:solidFill>
                    <a:srgbClr val="FF0000"/>
                  </a:solidFill>
                  <a:latin typeface="Arial-Rounded" pitchFamily="34" charset="0"/>
                  <a:ea typeface="Arial-Rounded" pitchFamily="34" charset="0"/>
                  <a:cs typeface="Arial-Rounded" pitchFamily="34" charset="0"/>
                </a:rPr>
                <a:t>iu</a:t>
              </a:r>
              <a:r>
                <a:rPr lang="en-US" sz="5037" b="1">
                  <a:solidFill>
                    <a:prstClr val="black"/>
                  </a:solidFill>
                  <a:latin typeface="Arial-Rounded" pitchFamily="34" charset="0"/>
                  <a:ea typeface="Arial-Rounded" pitchFamily="34" charset="0"/>
                  <a:cs typeface="Arial-Rounded" pitchFamily="34" charset="0"/>
                </a:rPr>
                <a:t>.</a:t>
              </a:r>
              <a:endParaRPr lang="en-US" sz="5037" b="1">
                <a:solidFill>
                  <a:prstClr val="black"/>
                </a:solidFill>
                <a:latin typeface="Arial-Rounded" pitchFamily="34" charset="0"/>
                <a:ea typeface="Arial-Rounded" pitchFamily="34" charset="0"/>
                <a:cs typeface="Arial-Rounded" pitchFamily="34" charset="0"/>
              </a:endParaRPr>
            </a:p>
          </p:txBody>
        </p:sp>
        <p:sp>
          <p:nvSpPr>
            <p:cNvPr id="16" name="Title 1"/>
            <p:cNvSpPr txBox="1">
              <a:spLocks/>
            </p:cNvSpPr>
            <p:nvPr/>
          </p:nvSpPr>
          <p:spPr>
            <a:xfrm>
              <a:off x="8475026" y="5505420"/>
              <a:ext cx="1833736" cy="1501088"/>
            </a:xfrm>
            <a:prstGeom prst="rect">
              <a:avLst/>
            </a:prstGeom>
          </p:spPr>
          <p:txBody>
            <a:bodyPr vert="horz" lIns="90167" tIns="45083" rIns="90167" bIns="4508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pPr>
              <a:r>
                <a:rPr lang="en-US" sz="5037" b="1">
                  <a:solidFill>
                    <a:prstClr val="black"/>
                  </a:solidFill>
                  <a:latin typeface="Arial-Rounded" pitchFamily="34" charset="0"/>
                  <a:ea typeface="Arial-Rounded" pitchFamily="34" charset="0"/>
                  <a:cs typeface="Arial-Rounded" pitchFamily="34" charset="0"/>
                </a:rPr>
                <a:t>.</a:t>
              </a:r>
              <a:endParaRPr lang="en-US" sz="5037" b="1">
                <a:solidFill>
                  <a:prstClr val="black"/>
                </a:solidFill>
                <a:latin typeface="Arial-Rounded" pitchFamily="34" charset="0"/>
                <a:ea typeface="Arial-Rounded" pitchFamily="34" charset="0"/>
                <a:cs typeface="Arial-Rounded" pitchFamily="34" charset="0"/>
              </a:endParaRPr>
            </a:p>
          </p:txBody>
        </p:sp>
      </p:grpSp>
      <p:sp>
        <p:nvSpPr>
          <p:cNvPr id="5" name="Title 1"/>
          <p:cNvSpPr txBox="1">
            <a:spLocks/>
          </p:cNvSpPr>
          <p:nvPr/>
        </p:nvSpPr>
        <p:spPr>
          <a:xfrm>
            <a:off x="825162" y="-10296"/>
            <a:ext cx="10743950" cy="1482555"/>
          </a:xfrm>
          <a:prstGeom prst="rect">
            <a:avLst/>
          </a:prstGeom>
        </p:spPr>
        <p:txBody>
          <a:bodyPr vert="horz" lIns="90140" tIns="45071" rIns="90140" bIns="4507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pPr>
            <a:r>
              <a:rPr lang="en-US" sz="8692" b="1">
                <a:solidFill>
                  <a:prstClr val="white"/>
                </a:solidFill>
                <a:latin typeface="Arial-Rounded" pitchFamily="34" charset="0"/>
                <a:ea typeface="Arial-Rounded" pitchFamily="34" charset="0"/>
                <a:cs typeface="Arial-Rounded" pitchFamily="34" charset="0"/>
              </a:rPr>
              <a:t>  </a:t>
            </a:r>
            <a:r>
              <a:rPr lang="en-US" sz="8692" b="1">
                <a:solidFill>
                  <a:prstClr val="white"/>
                </a:solidFill>
                <a:latin typeface="Arial-Rounded" pitchFamily="34" charset="0"/>
                <a:ea typeface="Arial-Rounded" pitchFamily="34" charset="0"/>
                <a:cs typeface="Arial-Rounded" pitchFamily="34" charset="0"/>
              </a:rPr>
              <a:t>iu   ưu</a:t>
            </a:r>
            <a:endParaRPr lang="en-US" sz="8692" b="1">
              <a:solidFill>
                <a:prstClr val="white"/>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0288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25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144"/>
        <p:cNvGrpSpPr/>
        <p:nvPr/>
      </p:nvGrpSpPr>
      <p:grpSpPr>
        <a:xfrm>
          <a:off x="0" y="0"/>
          <a:ext cx="0" cy="0"/>
          <a:chOff x="0" y="0"/>
          <a:chExt cx="0" cy="0"/>
        </a:xfrm>
      </p:grpSpPr>
      <p:sp>
        <p:nvSpPr>
          <p:cNvPr id="3" name="Title 1"/>
          <p:cNvSpPr txBox="1">
            <a:spLocks/>
          </p:cNvSpPr>
          <p:nvPr/>
        </p:nvSpPr>
        <p:spPr>
          <a:xfrm>
            <a:off x="3536792"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prstClr val="black"/>
                </a:solidFill>
                <a:latin typeface="Arial-Rounded" pitchFamily="34" charset="0"/>
                <a:ea typeface="Arial-Rounded" pitchFamily="34" charset="0"/>
                <a:cs typeface="Arial-Rounded" pitchFamily="34" charset="0"/>
              </a:rPr>
              <a:t>h</a:t>
            </a:r>
          </a:p>
        </p:txBody>
      </p:sp>
      <p:sp>
        <p:nvSpPr>
          <p:cNvPr id="4" name="Title 1"/>
          <p:cNvSpPr txBox="1">
            <a:spLocks/>
          </p:cNvSpPr>
          <p:nvPr/>
        </p:nvSpPr>
        <p:spPr>
          <a:xfrm>
            <a:off x="6020274" y="2456043"/>
            <a:ext cx="2447880"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sp>
        <p:nvSpPr>
          <p:cNvPr id="5" name="Title 1"/>
          <p:cNvSpPr txBox="1">
            <a:spLocks/>
          </p:cNvSpPr>
          <p:nvPr/>
        </p:nvSpPr>
        <p:spPr>
          <a:xfrm>
            <a:off x="3516888" y="4019575"/>
            <a:ext cx="4951268" cy="1314230"/>
          </a:xfrm>
          <a:prstGeom prst="rect">
            <a:avLst/>
          </a:prstGeom>
          <a:solidFill>
            <a:srgbClr val="FBDDED"/>
          </a:solidFill>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lnSpc>
                <a:spcPct val="120000"/>
              </a:lnSpc>
              <a:spcBef>
                <a:spcPts val="350"/>
              </a:spcBef>
            </a:pPr>
            <a:r>
              <a:rPr lang="en-US" sz="10470">
                <a:solidFill>
                  <a:prstClr val="black"/>
                </a:solidFill>
                <a:latin typeface="Arial-Rounded" pitchFamily="34" charset="0"/>
                <a:ea typeface="Arial-Rounded" pitchFamily="34" charset="0"/>
                <a:cs typeface="Arial-Rounded" pitchFamily="34" charset="0"/>
              </a:rPr>
              <a:t>h</a:t>
            </a:r>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grpSp>
        <p:nvGrpSpPr>
          <p:cNvPr id="6" name="Group 5"/>
          <p:cNvGrpSpPr/>
          <p:nvPr/>
        </p:nvGrpSpPr>
        <p:grpSpPr>
          <a:xfrm>
            <a:off x="102573" y="381659"/>
            <a:ext cx="2297213" cy="813898"/>
            <a:chOff x="63500" y="1429216"/>
            <a:chExt cx="1970813" cy="705889"/>
          </a:xfrm>
        </p:grpSpPr>
        <p:sp>
          <p:nvSpPr>
            <p:cNvPr id="7" name="Rounded Rectangle 6"/>
            <p:cNvSpPr/>
            <p:nvPr/>
          </p:nvSpPr>
          <p:spPr>
            <a:xfrm>
              <a:off x="384358" y="1429216"/>
              <a:ext cx="1649955" cy="705889"/>
            </a:xfrm>
            <a:prstGeom prst="roundRect">
              <a:avLst/>
            </a:prstGeom>
            <a:solidFill>
              <a:srgbClr val="BD19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3951">
                  <a:solidFill>
                    <a:prstClr val="white"/>
                  </a:solidFill>
                  <a:latin typeface="Arial-Rounded" pitchFamily="34" charset="0"/>
                  <a:ea typeface="Arial-Rounded" pitchFamily="34" charset="0"/>
                  <a:cs typeface="Arial-Rounded" pitchFamily="34" charset="0"/>
                </a:rPr>
                <a:t>Đọc</a:t>
              </a:r>
            </a:p>
          </p:txBody>
        </p:sp>
        <p:sp>
          <p:nvSpPr>
            <p:cNvPr id="8" name="Oval 7"/>
            <p:cNvSpPr/>
            <p:nvPr/>
          </p:nvSpPr>
          <p:spPr>
            <a:xfrm>
              <a:off x="63500" y="1458734"/>
              <a:ext cx="641717" cy="64171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18103"/>
              <a:r>
                <a:rPr lang="en-US" sz="3951">
                  <a:solidFill>
                    <a:prstClr val="black"/>
                  </a:solidFill>
                  <a:latin typeface="Arial Rounded MT Bold" pitchFamily="34" charset="0"/>
                  <a:ea typeface="Arial-Rounded" pitchFamily="34" charset="0"/>
                  <a:cs typeface="Arial-Rounded" pitchFamily="34" charset="0"/>
                </a:rPr>
                <a:t>3</a:t>
              </a:r>
            </a:p>
          </p:txBody>
        </p:sp>
      </p:grpSp>
      <p:sp>
        <p:nvSpPr>
          <p:cNvPr id="10" name="Title 1"/>
          <p:cNvSpPr txBox="1">
            <a:spLocks/>
          </p:cNvSpPr>
          <p:nvPr/>
        </p:nvSpPr>
        <p:spPr>
          <a:xfrm>
            <a:off x="2950107" y="844720"/>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iu</a:t>
            </a:r>
            <a:endParaRPr lang="en-US" sz="10470">
              <a:solidFill>
                <a:srgbClr val="FF000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6644398" y="828565"/>
            <a:ext cx="2023043" cy="925633"/>
          </a:xfrm>
          <a:prstGeom prst="rect">
            <a:avLst/>
          </a:prstGeom>
        </p:spPr>
        <p:txBody>
          <a:bodyPr vert="horz" lIns="39987" tIns="19993" rIns="39987" bIns="1999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03153"/>
            <a:r>
              <a:rPr lang="en-US" sz="10470">
                <a:solidFill>
                  <a:srgbClr val="FF0000"/>
                </a:solidFill>
                <a:latin typeface="Arial-Rounded" pitchFamily="34" charset="0"/>
                <a:ea typeface="Arial-Rounded" pitchFamily="34" charset="0"/>
                <a:cs typeface="Arial-Rounded" pitchFamily="34" charset="0"/>
              </a:rPr>
              <a:t>ưu</a:t>
            </a:r>
            <a:endParaRPr lang="en-US" sz="1047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0908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Words>
  <Application>Microsoft Office PowerPoint</Application>
  <PresentationFormat>Widescreen</PresentationFormat>
  <Paragraphs>103</Paragraphs>
  <Slides>30</Slides>
  <Notes>17</Notes>
  <HiddenSlides>0</HiddenSlides>
  <MMClips>2</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.VnArial</vt:lpstr>
      <vt:lpstr>.VnCooper</vt:lpstr>
      <vt:lpstr>Arial</vt:lpstr>
      <vt:lpstr>Arial Rounded MT Bold</vt:lpstr>
      <vt:lpstr>Arial-Rounded</vt:lpstr>
      <vt:lpstr>Arrus-Black</vt:lpstr>
      <vt:lpstr>AvantGarde</vt:lpstr>
      <vt:lpstr>Calibri</vt:lpstr>
      <vt:lpstr>HP001 4 hàng</vt:lpstr>
      <vt:lpstr>HP001 4H</vt:lpstr>
      <vt:lpstr>Luckiest Guy</vt:lpstr>
      <vt:lpstr>Times New Roman</vt:lpstr>
      <vt:lpstr>1_Office Theme</vt:lpstr>
      <vt:lpstr>TIẾNG VIỆT LỚP 1D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TIẾNG VIỆT LỚP 1D</dc:title>
  <dc:creator>NHATMINH</dc:creator>
  <cp:lastModifiedBy>NHATMINH</cp:lastModifiedBy>
  <cp:revision>1</cp:revision>
  <dcterms:created xsi:type="dcterms:W3CDTF">2024-11-17T06:10:00Z</dcterms:created>
  <dcterms:modified xsi:type="dcterms:W3CDTF">2024-11-17T06:10:17Z</dcterms:modified>
</cp:coreProperties>
</file>