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</p:sldMasterIdLst>
  <p:notesMasterIdLst>
    <p:notesMasterId r:id="rId29"/>
  </p:notesMasterIdLst>
  <p:sldIdLst>
    <p:sldId id="325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284" r:id="rId14"/>
    <p:sldId id="256" r:id="rId15"/>
    <p:sldId id="302" r:id="rId16"/>
    <p:sldId id="264" r:id="rId17"/>
    <p:sldId id="321" r:id="rId18"/>
    <p:sldId id="288" r:id="rId19"/>
    <p:sldId id="308" r:id="rId20"/>
    <p:sldId id="300" r:id="rId21"/>
    <p:sldId id="258" r:id="rId22"/>
    <p:sldId id="260" r:id="rId23"/>
    <p:sldId id="322" r:id="rId24"/>
    <p:sldId id="323" r:id="rId25"/>
    <p:sldId id="324" r:id="rId26"/>
    <p:sldId id="306" r:id="rId27"/>
    <p:sldId id="299" r:id="rId28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18" y="72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60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11/21/2024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21/11/2024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11/21/2024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43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8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9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40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40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30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30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5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5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025573-CCC0-4FFE-AB33-0680DA850F5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82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440C8-1426-47DD-BD66-8825F2A0D51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28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8C2E07-D282-4C67-8B3E-E11A173FD9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7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7625DC-5951-4FEC-A1E2-4A79702A771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71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E2AB9-4653-497E-848F-145503D751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68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69592-C529-4DDE-8954-9E2A8A8EC2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23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D88458-2AAA-49D9-90C9-C7C122EC64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46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22E8B-7813-444F-B23D-3FDD0173EF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8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444511-7887-43F6-87ED-18AB9339E9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42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60840-FA5F-4024-B52F-3A0CF30873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2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0C1FF-031A-4E7E-BFEF-EC4EF1927A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21/11/2024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9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5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5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1"/>
            <a:ext cx="10287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1778B-CFA3-4A23-90D5-D9EA3CC263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5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39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.xml"/><Relationship Id="rId18" Type="http://schemas.openxmlformats.org/officeDocument/2006/relationships/image" Target="../media/image16.GIF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2.xml"/><Relationship Id="rId5" Type="http://schemas.openxmlformats.org/officeDocument/2006/relationships/slideLayout" Target="../slideLayouts/slideLayout39.xml"/><Relationship Id="rId15" Type="http://schemas.openxmlformats.org/officeDocument/2006/relationships/slide" Target="slide5.xml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58140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458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tham gia tiết học  hôm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743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D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447800" y="5562601"/>
            <a:ext cx="8610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642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948" b="10420"/>
          <a:stretch/>
        </p:blipFill>
        <p:spPr>
          <a:xfrm>
            <a:off x="575662" y="76200"/>
            <a:ext cx="10461446" cy="4149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4191453"/>
            <a:ext cx="10896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Nam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nhịp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6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0236" y="4206841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ăt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36" y="4238256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2448" y="5114782"/>
            <a:ext cx="963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6" name="Nam bắt nhịp cho tát cả các bạn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8256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955444" y="84594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345844" y="822338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0170" y="37465"/>
            <a:ext cx="675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48: 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ă</a:t>
            </a:r>
            <a:r>
              <a:rPr lang="en-SG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 </a:t>
            </a:r>
            <a:r>
              <a:rPr lang="en-US" altLang="vi-VN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sp>
        <p:nvSpPr>
          <p:cNvPr id="3" name="Rectangles 2"/>
          <p:cNvSpPr/>
          <p:nvPr/>
        </p:nvSpPr>
        <p:spPr>
          <a:xfrm>
            <a:off x="3901093" y="2659784"/>
            <a:ext cx="1743075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658023" y="2672080"/>
            <a:ext cx="1756410" cy="834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</a:p>
        </p:txBody>
      </p:sp>
      <p:sp>
        <p:nvSpPr>
          <p:cNvPr id="6" name="Rectangles 5"/>
          <p:cNvSpPr/>
          <p:nvPr/>
        </p:nvSpPr>
        <p:spPr>
          <a:xfrm>
            <a:off x="3914313" y="3541106"/>
            <a:ext cx="3500120" cy="114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h¸t</a:t>
            </a:r>
            <a:endParaRPr lang="en-US" sz="80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0695" y="4919008"/>
            <a:ext cx="1080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b¸t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l¹t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s¾t  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0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gÆt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algn="ctr"/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gËt</a:t>
            </a:r>
            <a:r>
              <a:rPr lang="en-US" sz="6000" b="1" dirty="0" smtClean="0">
                <a:latin typeface=".VnAvant" panose="020B7200000000000000" pitchFamily="34" charset="0"/>
                <a:cs typeface=".VnAvant" panose="020B7200000000000000" pitchFamily="34" charset="0"/>
              </a:rPr>
              <a:t>                  </a:t>
            </a:r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60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387" y="1305341"/>
            <a:ext cx="5328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72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72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660" y="4893839"/>
            <a:ext cx="10322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l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s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         ®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09600" y="12700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270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271" r="37155" b="28814"/>
          <a:stretch/>
        </p:blipFill>
        <p:spPr>
          <a:xfrm>
            <a:off x="915348" y="988460"/>
            <a:ext cx="2244437" cy="17547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73307"/>
          <a:stretch/>
        </p:blipFill>
        <p:spPr bwMode="auto">
          <a:xfrm>
            <a:off x="4038600" y="3571964"/>
            <a:ext cx="2590801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7" r="3807" b="10439"/>
          <a:stretch/>
        </p:blipFill>
        <p:spPr bwMode="auto">
          <a:xfrm>
            <a:off x="8001000" y="739123"/>
            <a:ext cx="1662546" cy="157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0891" y="5486400"/>
            <a:ext cx="2903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ãi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2590800"/>
            <a:ext cx="3060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ật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542" y="2971799"/>
            <a:ext cx="33554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ặt</a:t>
            </a:r>
            <a:r>
              <a:rPr lang="en-US" sz="7200" kern="0" dirty="0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 smtClean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8" y="3886200"/>
            <a:ext cx="1377002" cy="1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3510845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400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53" y="6927"/>
            <a:ext cx="4469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ă</a:t>
            </a:r>
            <a:r>
              <a:rPr lang="en-SG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altLang="vi-VN" sz="6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©t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-109577"/>
            <a:ext cx="7858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7190"/>
            <a:ext cx="14509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657600" y="1295400"/>
            <a:ext cx="1905000" cy="1180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399"/>
            <a:ext cx="1931987" cy="118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66767" y="1162362"/>
            <a:ext cx="9236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at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7600" y="2475875"/>
            <a:ext cx="3836987" cy="1105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922112" y="2439650"/>
            <a:ext cx="1455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endParaRPr lang="en-US" sz="6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37" y="3810000"/>
            <a:ext cx="1112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l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¹t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s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¾t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Æt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</a:t>
            </a:r>
            <a:r>
              <a:rPr lang="en-US" sz="48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g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Ët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8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lvl="0"/>
            <a:endParaRPr lang="en-US" sz="3600" b="1" dirty="0" smtClean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4555869"/>
            <a:ext cx="1274762" cy="12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02497"/>
            <a:ext cx="1295400" cy="11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40" y="4498803"/>
            <a:ext cx="1932175" cy="82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15146" y="5834120"/>
            <a:ext cx="28264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mặt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trời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200" y="5655425"/>
            <a:ext cx="25811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bật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lửa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071" y="5486400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bãi</a:t>
            </a:r>
            <a:r>
              <a:rPr lang="en-US" sz="60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cát</a:t>
            </a:r>
            <a:endParaRPr lang="vi-VN" sz="1100" kern="0" dirty="0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9" y="6594888"/>
            <a:ext cx="1377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78" y="6295861"/>
            <a:ext cx="1105705" cy="1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914" y="6466939"/>
            <a:ext cx="1006559" cy="11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14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447800" y="167640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6688" y="1696064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2438400"/>
            <a:ext cx="8686800" cy="21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0760" y="2683911"/>
            <a:ext cx="497205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at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ât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8076" y="3433930"/>
            <a:ext cx="51171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cát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mặt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bật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48: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2" grpId="0" bldLvl="0" animBg="1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356179" y="914399"/>
            <a:ext cx="19050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1943" y="914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711943" y="1828800"/>
            <a:ext cx="10129696" cy="1588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35000"/>
              </a:lnSpc>
              <a:defRPr/>
            </a:pP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at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ăt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7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ât</a:t>
            </a:r>
            <a:r>
              <a:rPr lang="en-SG" sz="7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810000"/>
            <a:ext cx="83744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Mặt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trời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bật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lửa</a:t>
            </a:r>
            <a:endParaRPr lang="en-SG" sz="8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42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48: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4258"/>
          <a:stretch/>
        </p:blipFill>
        <p:spPr>
          <a:xfrm>
            <a:off x="890155" y="707887"/>
            <a:ext cx="9677399" cy="3787914"/>
          </a:xfrm>
          <a:prstGeom prst="rect">
            <a:avLst/>
          </a:prstGeom>
        </p:spPr>
      </p:pic>
      <p:pic>
        <p:nvPicPr>
          <p:cNvPr id="4" name="Hè đến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881" y="4914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12081"/>
            <a:ext cx="11606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93516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10287000" cy="3382964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Tìm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tiếng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có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at </a:t>
            </a:r>
            <a:r>
              <a:rPr lang="en-US" sz="6000" dirty="0" err="1" smtClean="0">
                <a:solidFill>
                  <a:srgbClr val="FF0000"/>
                </a:solidFill>
              </a:rPr>
              <a:t>ăt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ât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và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hãy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đọc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vần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đó</a:t>
            </a:r>
            <a:r>
              <a:rPr lang="en-US" sz="6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6000" dirty="0" err="1" smtClean="0">
                <a:solidFill>
                  <a:srgbClr val="FF0000"/>
                </a:solidFill>
              </a:rPr>
              <a:t>Đoạn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văn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</a:rPr>
              <a:t> chia </a:t>
            </a:r>
            <a:r>
              <a:rPr lang="en-US" sz="6000" dirty="0" err="1" smtClean="0">
                <a:solidFill>
                  <a:srgbClr val="FF0000"/>
                </a:solidFill>
              </a:rPr>
              <a:t>làm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mấy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câu</a:t>
            </a:r>
            <a:r>
              <a:rPr lang="en-US" sz="6000" dirty="0" smtClean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9285"/>
            <a:ext cx="850900" cy="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9718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1066800"/>
            <a:ext cx="10795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844550" cy="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007757" y="3541271"/>
            <a:ext cx="1545949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109" y="304800"/>
            <a:ext cx="5941091" cy="25783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914400"/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defTabSz="914400"/>
            <a:r>
              <a:rPr lang="en-US" sz="6000" b="1" dirty="0" smtClean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914400"/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6000" b="1" dirty="0">
                <a:ln w="12700" cmpd="sng">
                  <a:solidFill>
                    <a:srgbClr val="FFC000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65" y="2490449"/>
            <a:ext cx="912729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67" y="4627536"/>
            <a:ext cx="612259" cy="662147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5676951" y="3560270"/>
            <a:ext cx="2167255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400"/>
            <a:r>
              <a:rPr lang="en-US" sz="36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426" y="6312056"/>
            <a:ext cx="3429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57" y="3154609"/>
            <a:ext cx="1690643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8" y="1261651"/>
            <a:ext cx="2043861" cy="220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10287000" cy="1630362"/>
          </a:xfrm>
        </p:spPr>
        <p:txBody>
          <a:bodyPr>
            <a:noAutofit/>
          </a:bodyPr>
          <a:lstStyle/>
          <a:p>
            <a:pPr algn="l"/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Nam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3663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0" y="2828836"/>
            <a:ext cx="5715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36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36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Câu</a:t>
            </a:r>
            <a:r>
              <a:rPr lang="en-US" sz="3600" b="1" dirty="0">
                <a:solidFill>
                  <a:prstClr val="black"/>
                </a:solidFill>
              </a:rPr>
              <a:t> 1: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Hè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nghỉ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bỏ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chải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khăn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ặt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lô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/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3: Nam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ất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vi-VN" sz="3600" dirty="0">
              <a:solidFill>
                <a:prstClr val="black"/>
              </a:solidFill>
            </a:endParaRPr>
          </a:p>
          <a:p>
            <a:endParaRPr lang="vi-VN" dirty="0"/>
          </a:p>
        </p:txBody>
      </p:sp>
      <p:sp>
        <p:nvSpPr>
          <p:cNvPr id="5" name="Oval 4"/>
          <p:cNvSpPr/>
          <p:nvPr/>
        </p:nvSpPr>
        <p:spPr>
          <a:xfrm>
            <a:off x="1295400" y="381000"/>
            <a:ext cx="9372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nhóm</a:t>
            </a:r>
            <a:r>
              <a:rPr lang="en-US" sz="5400" b="1" dirty="0" smtClean="0">
                <a:solidFill>
                  <a:srgbClr val="FF0000"/>
                </a:solidFill>
              </a:rPr>
              <a:t> 3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68927" y="0"/>
            <a:ext cx="990600" cy="4546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6" y="685800"/>
            <a:ext cx="10580654" cy="6096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at,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ăt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ât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charset="0"/>
                <a:cs typeface="UTM Avo" panose="020406030505060202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67" y="1565078"/>
            <a:ext cx="426702" cy="610481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3677560" y="1886140"/>
            <a:ext cx="1932827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71" y="3474483"/>
            <a:ext cx="740729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3568" y="6261374"/>
            <a:ext cx="3429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3348" y="4514661"/>
            <a:ext cx="342900" cy="4572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4380344" y="1912680"/>
            <a:ext cx="1235195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113" y="4667250"/>
            <a:ext cx="55446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3206167" y="2887568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22597" y="1683434"/>
            <a:ext cx="90932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3900690" y="4217447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3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10152" y="1683434"/>
            <a:ext cx="7480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610386" y="1912685"/>
            <a:ext cx="457469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5836785" y="4592792"/>
            <a:ext cx="486911" cy="300938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402952" y="4181041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10152" y="1683434"/>
            <a:ext cx="7473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604860" y="1895043"/>
            <a:ext cx="1797133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66800" y="4641084"/>
            <a:ext cx="1070382" cy="661556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034320" y="1683434"/>
            <a:ext cx="101536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sz="3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647937" y="1895048"/>
            <a:ext cx="211722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20492" y="3465653"/>
            <a:ext cx="556664" cy="344049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7496485" y="2856679"/>
            <a:ext cx="7035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211052" y="1683434"/>
            <a:ext cx="30988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endParaRPr lang="en-US" sz="3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2377" y="1161765"/>
            <a:ext cx="660046" cy="934143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8" y="1683440"/>
            <a:ext cx="455044" cy="492121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077885" y="4000985"/>
            <a:ext cx="90233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2" y="1078316"/>
            <a:ext cx="515850" cy="55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ôc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154002" y="3444720"/>
            <a:ext cx="2363915" cy="269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en-US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40711" y="1344461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800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ưc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1186" y="1335378"/>
            <a:ext cx="4966354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8000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sóc</a:t>
            </a:r>
            <a:endParaRPr lang="en-US" sz="80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2058752" y="3349470"/>
            <a:ext cx="2363915" cy="2694143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58201" y="1089070"/>
            <a:ext cx="478129" cy="492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6717" y="1444263"/>
            <a:ext cx="45752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000" dirty="0" err="1">
                <a:latin typeface="UTM Avo" panose="02040603050506020204" charset="0"/>
                <a:cs typeface="UTM Avo" panose="02040603050506020204" charset="0"/>
              </a:rPr>
              <a:t>k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hóm</a:t>
            </a:r>
            <a:r>
              <a:rPr lang="en-US" sz="80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8000" dirty="0" err="1" smtClean="0">
                <a:latin typeface="UTM Avo" panose="02040603050506020204" charset="0"/>
                <a:cs typeface="UTM Avo" panose="02040603050506020204" charset="0"/>
              </a:rPr>
              <a:t>cúc</a:t>
            </a:r>
            <a:endParaRPr lang="en-US" sz="80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76400" y="2438400"/>
            <a:ext cx="7613069" cy="16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48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â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415</Words>
  <Application>Microsoft Office PowerPoint</Application>
  <PresentationFormat>Custom</PresentationFormat>
  <Paragraphs>86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.VnAvant</vt:lpstr>
      <vt:lpstr>Arial</vt:lpstr>
      <vt:lpstr>Britannic Bold</vt:lpstr>
      <vt:lpstr>Calibri</vt:lpstr>
      <vt:lpstr>Calibri Light</vt:lpstr>
      <vt:lpstr>Champion Script</vt:lpstr>
      <vt:lpstr>Chivo Light</vt:lpstr>
      <vt:lpstr>Euphemia</vt:lpstr>
      <vt:lpstr>HP001 4 hàng</vt:lpstr>
      <vt:lpstr>Segoe UI</vt:lpstr>
      <vt:lpstr>Tahoma</vt:lpstr>
      <vt:lpstr>Times New Roman</vt:lpstr>
      <vt:lpstr>UTM Avo</vt:lpstr>
      <vt:lpstr>Wingdings</vt:lpstr>
      <vt:lpstr>Office Theme</vt:lpstr>
      <vt:lpstr>Bạn nhỏ 16x9</vt:lpstr>
      <vt:lpstr>Trẻ em Vui vẻ 16x9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Hè đến, nhà Nam đi nghỉ mát ở Cát Bà. Mẹ và Nam bỏ áo bơi, bàn chải, khăn mặt vào ba lô. Nam rất vui khi đi chơi xa với cả nhà. </vt:lpstr>
      <vt:lpstr>Hè đến, nhà Nam đi nghỉ mát ở Cát Bà. Mẹ và Nam bỏ áo bơi, bàn chải, khăn mặt vào ba lô. Nam rất vui khi đi chơi xa với cả nhà. </vt:lpstr>
      <vt:lpstr>Thi đọc nhóm 3</vt:lpstr>
      <vt:lpstr>PowerPoint Presentation</vt:lpstr>
      <vt:lpstr>Dặn dò  Tìm những từ ngữ chứa các vần at, ăt, ât.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106</cp:revision>
  <dcterms:created xsi:type="dcterms:W3CDTF">2020-07-22T10:07:00Z</dcterms:created>
  <dcterms:modified xsi:type="dcterms:W3CDTF">2024-11-20T18:07:29Z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