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91" r:id="rId2"/>
    <p:sldId id="263" r:id="rId3"/>
    <p:sldId id="262" r:id="rId4"/>
    <p:sldId id="293" r:id="rId5"/>
    <p:sldId id="280" r:id="rId6"/>
    <p:sldId id="265" r:id="rId7"/>
    <p:sldId id="259" r:id="rId8"/>
    <p:sldId id="271" r:id="rId9"/>
    <p:sldId id="289" r:id="rId10"/>
    <p:sldId id="281" r:id="rId11"/>
    <p:sldId id="290" r:id="rId12"/>
    <p:sldId id="282" r:id="rId13"/>
    <p:sldId id="283" r:id="rId14"/>
    <p:sldId id="294" r:id="rId15"/>
    <p:sldId id="292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FBB"/>
    <a:srgbClr val="05BDF2"/>
    <a:srgbClr val="EF3A78"/>
    <a:srgbClr val="FFFFFF"/>
    <a:srgbClr val="F04977"/>
    <a:srgbClr val="4AB4EE"/>
    <a:srgbClr val="29B794"/>
    <a:srgbClr val="EF246D"/>
    <a:srgbClr val="15AF71"/>
    <a:srgbClr val="3DA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5501" autoAdjust="0"/>
  </p:normalViewPr>
  <p:slideViewPr>
    <p:cSldViewPr snapToGrid="0">
      <p:cViewPr varScale="1">
        <p:scale>
          <a:sx n="97" d="100"/>
          <a:sy n="97" d="100"/>
        </p:scale>
        <p:origin x="54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444880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82285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5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50:</a:t>
            </a:r>
            <a:endParaRPr sz="5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892056" y="1263655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tập và kể chuyện</a:t>
            </a:r>
            <a:r>
              <a:rPr lang="en-GB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học đầu tiên của thỏ con</a:t>
            </a:r>
            <a:endParaRPr lang="en-GB" sz="3600" b="1" i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  <p:sp>
        <p:nvSpPr>
          <p:cNvPr id="6" name="Google Shape;55;p13"/>
          <p:cNvSpPr txBox="1">
            <a:spLocks/>
          </p:cNvSpPr>
          <p:nvPr/>
        </p:nvSpPr>
        <p:spPr>
          <a:xfrm>
            <a:off x="2349910" y="3438566"/>
            <a:ext cx="7049729" cy="128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dk1"/>
              </a:buClr>
              <a:buSzPts val="5200"/>
            </a:pPr>
            <a:r>
              <a:rPr lang="en-GB" sz="3000" b="1" dirty="0" err="1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GB" sz="3000" b="1" dirty="0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GB" sz="3000" b="1" dirty="0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GB" sz="3000" b="1" dirty="0" err="1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GB" sz="3000" b="1" dirty="0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GB" sz="3000" b="1" dirty="0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GB" sz="3000" b="1" dirty="0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solidFill>
                  <a:srgbClr val="F17F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lang="en-GB" sz="3000" b="1" i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uiExpand="1" build="p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8214" y="4435614"/>
            <a:ext cx="4196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Trước khi thỏ con đi chơi, thỏ mẹ dặn dò điều gì</a:t>
            </a:r>
            <a:r>
              <a:rPr lang="vi-VN" sz="20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792" t="10763" r="52352" b="3685"/>
          <a:stretch/>
        </p:blipFill>
        <p:spPr>
          <a:xfrm>
            <a:off x="2498214" y="412254"/>
            <a:ext cx="414757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4836" y="4480770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Va vào anh sóc, thỏ con nói gì</a:t>
            </a:r>
            <a:r>
              <a:rPr lang="vi-VN" sz="18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18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18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0438" t="3336" r="1346" b="1291"/>
          <a:stretch/>
        </p:blipFill>
        <p:spPr>
          <a:xfrm>
            <a:off x="2626399" y="457410"/>
            <a:ext cx="4238377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2476" y="4583430"/>
            <a:ext cx="4144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Được bác voi cứu, thỏ con nói gì</a:t>
            </a:r>
            <a:r>
              <a:rPr lang="vi-VN" sz="20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07" t="4395" r="51887" b="3728"/>
          <a:stretch/>
        </p:blipFill>
        <p:spPr>
          <a:xfrm>
            <a:off x="2115207" y="471359"/>
            <a:ext cx="4681352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0971" y="4583430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Thỏ con hiểu ra điều gì</a:t>
            </a:r>
            <a:r>
              <a:rPr lang="vi-VN" sz="20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0897" t="3927" r="8922" b="3716"/>
          <a:stretch/>
        </p:blipFill>
        <p:spPr>
          <a:xfrm>
            <a:off x="2519862" y="464535"/>
            <a:ext cx="4104276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1811" y="398262"/>
            <a:ext cx="4389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Quicksand Medium" panose="00000600000000000000" pitchFamily="2" charset="0"/>
              </a:rPr>
              <a:t>Bài học đầu tiên của thỏ con.</a:t>
            </a:r>
            <a:endParaRPr lang="en-US" sz="2400" b="1" dirty="0">
              <a:latin typeface="Quicksand Medium" panose="00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92" t="10763" r="52352" b="3685"/>
          <a:stretch/>
        </p:blipFill>
        <p:spPr>
          <a:xfrm>
            <a:off x="2401811" y="1007238"/>
            <a:ext cx="1975898" cy="191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0438" t="3336" r="1346" b="1291"/>
          <a:stretch/>
        </p:blipFill>
        <p:spPr>
          <a:xfrm>
            <a:off x="4756360" y="859927"/>
            <a:ext cx="2251900" cy="2137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07" t="4395" r="51887" b="3728"/>
          <a:stretch/>
        </p:blipFill>
        <p:spPr>
          <a:xfrm>
            <a:off x="2162975" y="3068822"/>
            <a:ext cx="2227375" cy="1914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0897" t="3927" r="8922" b="3716"/>
          <a:stretch/>
        </p:blipFill>
        <p:spPr>
          <a:xfrm>
            <a:off x="4756360" y="3061121"/>
            <a:ext cx="1961074" cy="192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3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45" y="845287"/>
            <a:ext cx="3724805" cy="41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63" r="99" b="21014"/>
          <a:stretch/>
        </p:blipFill>
        <p:spPr>
          <a:xfrm>
            <a:off x="791974" y="620280"/>
            <a:ext cx="7568495" cy="4497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679388">
            <a:off x="2156865" y="1887016"/>
            <a:ext cx="105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bật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lửa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9982954">
            <a:off x="3176254" y="2229458"/>
            <a:ext cx="105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lọ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644207">
            <a:off x="2247262" y="2856208"/>
            <a:ext cx="109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cột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mốc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272039">
            <a:off x="3531749" y="3171030"/>
            <a:ext cx="109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thóc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9794115">
            <a:off x="4828614" y="3274220"/>
            <a:ext cx="109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xắc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0675863">
            <a:off x="6087600" y="3288554"/>
            <a:ext cx="105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gót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820413">
            <a:off x="2163893" y="3957144"/>
            <a:ext cx="104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đôi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mắt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20462782">
            <a:off x="3177374" y="4190701"/>
            <a:ext cx="96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lác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đác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266815">
            <a:off x="4170365" y="4190689"/>
            <a:ext cx="109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0022620">
            <a:off x="5242337" y="4127013"/>
            <a:ext cx="119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1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endParaRPr lang="en-US" sz="1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4" y="576278"/>
            <a:ext cx="1107798" cy="57685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6400" y="1654577"/>
            <a:ext cx="7611200" cy="1834345"/>
          </a:xfrm>
          <a:prstGeom prst="roundRect">
            <a:avLst/>
          </a:prstGeom>
          <a:solidFill>
            <a:schemeClr val="bg1"/>
          </a:solidFill>
          <a:ln>
            <a:solidFill>
              <a:srgbClr val="05B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Quicksand Medium" panose="00000600000000000000" pitchFamily="2" charset="0"/>
              </a:rPr>
              <a:t>   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 mẹ dẫn đàn con đi ăn. Chốc chốc, tìm thấy mồi, gà mẹ “tục...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ục...” gọi con. Đàn gà con chạy lại, chen chúc nhau ăn rồi rúc vào bên mẹ. Gà mẹ ủ ấm cho các con.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524" y="3990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65989" y="2039372"/>
            <a:ext cx="4946604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14AFE6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dirty="0" smtClean="0">
                <a:solidFill>
                  <a:srgbClr val="14AFE6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14AFE6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thŉ</a:t>
            </a:r>
            <a:r>
              <a:rPr lang="en-US" sz="3600" dirty="0" smtClean="0">
                <a:solidFill>
                  <a:srgbClr val="14AFE6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smtClean="0">
                <a:solidFill>
                  <a:srgbClr val="14AFE6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 mầm</a:t>
            </a:r>
            <a:r>
              <a:rPr lang="vi-VN" sz="3600" dirty="0" smtClean="0">
                <a:solidFill>
                  <a:srgbClr val="14AFE6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14AFE6"/>
              </a:solidFill>
              <a:latin typeface="HP001 4 ha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4286373" cy="12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1811" y="398262"/>
            <a:ext cx="4389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Quicksand Medium" panose="00000600000000000000" pitchFamily="2" charset="0"/>
              </a:rPr>
              <a:t>Bài học đầu tiên của thỏ con.</a:t>
            </a:r>
            <a:endParaRPr lang="en-US" sz="2400" b="1" dirty="0">
              <a:latin typeface="Quicksand Medium" panose="00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5792" t="10763" r="52352" b="3685"/>
          <a:stretch/>
        </p:blipFill>
        <p:spPr>
          <a:xfrm>
            <a:off x="2401811" y="1007238"/>
            <a:ext cx="1975898" cy="191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50438" t="3336" r="1346" b="1291"/>
          <a:stretch/>
        </p:blipFill>
        <p:spPr>
          <a:xfrm>
            <a:off x="4756360" y="859927"/>
            <a:ext cx="2251900" cy="2137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107" t="4395" r="51887" b="3728"/>
          <a:stretch/>
        </p:blipFill>
        <p:spPr>
          <a:xfrm>
            <a:off x="2162975" y="3068822"/>
            <a:ext cx="2227375" cy="1914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50897" t="3927" r="8922" b="3716"/>
          <a:stretch/>
        </p:blipFill>
        <p:spPr>
          <a:xfrm>
            <a:off x="4756360" y="3061121"/>
            <a:ext cx="1961074" cy="1922411"/>
          </a:xfrm>
          <a:prstGeom prst="rect">
            <a:avLst/>
          </a:prstGeom>
        </p:spPr>
      </p:pic>
      <p:pic>
        <p:nvPicPr>
          <p:cNvPr id="6" name="Bài học đầu tiên của thỏ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" y="419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</TotalTime>
  <Words>220</Words>
  <Application>Microsoft Office PowerPoint</Application>
  <PresentationFormat>On-screen Show (16:9)</PresentationFormat>
  <Paragraphs>35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Arial-Rounded</vt:lpstr>
      <vt:lpstr>HP001 4 hang 1 ô ly</vt:lpstr>
      <vt:lpstr>Lato</vt:lpstr>
      <vt:lpstr>Quicksand Medium</vt:lpstr>
      <vt:lpstr>Times New Roman</vt:lpstr>
      <vt:lpstr>Simple Light</vt:lpstr>
      <vt:lpstr>Bài 50: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Administrator</cp:lastModifiedBy>
  <cp:revision>322</cp:revision>
  <dcterms:modified xsi:type="dcterms:W3CDTF">2024-11-21T14:51:27Z</dcterms:modified>
</cp:coreProperties>
</file>