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8" r:id="rId2"/>
    <p:sldMasterId id="2147483691" r:id="rId3"/>
  </p:sldMasterIdLst>
  <p:sldIdLst>
    <p:sldId id="264" r:id="rId4"/>
    <p:sldId id="256" r:id="rId5"/>
    <p:sldId id="257" r:id="rId6"/>
    <p:sldId id="258" r:id="rId7"/>
    <p:sldId id="259" r:id="rId8"/>
    <p:sldId id="260" r:id="rId9"/>
    <p:sldId id="265" r:id="rId10"/>
  </p:sldIdLst>
  <p:sldSz cx="12192000" cy="6858000"/>
  <p:notesSz cx="6858000" cy="9144000"/>
  <p:embeddedFontLst>
    <p:embeddedFont>
      <p:font typeface="Constantia" panose="02030602050306030303" pitchFamily="18" charset="0"/>
      <p:regular r:id="rId11"/>
      <p:bold r:id="rId12"/>
      <p:italic r:id="rId13"/>
      <p:boldItalic r:id="rId14"/>
    </p:embeddedFont>
    <p:embeddedFont>
      <p:font typeface="Wingdings 2" panose="05020102010507070707" pitchFamily="18" charset="2"/>
      <p:regular r:id="rId15"/>
    </p:embeddedFont>
    <p:embeddedFont>
      <p:font typeface="VNI-Avo" panose="020B0604020202020204"/>
      <p:regular r:id="rId16"/>
      <p:bold r:id="rId17"/>
      <p:italic r:id="rId18"/>
      <p:boldItalic r:id="rId19"/>
    </p:embeddedFont>
    <p:embeddedFont>
      <p:font typeface="Modern No. 20" panose="02070704070505020303" pitchFamily="18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0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27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3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5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55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1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48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10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37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326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1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94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45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62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67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6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0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71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14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6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3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87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62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11/29/2024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/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10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3004729" y="139056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6C040CF9-B342-45D2-AF57-0C89C677AA8C}"/>
              </a:ext>
            </a:extLst>
          </p:cNvPr>
          <p:cNvSpPr txBox="1"/>
          <p:nvPr/>
        </p:nvSpPr>
        <p:spPr>
          <a:xfrm>
            <a:off x="3353616" y="4547162"/>
            <a:ext cx="6419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000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000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Thị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Hồng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Thắm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6" y="119952"/>
            <a:ext cx="10745659" cy="5408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206" y="5403178"/>
            <a:ext cx="11253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    Möa raøo loäp ñoäp, eách nhaùi tuï hoïp thi haùt, caù côø haù mieäng ñôùp möa.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2208" y="5430660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57964" y="5430660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5069" y="5432125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4441" y="6031899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ô</a:t>
            </a:r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59094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h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op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hoïp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coïp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goùp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hoïp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con coïp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380" y="6041822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loáp xe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tia chôùp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7" y="299160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hoäp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toáp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xoáp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hôïp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lôùp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lôïp</a:t>
            </a:r>
            <a:endParaRPr lang="en-US" sz="440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8" y="4368431"/>
            <a:ext cx="2648838" cy="1702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661" y="4593790"/>
            <a:ext cx="1430846" cy="1537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502" y="4377625"/>
            <a:ext cx="2459636" cy="16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5" y="1940462"/>
            <a:ext cx="11801683" cy="26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1" y="5196384"/>
            <a:ext cx="1184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VNI-Avo" pitchFamily="2" charset="0"/>
              </a:rPr>
              <a:t>    Möa raøo loäp ñoäp. Hoï haøng nhaø nhaùi tuï hoïp thi haùt ñoùn côn möa ñaàu muøa. Maët ao ran ran baøi ca ì oïp, ì oïp. Ñaøn caù côø loùp ngoùp bôi ñeán, laâu laâu laïi ngoi leân ñôùp möa.</a:t>
            </a:r>
            <a:endParaRPr lang="en-US" sz="2800" b="1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8524" y="5209251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5466" y="5209251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7234" y="6071026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VNI-Avo" pitchFamily="2" charset="0"/>
              </a:rPr>
              <a:t>ôp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0" y="382264"/>
            <a:ext cx="10376055" cy="46319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51317" y="5209251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6311" y="5642001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98364" y="5642001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70351" y="5642001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935" y="6071026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0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52" y="395393"/>
            <a:ext cx="8373288" cy="3496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Ao hoà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811" y="3921817"/>
            <a:ext cx="7639989" cy="29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2857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361</TotalTime>
  <Words>137</Words>
  <Application>Microsoft Office PowerPoint</Application>
  <PresentationFormat>Widescreen</PresentationFormat>
  <Paragraphs>41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AvantGarde</vt:lpstr>
      <vt:lpstr>Times New Roman</vt:lpstr>
      <vt:lpstr>Constantia</vt:lpstr>
      <vt:lpstr>Wingdings 2</vt:lpstr>
      <vt:lpstr>Arial</vt:lpstr>
      <vt:lpstr>VNI-Avo</vt:lpstr>
      <vt:lpstr>Modern No. 20</vt:lpstr>
      <vt:lpstr>Calibri Light</vt:lpstr>
      <vt:lpstr>Calibri</vt:lpstr>
      <vt:lpstr>Office Theme</vt:lpstr>
      <vt:lpstr>Flow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188</cp:revision>
  <dcterms:created xsi:type="dcterms:W3CDTF">2020-10-19T12:51:54Z</dcterms:created>
  <dcterms:modified xsi:type="dcterms:W3CDTF">2024-11-29T16:27:39Z</dcterms:modified>
  <cp:category>Kết nối tri thức với cuộc sống</cp:category>
</cp:coreProperties>
</file>