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91" r:id="rId2"/>
    <p:sldId id="263" r:id="rId3"/>
    <p:sldId id="262" r:id="rId4"/>
    <p:sldId id="293" r:id="rId5"/>
    <p:sldId id="280" r:id="rId6"/>
    <p:sldId id="265" r:id="rId7"/>
    <p:sldId id="259" r:id="rId8"/>
    <p:sldId id="271" r:id="rId9"/>
    <p:sldId id="289" r:id="rId10"/>
    <p:sldId id="281" r:id="rId11"/>
    <p:sldId id="290" r:id="rId12"/>
    <p:sldId id="282" r:id="rId13"/>
    <p:sldId id="283" r:id="rId14"/>
    <p:sldId id="294" r:id="rId15"/>
    <p:sldId id="29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F71"/>
    <a:srgbClr val="05BDF2"/>
    <a:srgbClr val="EF3A78"/>
    <a:srgbClr val="FFFFFF"/>
    <a:srgbClr val="F04977"/>
    <a:srgbClr val="4AB4EE"/>
    <a:srgbClr val="29B794"/>
    <a:srgbClr val="EF246D"/>
    <a:srgbClr val="3DAD60"/>
    <a:srgbClr val="F17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5501" autoAdjust="0"/>
  </p:normalViewPr>
  <p:slideViewPr>
    <p:cSldViewPr snapToGrid="0">
      <p:cViewPr varScale="1">
        <p:scale>
          <a:sx n="97" d="100"/>
          <a:sy n="97" d="100"/>
        </p:scale>
        <p:origin x="61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93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44488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82285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</a:t>
            </a:r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60</a:t>
            </a:r>
            <a:endParaRPr sz="66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92056" y="1263655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35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 tập và kể </a:t>
            </a:r>
            <a:r>
              <a:rPr lang="en-GB" sz="35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35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 và đàn bồ câu</a:t>
            </a:r>
            <a:endParaRPr lang="en-GB" sz="3500" b="1" i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  <p:sp>
        <p:nvSpPr>
          <p:cNvPr id="6" name="Google Shape;55;p13"/>
          <p:cNvSpPr txBox="1">
            <a:spLocks/>
          </p:cNvSpPr>
          <p:nvPr/>
        </p:nvSpPr>
        <p:spPr>
          <a:xfrm>
            <a:off x="2805386" y="3520158"/>
            <a:ext cx="6338614" cy="1281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5200"/>
            </a:pPr>
            <a:r>
              <a:rPr lang="en-GB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GB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Phạm</a:t>
            </a:r>
            <a:r>
              <a:rPr lang="en-GB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</a:t>
            </a:r>
            <a:r>
              <a:rPr lang="en-GB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GB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endParaRPr lang="en-GB" sz="3000" b="1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uiExpand="1" build="p"/>
      <p:bldP spid="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7615" y="4591400"/>
            <a:ext cx="4518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 bôi trắng lông mình để làm gì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947" t="4585" r="50835" b="2570"/>
          <a:stretch/>
        </p:blipFill>
        <p:spPr>
          <a:xfrm>
            <a:off x="2487615" y="412254"/>
            <a:ext cx="416877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7615" y="4595916"/>
            <a:ext cx="4552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 sao đàn bồ câu cho quạ vào chuồng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1377" t="4464" r="7420" b="2162"/>
          <a:stretch/>
        </p:blipFill>
        <p:spPr>
          <a:xfrm>
            <a:off x="2487615" y="457410"/>
            <a:ext cx="416877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8180" y="4547006"/>
            <a:ext cx="4208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 hiện ra quạ, đàn bồ câu làm gì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892" t="2880" r="51644" b="3074"/>
          <a:stretch/>
        </p:blipFill>
        <p:spPr>
          <a:xfrm>
            <a:off x="2487613" y="450888"/>
            <a:ext cx="416877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9298" y="4599725"/>
            <a:ext cx="4653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 sao họ nhà quạ cũng đuổi quạ đi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0858" t="3185" r="4716" b="2864"/>
          <a:stretch/>
        </p:blipFill>
        <p:spPr>
          <a:xfrm>
            <a:off x="2487615" y="461219"/>
            <a:ext cx="416877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947" t="4585" r="50835" b="2570"/>
          <a:stretch/>
        </p:blipFill>
        <p:spPr>
          <a:xfrm>
            <a:off x="437543" y="1077457"/>
            <a:ext cx="1988538" cy="1919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1377" t="4464" r="7420" b="2162"/>
          <a:stretch/>
        </p:blipFill>
        <p:spPr>
          <a:xfrm>
            <a:off x="4756359" y="1077457"/>
            <a:ext cx="1988538" cy="1919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892" t="2880" r="51644" b="3074"/>
          <a:stretch/>
        </p:blipFill>
        <p:spPr>
          <a:xfrm>
            <a:off x="2583462" y="3055039"/>
            <a:ext cx="1988538" cy="1919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0858" t="3185" r="4716" b="2864"/>
          <a:stretch/>
        </p:blipFill>
        <p:spPr>
          <a:xfrm>
            <a:off x="6876413" y="3055039"/>
            <a:ext cx="1988538" cy="19191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7632" y="320547"/>
            <a:ext cx="36772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15A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</a:t>
            </a:r>
            <a:r>
              <a:rPr lang="en-US" sz="3000" b="1" dirty="0">
                <a:solidFill>
                  <a:srgbClr val="15A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5A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15A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5A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000" b="1" dirty="0">
                <a:solidFill>
                  <a:srgbClr val="15A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5A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000" b="1" dirty="0">
                <a:solidFill>
                  <a:srgbClr val="15A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5A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15A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92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215784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lang="en-GB" sz="4000" b="1" spc="10" dirty="0" err="1" smtClean="0">
                <a:solidFill>
                  <a:schemeClr val="bg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GB" sz="4000" b="1" spc="10" dirty="0" smtClean="0">
                <a:solidFill>
                  <a:schemeClr val="bg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spc="10" dirty="0" err="1" smtClean="0">
                <a:solidFill>
                  <a:schemeClr val="bg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GB" sz="4000" b="1" spc="10" dirty="0" smtClean="0">
                <a:solidFill>
                  <a:schemeClr val="bg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spc="10" dirty="0" err="1" smtClean="0">
                <a:solidFill>
                  <a:schemeClr val="bg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GB" sz="4000" b="1" spc="10" dirty="0" smtClean="0">
                <a:solidFill>
                  <a:schemeClr val="bg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spc="10" dirty="0" err="1" smtClean="0">
                <a:solidFill>
                  <a:schemeClr val="bg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GB" sz="4000" b="1" spc="10" dirty="0" smtClean="0">
                <a:solidFill>
                  <a:schemeClr val="bg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kumimoji="0" lang="en-GB" sz="4000" b="1" i="0" u="none" strike="noStrike" kern="0" cap="none" spc="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59" y="1513312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7" y="1680094"/>
            <a:ext cx="8584442" cy="177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41" y="616687"/>
            <a:ext cx="7117080" cy="4285488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67635" y="2371695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ạch sẽ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9153" y="4011540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âng lời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3728" y="1732943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 đẹp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593065">
            <a:off x="3488970" y="3613415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hích thú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3440" y="3073157"/>
            <a:ext cx="1086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hênh chếch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1705" y="2835291"/>
            <a:ext cx="141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hẳng hàng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38965" y="1732943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ịp thời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1305510">
            <a:off x="6838846" y="1848064"/>
            <a:ext cx="1077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 nhẹn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766245">
            <a:off x="6725917" y="3895850"/>
            <a:ext cx="102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iúp đỡ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5085" y="2178214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hếp giấy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4" y="576278"/>
            <a:ext cx="1107798" cy="576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725" r="4745" b="8217"/>
          <a:stretch/>
        </p:blipFill>
        <p:spPr>
          <a:xfrm>
            <a:off x="496017" y="1814299"/>
            <a:ext cx="8151966" cy="1514901"/>
          </a:xfrm>
          <a:prstGeom prst="rect">
            <a:avLst/>
          </a:prstGeom>
        </p:spPr>
      </p:pic>
      <p:pic>
        <p:nvPicPr>
          <p:cNvPr id="4" name="p1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3493" y="4136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45296" y="1909165"/>
            <a:ext cx="6324745" cy="132517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14AFE6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14AFE6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3600" dirty="0" smtClean="0">
                <a:solidFill>
                  <a:srgbClr val="14AFE6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en-US" sz="3600" dirty="0" smtClean="0">
                <a:solidFill>
                  <a:srgbClr val="14AFE6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Ϙ vầng trăng sáng</a:t>
            </a:r>
            <a:r>
              <a:rPr lang="vi-VN" sz="3600" dirty="0" smtClean="0">
                <a:solidFill>
                  <a:srgbClr val="14AFE6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14AFE6"/>
              </a:solidFill>
              <a:latin typeface="HP001 4 hang 1 ô ly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6972" y="391556"/>
            <a:ext cx="33570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15A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 và đàn bồ câu.</a:t>
            </a:r>
            <a:endParaRPr lang="en-US" sz="3000" b="1" dirty="0">
              <a:solidFill>
                <a:srgbClr val="15AF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7947" t="4585" r="50835" b="2570"/>
          <a:stretch/>
        </p:blipFill>
        <p:spPr>
          <a:xfrm>
            <a:off x="437543" y="1077457"/>
            <a:ext cx="1988538" cy="1919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51377" t="4464" r="7420" b="2162"/>
          <a:stretch/>
        </p:blipFill>
        <p:spPr>
          <a:xfrm>
            <a:off x="4756359" y="1077457"/>
            <a:ext cx="1988538" cy="1919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3892" t="2880" r="51644" b="3074"/>
          <a:stretch/>
        </p:blipFill>
        <p:spPr>
          <a:xfrm>
            <a:off x="2583462" y="3055039"/>
            <a:ext cx="1988538" cy="1919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50858" t="3185" r="4716" b="2864"/>
          <a:stretch/>
        </p:blipFill>
        <p:spPr>
          <a:xfrm>
            <a:off x="6876413" y="3055039"/>
            <a:ext cx="1988538" cy="1919176"/>
          </a:xfrm>
          <a:prstGeom prst="rect">
            <a:avLst/>
          </a:prstGeom>
        </p:spPr>
      </p:pic>
      <p:pic>
        <p:nvPicPr>
          <p:cNvPr id="4" name="Quạ và đàn bồ câ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8612" y="43502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3706</TotalTime>
  <Words>165</Words>
  <Application>Microsoft Office PowerPoint</Application>
  <PresentationFormat>On-screen Show (16:9)</PresentationFormat>
  <Paragraphs>33</Paragraphs>
  <Slides>15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Arial-Rounded</vt:lpstr>
      <vt:lpstr>HP001 4 hang 1 ô ly</vt:lpstr>
      <vt:lpstr>Lato</vt:lpstr>
      <vt:lpstr>Quicksand Medium</vt:lpstr>
      <vt:lpstr>Times New Roman</vt:lpstr>
      <vt:lpstr>Simple Light</vt:lpstr>
      <vt:lpstr>BÀI 60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Administrator</cp:lastModifiedBy>
  <cp:revision>345</cp:revision>
  <dcterms:modified xsi:type="dcterms:W3CDTF">2024-12-05T07:27:21Z</dcterms:modified>
</cp:coreProperties>
</file>