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2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1896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5B46-B35C-4A76-B0E9-01DA6647944B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9F04-10AD-4660-8155-D21DCA28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9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677834"/>
            <a:ext cx="9210650" cy="4230167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852933"/>
            <a:ext cx="9210650" cy="4055067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0" y="24194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/>
          <p:nvPr/>
        </p:nvSpPr>
        <p:spPr>
          <a:xfrm rot="8100000">
            <a:off x="6038980" y="27978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7" name="Shape 37"/>
          <p:cNvSpPr/>
          <p:nvPr/>
        </p:nvSpPr>
        <p:spPr>
          <a:xfrm rot="8100000">
            <a:off x="7181980" y="28423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38" name="Shape 38"/>
          <p:cNvGrpSpPr/>
          <p:nvPr/>
        </p:nvGrpSpPr>
        <p:grpSpPr>
          <a:xfrm>
            <a:off x="-9525" y="2698767"/>
            <a:ext cx="9167825" cy="793733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673450"/>
            <a:ext cx="9229574" cy="857049"/>
            <a:chOff x="-42837" y="4443487"/>
            <a:chExt cx="9229574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1" y="28637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085701" y="32447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4895701" y="27701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71" name="Shape 71"/>
          <p:cNvSpPr/>
          <p:nvPr/>
        </p:nvSpPr>
        <p:spPr>
          <a:xfrm rot="8100000">
            <a:off x="8699949" y="25210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4484567"/>
            <a:ext cx="56103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98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1" y="2070600"/>
            <a:ext cx="33398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3" y="2070600"/>
            <a:ext cx="33398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06" name="Shape 206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07" name="Shape 207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208" name="Shape 208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241" name="Shape 241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6151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5929034"/>
            <a:ext cx="9191625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6104148"/>
            <a:ext cx="9191625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5670624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72" name="Shape 372"/>
          <p:cNvSpPr/>
          <p:nvPr/>
        </p:nvSpPr>
        <p:spPr>
          <a:xfrm rot="8100000">
            <a:off x="6038980" y="6049091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373" name="Shape 373"/>
          <p:cNvSpPr/>
          <p:nvPr/>
        </p:nvSpPr>
        <p:spPr>
          <a:xfrm rot="8100000">
            <a:off x="7181980" y="6093557"/>
            <a:ext cx="122612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374" name="Shape 374"/>
          <p:cNvGrpSpPr/>
          <p:nvPr/>
        </p:nvGrpSpPr>
        <p:grpSpPr>
          <a:xfrm>
            <a:off x="-9525" y="5949967"/>
            <a:ext cx="9167825" cy="793733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5924650"/>
            <a:ext cx="9229574" cy="857049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1" y="6114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085701" y="6495934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4895701" y="6021375"/>
            <a:ext cx="1145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/>
          <p:nvPr/>
        </p:nvSpPr>
        <p:spPr>
          <a:xfrm rot="8100000">
            <a:off x="8699949" y="5772224"/>
            <a:ext cx="122612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1075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B989-32C8-4B2E-8C4C-09366F252B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9"/>
            <a:ext cx="8382000" cy="6883131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845500"/>
            <a:ext cx="6996600" cy="9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2053567"/>
            <a:ext cx="6996600" cy="256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81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tags" Target="../tags/tag3.xml"/><Relationship Id="rId7" Type="http://schemas.openxmlformats.org/officeDocument/2006/relationships/image" Target="../media/image15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9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8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146" y="5126181"/>
            <a:ext cx="621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9633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Giáo viên: Phạm Thị Hồng Thắm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963334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1170" y="4364322"/>
            <a:ext cx="1068388" cy="1524000"/>
            <a:chOff x="4911" y="3744"/>
            <a:chExt cx="609" cy="672"/>
          </a:xfrm>
        </p:grpSpPr>
        <p:pic>
          <p:nvPicPr>
            <p:cNvPr id="8" name="Picture 13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8166899" y="4490226"/>
            <a:ext cx="896937" cy="1447800"/>
            <a:chOff x="4911" y="3744"/>
            <a:chExt cx="609" cy="672"/>
          </a:xfrm>
        </p:grpSpPr>
        <p:pic>
          <p:nvPicPr>
            <p:cNvPr id="12" name="Picture 2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54137" y="1250703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TIẾNG</a:t>
            </a:r>
            <a:r>
              <a:rPr kumimoji="0" lang="en-US" alt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VIỆT</a:t>
            </a:r>
            <a:endParaRPr kumimoji="0" lang="en-US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17" name="Picture 17" descr="Book (Hinh 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16" y="3226301"/>
            <a:ext cx="204549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88773" y="3910820"/>
            <a:ext cx="143785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Lớp</a:t>
            </a:r>
            <a:r>
              <a:rPr kumimoji="0" lang="en-US" alt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1B</a:t>
            </a:r>
            <a:endParaRPr kumimoji="0" lang="en-US" altLang="en-US" sz="2700" b="1" i="0" u="none" strike="noStrike" kern="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28"/>
            <a:ext cx="2987824" cy="28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80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2303"/>
            <a:ext cx="4283592" cy="29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lớp 1 năm 2020 -2021 knttvcs\ảnh tiếng việt\tải xuống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4227"/>
            <a:ext cx="428359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lớp 1 năm 2020 -2021 knttvcs\ảnh tiếng việt\tải xuống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3893476"/>
            <a:ext cx="3948545" cy="29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lớp 1 năm 2020 -2021 knttvcs\ảnh tiếng việt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95400"/>
            <a:ext cx="4048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04319" y="2167891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392484" y="747554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 dirty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 dirty="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06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214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09165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8804"/>
            <a:ext cx="3352800" cy="21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78804"/>
            <a:ext cx="3124200" cy="21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334418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45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954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05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42672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Du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76388" y="5414963"/>
            <a:ext cx="730250" cy="8191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5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9000" y="4142145"/>
            <a:ext cx="1371666" cy="8191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34" y="4145553"/>
            <a:ext cx="1524132" cy="8961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35238" y="5128892"/>
            <a:ext cx="1731962" cy="8191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5562" y="5577810"/>
            <a:ext cx="1555749" cy="82299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iêc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6103460"/>
            <a:ext cx="1524000" cy="8191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0" y="5128892"/>
            <a:ext cx="1524000" cy="81915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64880" cy="660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109</Words>
  <Application>Microsoft Office PowerPoint</Application>
  <PresentationFormat>On-screen Show (4:3)</PresentationFormat>
  <Paragraphs>23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Arial</vt:lpstr>
      <vt:lpstr>Calibri</vt:lpstr>
      <vt:lpstr>Oswald</vt:lpstr>
      <vt:lpstr>Source Sans Pro</vt:lpstr>
      <vt:lpstr>Times New Roman</vt:lpstr>
      <vt:lpstr>Office Theme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thế giới dưới biển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2020-08-18T12:22:49Z</dcterms:created>
  <dcterms:modified xsi:type="dcterms:W3CDTF">2024-12-13T14:58:31Z</dcterms:modified>
</cp:coreProperties>
</file>