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26" r:id="rId5"/>
  </p:sldMasterIdLst>
  <p:notesMasterIdLst>
    <p:notesMasterId r:id="rId25"/>
  </p:notesMasterIdLst>
  <p:sldIdLst>
    <p:sldId id="7702" r:id="rId6"/>
    <p:sldId id="271" r:id="rId7"/>
    <p:sldId id="274" r:id="rId8"/>
    <p:sldId id="313" r:id="rId9"/>
    <p:sldId id="257" r:id="rId10"/>
    <p:sldId id="259" r:id="rId11"/>
    <p:sldId id="298" r:id="rId12"/>
    <p:sldId id="299" r:id="rId13"/>
    <p:sldId id="314" r:id="rId14"/>
    <p:sldId id="309" r:id="rId15"/>
    <p:sldId id="315" r:id="rId16"/>
    <p:sldId id="316" r:id="rId17"/>
    <p:sldId id="302" r:id="rId18"/>
    <p:sldId id="310" r:id="rId19"/>
    <p:sldId id="311" r:id="rId20"/>
    <p:sldId id="317" r:id="rId21"/>
    <p:sldId id="318" r:id="rId22"/>
    <p:sldId id="279" r:id="rId23"/>
    <p:sldId id="31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77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93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2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4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8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44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2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2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5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3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31E6A-6F08-4CF8-882A-F951842420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2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533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97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0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229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466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143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779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901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8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3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24438-9F65-4C93-B31D-E8AC5036F4F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4.png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33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109502" y="2844043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VIỆT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4425" y="171833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8246" y="2214269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087" y="1246662"/>
            <a:ext cx="1652159" cy="847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1C1DA8-5A05-47DB-90EE-33AA7F22CFF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V- Tuần 17\\TV- Tuần 17\\Bài 31. NẾU CHÚNG MÌNH CÓ PHÉP LẠ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 TÌM HIỂU CÁCH VIẾT THƯ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8596CC-EEDB-4E95-8597-C35589A63124}:3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45004A-97D1-4D1D-930D-EE55EBF4F561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6F8507-3ECB-4B0C-B535-8F027F88695A}: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47546D-B123-4862-B6E6-8FDE8FD2E683}:3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69979-1B3A-4220-8745-EC6D05660898}:3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8DFD8D-DDA5-4E4B-98F6-28C0AE02A2C4}:3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884A7C-9A73-48B1-A516-791EB6EECFB1}:3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2F6327-C0A1-46AD-94D4-6F82FD73DC3D}:3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E9E81A-9DD9-4CC9-B68B-659F3CA6B8C2}:3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F9ABA7-DD8E-44E8-8541-6DD44815ADC3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7318D4-EA5B-48CF-BD31-ED3A980FAD6E}:77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59D59E-C8A7-4B33-8DC3-4F5A391FFBF5}:3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677C-ABB6-47E2-8E13-79557F4ED2DF}:2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020A4-B17E-4774-8C37-FF5AF2875762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F5EBCA-4E69-43C4-B90B-321832EC9864}:3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8A36B2-DD9E-40FE-B445-4D531A5E5CB8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E1B21-0EE2-41A8-B40F-564C1D7EF320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364BED-0D94-4FEB-9DC1-4647F83B9278}:2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49352C-DAE9-4FBC-AB8D-F29BCA311E9A}:29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546</Words>
  <Application>Microsoft Office PowerPoint</Application>
  <PresentationFormat>Widescreen</PresentationFormat>
  <Paragraphs>69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Calibri</vt:lpstr>
      <vt:lpstr>Cambria</vt:lpstr>
      <vt:lpstr>Coiny</vt:lpstr>
      <vt:lpstr>Palace Script MT</vt:lpstr>
      <vt:lpstr>Times New Roman</vt:lpstr>
      <vt:lpstr>UTM Guanine</vt:lpstr>
      <vt:lpstr>Wingdings</vt:lpstr>
      <vt:lpstr>Office 主题​​</vt:lpstr>
      <vt:lpstr>1_Office 主题​​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 TÌM HIỂU CÁCH VIẾT THƯ</dc:title>
  <dc:creator>Thao Tran</dc:creator>
  <cp:lastModifiedBy>2001hongha2001@gmail.com</cp:lastModifiedBy>
  <cp:revision>43</cp:revision>
  <dcterms:created xsi:type="dcterms:W3CDTF">2023-10-12T07:08:35Z</dcterms:created>
  <dcterms:modified xsi:type="dcterms:W3CDTF">2025-01-05T12:07:48Z</dcterms:modified>
</cp:coreProperties>
</file>