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5" r:id="rId2"/>
    <p:sldMasterId id="2147483734" r:id="rId3"/>
    <p:sldMasterId id="2147483770" r:id="rId4"/>
    <p:sldMasterId id="2147483782" r:id="rId5"/>
  </p:sldMasterIdLst>
  <p:notesMasterIdLst>
    <p:notesMasterId r:id="rId16"/>
  </p:notesMasterIdLst>
  <p:sldIdLst>
    <p:sldId id="315" r:id="rId6"/>
    <p:sldId id="2007577179" r:id="rId7"/>
    <p:sldId id="306" r:id="rId8"/>
    <p:sldId id="320" r:id="rId9"/>
    <p:sldId id="2007577477" r:id="rId10"/>
    <p:sldId id="2007577478" r:id="rId11"/>
    <p:sldId id="2007577479" r:id="rId12"/>
    <p:sldId id="2007577480" r:id="rId13"/>
    <p:sldId id="2007577481" r:id="rId14"/>
    <p:sldId id="31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4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1/4/2025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738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1/4/2025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659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9465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1/4/2025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007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096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1/4/2025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noFill/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0"/>
          <p:cNvSpPr/>
          <p:nvPr/>
        </p:nvSpPr>
        <p:spPr>
          <a:xfrm rot="2417210">
            <a:off x="10122101" y="-161451"/>
            <a:ext cx="3177796" cy="1569432"/>
          </a:xfrm>
          <a:custGeom>
            <a:avLst/>
            <a:gdLst/>
            <a:ahLst/>
            <a:cxnLst/>
            <a:rect l="l" t="t" r="r" b="b"/>
            <a:pathLst>
              <a:path w="95336" h="47084" extrusionOk="0">
                <a:moveTo>
                  <a:pt x="3694" y="1"/>
                </a:moveTo>
                <a:cubicBezTo>
                  <a:pt x="2229" y="4459"/>
                  <a:pt x="1274" y="9108"/>
                  <a:pt x="828" y="13757"/>
                </a:cubicBezTo>
                <a:cubicBezTo>
                  <a:pt x="0" y="23564"/>
                  <a:pt x="2420" y="34199"/>
                  <a:pt x="9616" y="41013"/>
                </a:cubicBezTo>
                <a:cubicBezTo>
                  <a:pt x="13662" y="44878"/>
                  <a:pt x="19367" y="47083"/>
                  <a:pt x="24907" y="47083"/>
                </a:cubicBezTo>
                <a:cubicBezTo>
                  <a:pt x="29134" y="47083"/>
                  <a:pt x="33266" y="45799"/>
                  <a:pt x="36491" y="42987"/>
                </a:cubicBezTo>
                <a:cubicBezTo>
                  <a:pt x="41777" y="38339"/>
                  <a:pt x="44006" y="30442"/>
                  <a:pt x="50247" y="27130"/>
                </a:cubicBezTo>
                <a:cubicBezTo>
                  <a:pt x="52728" y="25824"/>
                  <a:pt x="55434" y="25450"/>
                  <a:pt x="58238" y="25450"/>
                </a:cubicBezTo>
                <a:cubicBezTo>
                  <a:pt x="61997" y="25450"/>
                  <a:pt x="65931" y="26122"/>
                  <a:pt x="69733" y="26122"/>
                </a:cubicBezTo>
                <a:cubicBezTo>
                  <a:pt x="70010" y="26122"/>
                  <a:pt x="70287" y="26119"/>
                  <a:pt x="70562" y="26111"/>
                </a:cubicBezTo>
                <a:cubicBezTo>
                  <a:pt x="81388" y="25729"/>
                  <a:pt x="91578" y="17641"/>
                  <a:pt x="94444" y="7197"/>
                </a:cubicBezTo>
                <a:cubicBezTo>
                  <a:pt x="95017" y="4841"/>
                  <a:pt x="95335" y="2421"/>
                  <a:pt x="952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 dirty="0"/>
          </a:p>
        </p:txBody>
      </p:sp>
      <p:sp>
        <p:nvSpPr>
          <p:cNvPr id="300" name="Google Shape;300;p30"/>
          <p:cNvSpPr/>
          <p:nvPr/>
        </p:nvSpPr>
        <p:spPr>
          <a:xfrm rot="-6291035">
            <a:off x="9143026" y="241370"/>
            <a:ext cx="3763776" cy="2322406"/>
          </a:xfrm>
          <a:custGeom>
            <a:avLst/>
            <a:gdLst/>
            <a:ahLst/>
            <a:cxnLst/>
            <a:rect l="l" t="t" r="r" b="b"/>
            <a:pathLst>
              <a:path w="112913" h="69672" fill="none" extrusionOk="0">
                <a:moveTo>
                  <a:pt x="0" y="69671"/>
                </a:moveTo>
                <a:cubicBezTo>
                  <a:pt x="6878" y="56488"/>
                  <a:pt x="20889" y="47509"/>
                  <a:pt x="35154" y="47509"/>
                </a:cubicBezTo>
                <a:cubicBezTo>
                  <a:pt x="35982" y="47509"/>
                  <a:pt x="36682" y="47509"/>
                  <a:pt x="37447" y="47636"/>
                </a:cubicBezTo>
                <a:cubicBezTo>
                  <a:pt x="43688" y="48019"/>
                  <a:pt x="49483" y="49929"/>
                  <a:pt x="55087" y="51712"/>
                </a:cubicBezTo>
                <a:cubicBezTo>
                  <a:pt x="57762" y="52540"/>
                  <a:pt x="60500" y="53432"/>
                  <a:pt x="63175" y="54132"/>
                </a:cubicBezTo>
                <a:cubicBezTo>
                  <a:pt x="66359" y="54960"/>
                  <a:pt x="69734" y="55406"/>
                  <a:pt x="73046" y="55470"/>
                </a:cubicBezTo>
                <a:cubicBezTo>
                  <a:pt x="77886" y="55470"/>
                  <a:pt x="81898" y="54323"/>
                  <a:pt x="84891" y="51967"/>
                </a:cubicBezTo>
                <a:cubicBezTo>
                  <a:pt x="88585" y="49165"/>
                  <a:pt x="91196" y="44134"/>
                  <a:pt x="92661" y="37129"/>
                </a:cubicBezTo>
                <a:cubicBezTo>
                  <a:pt x="93170" y="34836"/>
                  <a:pt x="93488" y="32480"/>
                  <a:pt x="93871" y="30060"/>
                </a:cubicBezTo>
                <a:cubicBezTo>
                  <a:pt x="94444" y="25793"/>
                  <a:pt x="95335" y="21526"/>
                  <a:pt x="96545" y="17387"/>
                </a:cubicBezTo>
                <a:cubicBezTo>
                  <a:pt x="99220" y="9044"/>
                  <a:pt x="104506" y="2867"/>
                  <a:pt x="111002" y="510"/>
                </a:cubicBezTo>
                <a:cubicBezTo>
                  <a:pt x="111638" y="319"/>
                  <a:pt x="112275" y="128"/>
                  <a:pt x="112912" y="1"/>
                </a:cubicBezTo>
              </a:path>
            </a:pathLst>
          </a:custGeom>
          <a:noFill/>
          <a:ln w="111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 dirty="0"/>
          </a:p>
        </p:txBody>
      </p:sp>
      <p:sp>
        <p:nvSpPr>
          <p:cNvPr id="301" name="Google Shape;301;p30"/>
          <p:cNvSpPr/>
          <p:nvPr/>
        </p:nvSpPr>
        <p:spPr>
          <a:xfrm rot="-474874">
            <a:off x="-245173" y="-168014"/>
            <a:ext cx="2931710" cy="2391495"/>
          </a:xfrm>
          <a:custGeom>
            <a:avLst/>
            <a:gdLst/>
            <a:ahLst/>
            <a:cxnLst/>
            <a:rect l="l" t="t" r="r" b="b"/>
            <a:pathLst>
              <a:path w="87949" h="71743" extrusionOk="0">
                <a:moveTo>
                  <a:pt x="78205" y="20063"/>
                </a:moveTo>
                <a:lnTo>
                  <a:pt x="78205" y="20063"/>
                </a:lnTo>
                <a:cubicBezTo>
                  <a:pt x="78189" y="20095"/>
                  <a:pt x="78173" y="20127"/>
                  <a:pt x="78141" y="20158"/>
                </a:cubicBezTo>
                <a:lnTo>
                  <a:pt x="78205" y="20063"/>
                </a:lnTo>
                <a:close/>
                <a:moveTo>
                  <a:pt x="77759" y="20540"/>
                </a:moveTo>
                <a:cubicBezTo>
                  <a:pt x="77823" y="20540"/>
                  <a:pt x="77823" y="20668"/>
                  <a:pt x="77759" y="20731"/>
                </a:cubicBezTo>
                <a:cubicBezTo>
                  <a:pt x="77759" y="20719"/>
                  <a:pt x="77752" y="20714"/>
                  <a:pt x="77740" y="20714"/>
                </a:cubicBezTo>
                <a:cubicBezTo>
                  <a:pt x="77688" y="20714"/>
                  <a:pt x="77544" y="20807"/>
                  <a:pt x="77440" y="20859"/>
                </a:cubicBezTo>
                <a:lnTo>
                  <a:pt x="77759" y="20540"/>
                </a:lnTo>
                <a:close/>
                <a:moveTo>
                  <a:pt x="50311" y="30794"/>
                </a:moveTo>
                <a:cubicBezTo>
                  <a:pt x="50311" y="30797"/>
                  <a:pt x="50312" y="30802"/>
                  <a:pt x="50315" y="30806"/>
                </a:cubicBezTo>
                <a:lnTo>
                  <a:pt x="50315" y="30806"/>
                </a:lnTo>
                <a:cubicBezTo>
                  <a:pt x="50335" y="30802"/>
                  <a:pt x="50355" y="30798"/>
                  <a:pt x="50375" y="30794"/>
                </a:cubicBezTo>
                <a:close/>
                <a:moveTo>
                  <a:pt x="37065" y="33850"/>
                </a:moveTo>
                <a:lnTo>
                  <a:pt x="37065" y="33850"/>
                </a:lnTo>
                <a:cubicBezTo>
                  <a:pt x="37001" y="33914"/>
                  <a:pt x="36938" y="33974"/>
                  <a:pt x="36873" y="34030"/>
                </a:cubicBezTo>
                <a:lnTo>
                  <a:pt x="36873" y="34030"/>
                </a:lnTo>
                <a:cubicBezTo>
                  <a:pt x="36960" y="33998"/>
                  <a:pt x="37013" y="33903"/>
                  <a:pt x="37065" y="33850"/>
                </a:cubicBezTo>
                <a:close/>
                <a:moveTo>
                  <a:pt x="31290" y="41252"/>
                </a:moveTo>
                <a:cubicBezTo>
                  <a:pt x="31284" y="41268"/>
                  <a:pt x="31277" y="41284"/>
                  <a:pt x="31270" y="41301"/>
                </a:cubicBezTo>
                <a:cubicBezTo>
                  <a:pt x="31279" y="41282"/>
                  <a:pt x="31286" y="41266"/>
                  <a:pt x="31290" y="41252"/>
                </a:cubicBezTo>
                <a:close/>
                <a:moveTo>
                  <a:pt x="30060" y="55248"/>
                </a:moveTo>
                <a:lnTo>
                  <a:pt x="30060" y="55248"/>
                </a:lnTo>
                <a:cubicBezTo>
                  <a:pt x="30053" y="55269"/>
                  <a:pt x="30048" y="55288"/>
                  <a:pt x="30045" y="55307"/>
                </a:cubicBezTo>
                <a:lnTo>
                  <a:pt x="30045" y="55307"/>
                </a:lnTo>
                <a:lnTo>
                  <a:pt x="30060" y="55248"/>
                </a:lnTo>
                <a:close/>
                <a:moveTo>
                  <a:pt x="29104" y="55184"/>
                </a:moveTo>
                <a:cubicBezTo>
                  <a:pt x="29104" y="55312"/>
                  <a:pt x="28977" y="55503"/>
                  <a:pt x="29104" y="55567"/>
                </a:cubicBezTo>
                <a:lnTo>
                  <a:pt x="29104" y="55376"/>
                </a:lnTo>
                <a:lnTo>
                  <a:pt x="29104" y="55184"/>
                </a:lnTo>
                <a:close/>
                <a:moveTo>
                  <a:pt x="28213" y="58241"/>
                </a:moveTo>
                <a:lnTo>
                  <a:pt x="28213" y="58241"/>
                </a:lnTo>
                <a:cubicBezTo>
                  <a:pt x="28133" y="58321"/>
                  <a:pt x="28153" y="58351"/>
                  <a:pt x="28179" y="58362"/>
                </a:cubicBezTo>
                <a:lnTo>
                  <a:pt x="28179" y="58362"/>
                </a:lnTo>
                <a:cubicBezTo>
                  <a:pt x="28191" y="58322"/>
                  <a:pt x="28202" y="58282"/>
                  <a:pt x="28213" y="58241"/>
                </a:cubicBezTo>
                <a:close/>
                <a:moveTo>
                  <a:pt x="29423" y="58496"/>
                </a:moveTo>
                <a:cubicBezTo>
                  <a:pt x="29420" y="58498"/>
                  <a:pt x="29418" y="58501"/>
                  <a:pt x="29416" y="58503"/>
                </a:cubicBezTo>
                <a:lnTo>
                  <a:pt x="29416" y="58503"/>
                </a:lnTo>
                <a:cubicBezTo>
                  <a:pt x="29383" y="58595"/>
                  <a:pt x="29359" y="58673"/>
                  <a:pt x="29359" y="58751"/>
                </a:cubicBezTo>
                <a:lnTo>
                  <a:pt x="29423" y="58496"/>
                </a:lnTo>
                <a:close/>
                <a:moveTo>
                  <a:pt x="14628" y="70247"/>
                </a:moveTo>
                <a:cubicBezTo>
                  <a:pt x="14612" y="70255"/>
                  <a:pt x="14597" y="70265"/>
                  <a:pt x="14584" y="70278"/>
                </a:cubicBezTo>
                <a:cubicBezTo>
                  <a:pt x="14603" y="70268"/>
                  <a:pt x="14617" y="70258"/>
                  <a:pt x="14628" y="70247"/>
                </a:cubicBezTo>
                <a:close/>
                <a:moveTo>
                  <a:pt x="175" y="70492"/>
                </a:moveTo>
                <a:cubicBezTo>
                  <a:pt x="166" y="70514"/>
                  <a:pt x="184" y="70532"/>
                  <a:pt x="255" y="70532"/>
                </a:cubicBezTo>
                <a:lnTo>
                  <a:pt x="175" y="70492"/>
                </a:lnTo>
                <a:close/>
                <a:moveTo>
                  <a:pt x="298" y="70348"/>
                </a:moveTo>
                <a:cubicBezTo>
                  <a:pt x="171" y="70348"/>
                  <a:pt x="64" y="70362"/>
                  <a:pt x="1" y="70405"/>
                </a:cubicBezTo>
                <a:lnTo>
                  <a:pt x="175" y="70492"/>
                </a:lnTo>
                <a:lnTo>
                  <a:pt x="175" y="70492"/>
                </a:lnTo>
                <a:cubicBezTo>
                  <a:pt x="190" y="70455"/>
                  <a:pt x="279" y="70405"/>
                  <a:pt x="319" y="70405"/>
                </a:cubicBezTo>
                <a:cubicBezTo>
                  <a:pt x="364" y="70396"/>
                  <a:pt x="404" y="70392"/>
                  <a:pt x="442" y="70392"/>
                </a:cubicBezTo>
                <a:cubicBezTo>
                  <a:pt x="632" y="70392"/>
                  <a:pt x="729" y="70495"/>
                  <a:pt x="757" y="70561"/>
                </a:cubicBezTo>
                <a:lnTo>
                  <a:pt x="757" y="70561"/>
                </a:lnTo>
                <a:cubicBezTo>
                  <a:pt x="763" y="70468"/>
                  <a:pt x="1032" y="70462"/>
                  <a:pt x="1147" y="70405"/>
                </a:cubicBezTo>
                <a:cubicBezTo>
                  <a:pt x="892" y="70405"/>
                  <a:pt x="553" y="70348"/>
                  <a:pt x="298" y="70348"/>
                </a:cubicBezTo>
                <a:close/>
                <a:moveTo>
                  <a:pt x="757" y="70561"/>
                </a:moveTo>
                <a:cubicBezTo>
                  <a:pt x="756" y="70572"/>
                  <a:pt x="759" y="70583"/>
                  <a:pt x="765" y="70596"/>
                </a:cubicBezTo>
                <a:cubicBezTo>
                  <a:pt x="765" y="70587"/>
                  <a:pt x="762" y="70575"/>
                  <a:pt x="757" y="70561"/>
                </a:cubicBezTo>
                <a:close/>
                <a:moveTo>
                  <a:pt x="1649" y="70836"/>
                </a:moveTo>
                <a:cubicBezTo>
                  <a:pt x="1639" y="70836"/>
                  <a:pt x="1629" y="70836"/>
                  <a:pt x="1619" y="70836"/>
                </a:cubicBezTo>
                <a:lnTo>
                  <a:pt x="1619" y="70836"/>
                </a:lnTo>
                <a:cubicBezTo>
                  <a:pt x="1644" y="70841"/>
                  <a:pt x="1666" y="70844"/>
                  <a:pt x="1685" y="70844"/>
                </a:cubicBezTo>
                <a:cubicBezTo>
                  <a:pt x="1705" y="70844"/>
                  <a:pt x="1723" y="70841"/>
                  <a:pt x="1741" y="70837"/>
                </a:cubicBezTo>
                <a:lnTo>
                  <a:pt x="1741" y="70837"/>
                </a:lnTo>
                <a:cubicBezTo>
                  <a:pt x="1711" y="70837"/>
                  <a:pt x="1680" y="70836"/>
                  <a:pt x="1649" y="70836"/>
                </a:cubicBezTo>
                <a:close/>
                <a:moveTo>
                  <a:pt x="510" y="70596"/>
                </a:moveTo>
                <a:cubicBezTo>
                  <a:pt x="581" y="70810"/>
                  <a:pt x="872" y="70844"/>
                  <a:pt x="1192" y="70844"/>
                </a:cubicBezTo>
                <a:cubicBezTo>
                  <a:pt x="1334" y="70844"/>
                  <a:pt x="1482" y="70837"/>
                  <a:pt x="1619" y="70836"/>
                </a:cubicBezTo>
                <a:lnTo>
                  <a:pt x="1619" y="70836"/>
                </a:lnTo>
                <a:cubicBezTo>
                  <a:pt x="1579" y="70828"/>
                  <a:pt x="1530" y="70813"/>
                  <a:pt x="1465" y="70787"/>
                </a:cubicBezTo>
                <a:cubicBezTo>
                  <a:pt x="1529" y="70660"/>
                  <a:pt x="1657" y="70596"/>
                  <a:pt x="1784" y="70596"/>
                </a:cubicBezTo>
                <a:close/>
                <a:moveTo>
                  <a:pt x="2867" y="71488"/>
                </a:moveTo>
                <a:cubicBezTo>
                  <a:pt x="2875" y="71490"/>
                  <a:pt x="2884" y="71493"/>
                  <a:pt x="2891" y="71495"/>
                </a:cubicBezTo>
                <a:lnTo>
                  <a:pt x="2891" y="71495"/>
                </a:lnTo>
                <a:cubicBezTo>
                  <a:pt x="2883" y="71492"/>
                  <a:pt x="2875" y="71490"/>
                  <a:pt x="2867" y="71488"/>
                </a:cubicBezTo>
                <a:close/>
                <a:moveTo>
                  <a:pt x="87101" y="0"/>
                </a:moveTo>
                <a:cubicBezTo>
                  <a:pt x="86952" y="0"/>
                  <a:pt x="86813" y="98"/>
                  <a:pt x="86675" y="480"/>
                </a:cubicBezTo>
                <a:lnTo>
                  <a:pt x="86802" y="1053"/>
                </a:lnTo>
                <a:lnTo>
                  <a:pt x="86675" y="1181"/>
                </a:lnTo>
                <a:lnTo>
                  <a:pt x="86675" y="735"/>
                </a:lnTo>
                <a:cubicBezTo>
                  <a:pt x="86484" y="990"/>
                  <a:pt x="86611" y="1181"/>
                  <a:pt x="86675" y="1372"/>
                </a:cubicBezTo>
                <a:cubicBezTo>
                  <a:pt x="86547" y="1372"/>
                  <a:pt x="86547" y="1435"/>
                  <a:pt x="86484" y="1563"/>
                </a:cubicBezTo>
                <a:lnTo>
                  <a:pt x="86675" y="2072"/>
                </a:lnTo>
                <a:cubicBezTo>
                  <a:pt x="86669" y="2078"/>
                  <a:pt x="86662" y="2081"/>
                  <a:pt x="86655" y="2081"/>
                </a:cubicBezTo>
                <a:cubicBezTo>
                  <a:pt x="86616" y="2081"/>
                  <a:pt x="86564" y="2008"/>
                  <a:pt x="86516" y="2008"/>
                </a:cubicBezTo>
                <a:cubicBezTo>
                  <a:pt x="86479" y="2008"/>
                  <a:pt x="86445" y="2050"/>
                  <a:pt x="86420" y="2200"/>
                </a:cubicBezTo>
                <a:cubicBezTo>
                  <a:pt x="86434" y="2256"/>
                  <a:pt x="86455" y="2275"/>
                  <a:pt x="86478" y="2275"/>
                </a:cubicBezTo>
                <a:cubicBezTo>
                  <a:pt x="86526" y="2275"/>
                  <a:pt x="86588" y="2200"/>
                  <a:pt x="86642" y="2200"/>
                </a:cubicBezTo>
                <a:cubicBezTo>
                  <a:pt x="86682" y="2200"/>
                  <a:pt x="86717" y="2242"/>
                  <a:pt x="86738" y="2391"/>
                </a:cubicBezTo>
                <a:cubicBezTo>
                  <a:pt x="86547" y="2645"/>
                  <a:pt x="86484" y="2518"/>
                  <a:pt x="86547" y="2836"/>
                </a:cubicBezTo>
                <a:cubicBezTo>
                  <a:pt x="86420" y="2836"/>
                  <a:pt x="86420" y="2773"/>
                  <a:pt x="86420" y="2709"/>
                </a:cubicBezTo>
                <a:lnTo>
                  <a:pt x="86420" y="2709"/>
                </a:lnTo>
                <a:cubicBezTo>
                  <a:pt x="86420" y="2964"/>
                  <a:pt x="86356" y="3346"/>
                  <a:pt x="86484" y="3537"/>
                </a:cubicBezTo>
                <a:cubicBezTo>
                  <a:pt x="86252" y="3769"/>
                  <a:pt x="86337" y="4318"/>
                  <a:pt x="86161" y="4318"/>
                </a:cubicBezTo>
                <a:cubicBezTo>
                  <a:pt x="86144" y="4318"/>
                  <a:pt x="86124" y="4312"/>
                  <a:pt x="86101" y="4301"/>
                </a:cubicBezTo>
                <a:lnTo>
                  <a:pt x="86101" y="4301"/>
                </a:lnTo>
                <a:cubicBezTo>
                  <a:pt x="86165" y="4556"/>
                  <a:pt x="86165" y="4811"/>
                  <a:pt x="86165" y="5065"/>
                </a:cubicBezTo>
                <a:cubicBezTo>
                  <a:pt x="86126" y="4986"/>
                  <a:pt x="86092" y="4953"/>
                  <a:pt x="86063" y="4953"/>
                </a:cubicBezTo>
                <a:cubicBezTo>
                  <a:pt x="85915" y="4953"/>
                  <a:pt x="85868" y="5784"/>
                  <a:pt x="85650" y="5784"/>
                </a:cubicBezTo>
                <a:cubicBezTo>
                  <a:pt x="85632" y="5784"/>
                  <a:pt x="85613" y="5778"/>
                  <a:pt x="85592" y="5766"/>
                </a:cubicBezTo>
                <a:lnTo>
                  <a:pt x="85592" y="5766"/>
                </a:lnTo>
                <a:cubicBezTo>
                  <a:pt x="85847" y="6148"/>
                  <a:pt x="85465" y="6912"/>
                  <a:pt x="85401" y="7485"/>
                </a:cubicBezTo>
                <a:lnTo>
                  <a:pt x="85401" y="7358"/>
                </a:lnTo>
                <a:cubicBezTo>
                  <a:pt x="85337" y="7549"/>
                  <a:pt x="85210" y="7740"/>
                  <a:pt x="85083" y="7867"/>
                </a:cubicBezTo>
                <a:cubicBezTo>
                  <a:pt x="85274" y="7995"/>
                  <a:pt x="85146" y="8504"/>
                  <a:pt x="85210" y="8823"/>
                </a:cubicBezTo>
                <a:cubicBezTo>
                  <a:pt x="85146" y="8886"/>
                  <a:pt x="85100" y="8912"/>
                  <a:pt x="85066" y="8912"/>
                </a:cubicBezTo>
                <a:cubicBezTo>
                  <a:pt x="84927" y="8912"/>
                  <a:pt x="84968" y="8504"/>
                  <a:pt x="84764" y="8504"/>
                </a:cubicBezTo>
                <a:cubicBezTo>
                  <a:pt x="84947" y="8565"/>
                  <a:pt x="84780" y="9209"/>
                  <a:pt x="84932" y="9209"/>
                </a:cubicBezTo>
                <a:cubicBezTo>
                  <a:pt x="84939" y="9209"/>
                  <a:pt x="84947" y="9207"/>
                  <a:pt x="84955" y="9205"/>
                </a:cubicBezTo>
                <a:lnTo>
                  <a:pt x="84955" y="9205"/>
                </a:lnTo>
                <a:cubicBezTo>
                  <a:pt x="84700" y="9396"/>
                  <a:pt x="84764" y="9396"/>
                  <a:pt x="84509" y="9459"/>
                </a:cubicBezTo>
                <a:cubicBezTo>
                  <a:pt x="84764" y="9651"/>
                  <a:pt x="84446" y="9778"/>
                  <a:pt x="84509" y="10033"/>
                </a:cubicBezTo>
                <a:cubicBezTo>
                  <a:pt x="84255" y="10415"/>
                  <a:pt x="84255" y="10033"/>
                  <a:pt x="84127" y="10542"/>
                </a:cubicBezTo>
                <a:cubicBezTo>
                  <a:pt x="84094" y="10576"/>
                  <a:pt x="84068" y="10590"/>
                  <a:pt x="84048" y="10590"/>
                </a:cubicBezTo>
                <a:cubicBezTo>
                  <a:pt x="83957" y="10590"/>
                  <a:pt x="84000" y="10288"/>
                  <a:pt x="84000" y="10287"/>
                </a:cubicBezTo>
                <a:lnTo>
                  <a:pt x="84000" y="10287"/>
                </a:lnTo>
                <a:cubicBezTo>
                  <a:pt x="83809" y="10733"/>
                  <a:pt x="84127" y="10606"/>
                  <a:pt x="84191" y="10733"/>
                </a:cubicBezTo>
                <a:cubicBezTo>
                  <a:pt x="84102" y="11001"/>
                  <a:pt x="84040" y="11060"/>
                  <a:pt x="83980" y="11060"/>
                </a:cubicBezTo>
                <a:cubicBezTo>
                  <a:pt x="83933" y="11060"/>
                  <a:pt x="83887" y="11024"/>
                  <a:pt x="83830" y="11024"/>
                </a:cubicBezTo>
                <a:cubicBezTo>
                  <a:pt x="83804" y="11024"/>
                  <a:pt x="83776" y="11031"/>
                  <a:pt x="83745" y="11052"/>
                </a:cubicBezTo>
                <a:cubicBezTo>
                  <a:pt x="83682" y="11434"/>
                  <a:pt x="83745" y="11752"/>
                  <a:pt x="83554" y="12007"/>
                </a:cubicBezTo>
                <a:cubicBezTo>
                  <a:pt x="83554" y="12007"/>
                  <a:pt x="83526" y="12035"/>
                  <a:pt x="83507" y="12035"/>
                </a:cubicBezTo>
                <a:cubicBezTo>
                  <a:pt x="83498" y="12035"/>
                  <a:pt x="83490" y="12028"/>
                  <a:pt x="83490" y="12007"/>
                </a:cubicBezTo>
                <a:cubicBezTo>
                  <a:pt x="83490" y="12389"/>
                  <a:pt x="82981" y="13026"/>
                  <a:pt x="82981" y="13535"/>
                </a:cubicBezTo>
                <a:lnTo>
                  <a:pt x="82854" y="13535"/>
                </a:lnTo>
                <a:cubicBezTo>
                  <a:pt x="82981" y="13535"/>
                  <a:pt x="83108" y="13535"/>
                  <a:pt x="83172" y="13599"/>
                </a:cubicBezTo>
                <a:cubicBezTo>
                  <a:pt x="83045" y="13790"/>
                  <a:pt x="83108" y="14045"/>
                  <a:pt x="82917" y="14045"/>
                </a:cubicBezTo>
                <a:cubicBezTo>
                  <a:pt x="82981" y="13917"/>
                  <a:pt x="82917" y="13917"/>
                  <a:pt x="82917" y="13790"/>
                </a:cubicBezTo>
                <a:lnTo>
                  <a:pt x="82854" y="14045"/>
                </a:lnTo>
                <a:cubicBezTo>
                  <a:pt x="82829" y="14050"/>
                  <a:pt x="82809" y="14052"/>
                  <a:pt x="82793" y="14052"/>
                </a:cubicBezTo>
                <a:cubicBezTo>
                  <a:pt x="82600" y="14052"/>
                  <a:pt x="82966" y="13721"/>
                  <a:pt x="82790" y="13663"/>
                </a:cubicBezTo>
                <a:lnTo>
                  <a:pt x="82790" y="13663"/>
                </a:lnTo>
                <a:cubicBezTo>
                  <a:pt x="82663" y="14108"/>
                  <a:pt x="82535" y="14490"/>
                  <a:pt x="82280" y="14936"/>
                </a:cubicBezTo>
                <a:cubicBezTo>
                  <a:pt x="82124" y="14884"/>
                  <a:pt x="82478" y="14408"/>
                  <a:pt x="82405" y="14408"/>
                </a:cubicBezTo>
                <a:cubicBezTo>
                  <a:pt x="82389" y="14408"/>
                  <a:pt x="82351" y="14432"/>
                  <a:pt x="82280" y="14490"/>
                </a:cubicBezTo>
                <a:lnTo>
                  <a:pt x="82663" y="14045"/>
                </a:lnTo>
                <a:lnTo>
                  <a:pt x="82663" y="14045"/>
                </a:lnTo>
                <a:cubicBezTo>
                  <a:pt x="82570" y="14079"/>
                  <a:pt x="82516" y="14093"/>
                  <a:pt x="82485" y="14093"/>
                </a:cubicBezTo>
                <a:cubicBezTo>
                  <a:pt x="82370" y="14093"/>
                  <a:pt x="82608" y="13894"/>
                  <a:pt x="82467" y="13894"/>
                </a:cubicBezTo>
                <a:cubicBezTo>
                  <a:pt x="82441" y="13894"/>
                  <a:pt x="82401" y="13901"/>
                  <a:pt x="82344" y="13917"/>
                </a:cubicBezTo>
                <a:cubicBezTo>
                  <a:pt x="81898" y="14490"/>
                  <a:pt x="82026" y="14682"/>
                  <a:pt x="81580" y="15255"/>
                </a:cubicBezTo>
                <a:cubicBezTo>
                  <a:pt x="81580" y="15350"/>
                  <a:pt x="81628" y="15350"/>
                  <a:pt x="81675" y="15350"/>
                </a:cubicBezTo>
                <a:cubicBezTo>
                  <a:pt x="81723" y="15350"/>
                  <a:pt x="81771" y="15350"/>
                  <a:pt x="81771" y="15446"/>
                </a:cubicBezTo>
                <a:cubicBezTo>
                  <a:pt x="81389" y="16401"/>
                  <a:pt x="80879" y="15828"/>
                  <a:pt x="80688" y="16592"/>
                </a:cubicBezTo>
                <a:cubicBezTo>
                  <a:pt x="80688" y="16847"/>
                  <a:pt x="80879" y="17038"/>
                  <a:pt x="80434" y="17356"/>
                </a:cubicBezTo>
                <a:lnTo>
                  <a:pt x="80370" y="17102"/>
                </a:lnTo>
                <a:cubicBezTo>
                  <a:pt x="79924" y="17611"/>
                  <a:pt x="80370" y="17611"/>
                  <a:pt x="79797" y="18057"/>
                </a:cubicBezTo>
                <a:cubicBezTo>
                  <a:pt x="79797" y="17941"/>
                  <a:pt x="80061" y="17666"/>
                  <a:pt x="80012" y="17666"/>
                </a:cubicBezTo>
                <a:cubicBezTo>
                  <a:pt x="80007" y="17666"/>
                  <a:pt x="79999" y="17669"/>
                  <a:pt x="79988" y="17675"/>
                </a:cubicBezTo>
                <a:cubicBezTo>
                  <a:pt x="79606" y="17929"/>
                  <a:pt x="79924" y="17993"/>
                  <a:pt x="79669" y="18312"/>
                </a:cubicBezTo>
                <a:lnTo>
                  <a:pt x="79478" y="18248"/>
                </a:lnTo>
                <a:cubicBezTo>
                  <a:pt x="79096" y="18821"/>
                  <a:pt x="78587" y="19522"/>
                  <a:pt x="78077" y="20158"/>
                </a:cubicBezTo>
                <a:cubicBezTo>
                  <a:pt x="78077" y="20068"/>
                  <a:pt x="78077" y="19978"/>
                  <a:pt x="78032" y="19978"/>
                </a:cubicBezTo>
                <a:cubicBezTo>
                  <a:pt x="78014" y="19978"/>
                  <a:pt x="77987" y="19994"/>
                  <a:pt x="77950" y="20031"/>
                </a:cubicBezTo>
                <a:cubicBezTo>
                  <a:pt x="77632" y="20413"/>
                  <a:pt x="77249" y="20795"/>
                  <a:pt x="76867" y="21114"/>
                </a:cubicBezTo>
                <a:cubicBezTo>
                  <a:pt x="76485" y="21496"/>
                  <a:pt x="76039" y="21814"/>
                  <a:pt x="75594" y="22069"/>
                </a:cubicBezTo>
                <a:lnTo>
                  <a:pt x="75466" y="22451"/>
                </a:lnTo>
                <a:cubicBezTo>
                  <a:pt x="75403" y="22483"/>
                  <a:pt x="75355" y="22499"/>
                  <a:pt x="75331" y="22499"/>
                </a:cubicBezTo>
                <a:cubicBezTo>
                  <a:pt x="75307" y="22499"/>
                  <a:pt x="75307" y="22483"/>
                  <a:pt x="75339" y="22451"/>
                </a:cubicBezTo>
                <a:lnTo>
                  <a:pt x="75339" y="22451"/>
                </a:lnTo>
                <a:cubicBezTo>
                  <a:pt x="74957" y="22642"/>
                  <a:pt x="75339" y="22515"/>
                  <a:pt x="75275" y="22706"/>
                </a:cubicBezTo>
                <a:cubicBezTo>
                  <a:pt x="75218" y="22792"/>
                  <a:pt x="75147" y="22826"/>
                  <a:pt x="75099" y="22826"/>
                </a:cubicBezTo>
                <a:cubicBezTo>
                  <a:pt x="75040" y="22826"/>
                  <a:pt x="75014" y="22776"/>
                  <a:pt x="75084" y="22706"/>
                </a:cubicBezTo>
                <a:lnTo>
                  <a:pt x="75084" y="22706"/>
                </a:lnTo>
                <a:cubicBezTo>
                  <a:pt x="74766" y="23024"/>
                  <a:pt x="74511" y="23343"/>
                  <a:pt x="74193" y="23661"/>
                </a:cubicBezTo>
                <a:cubicBezTo>
                  <a:pt x="73874" y="23979"/>
                  <a:pt x="73492" y="24234"/>
                  <a:pt x="73046" y="24425"/>
                </a:cubicBezTo>
                <a:lnTo>
                  <a:pt x="73174" y="24298"/>
                </a:lnTo>
                <a:lnTo>
                  <a:pt x="73174" y="24298"/>
                </a:lnTo>
                <a:cubicBezTo>
                  <a:pt x="72664" y="24553"/>
                  <a:pt x="72855" y="24998"/>
                  <a:pt x="72346" y="25062"/>
                </a:cubicBezTo>
                <a:lnTo>
                  <a:pt x="72409" y="24998"/>
                </a:lnTo>
                <a:lnTo>
                  <a:pt x="72409" y="24998"/>
                </a:lnTo>
                <a:cubicBezTo>
                  <a:pt x="71900" y="25317"/>
                  <a:pt x="71390" y="25635"/>
                  <a:pt x="70817" y="25954"/>
                </a:cubicBezTo>
                <a:cubicBezTo>
                  <a:pt x="70372" y="26272"/>
                  <a:pt x="69862" y="26463"/>
                  <a:pt x="69353" y="26654"/>
                </a:cubicBezTo>
                <a:cubicBezTo>
                  <a:pt x="69353" y="26973"/>
                  <a:pt x="68206" y="27100"/>
                  <a:pt x="68334" y="27418"/>
                </a:cubicBezTo>
                <a:cubicBezTo>
                  <a:pt x="67824" y="27482"/>
                  <a:pt x="67315" y="27546"/>
                  <a:pt x="66869" y="27737"/>
                </a:cubicBezTo>
                <a:cubicBezTo>
                  <a:pt x="66614" y="27800"/>
                  <a:pt x="66614" y="28119"/>
                  <a:pt x="66296" y="28246"/>
                </a:cubicBezTo>
                <a:lnTo>
                  <a:pt x="66232" y="28055"/>
                </a:lnTo>
                <a:lnTo>
                  <a:pt x="65914" y="28374"/>
                </a:lnTo>
                <a:lnTo>
                  <a:pt x="65595" y="28246"/>
                </a:lnTo>
                <a:lnTo>
                  <a:pt x="65341" y="28437"/>
                </a:lnTo>
                <a:lnTo>
                  <a:pt x="65595" y="28437"/>
                </a:lnTo>
                <a:cubicBezTo>
                  <a:pt x="65383" y="28607"/>
                  <a:pt x="65114" y="28692"/>
                  <a:pt x="64845" y="28692"/>
                </a:cubicBezTo>
                <a:cubicBezTo>
                  <a:pt x="64711" y="28692"/>
                  <a:pt x="64576" y="28671"/>
                  <a:pt x="64449" y="28628"/>
                </a:cubicBezTo>
                <a:lnTo>
                  <a:pt x="63430" y="29138"/>
                </a:lnTo>
                <a:cubicBezTo>
                  <a:pt x="63430" y="29074"/>
                  <a:pt x="63621" y="29010"/>
                  <a:pt x="63748" y="28883"/>
                </a:cubicBezTo>
                <a:lnTo>
                  <a:pt x="63748" y="28883"/>
                </a:lnTo>
                <a:cubicBezTo>
                  <a:pt x="63594" y="28999"/>
                  <a:pt x="63516" y="29033"/>
                  <a:pt x="63469" y="29033"/>
                </a:cubicBezTo>
                <a:cubicBezTo>
                  <a:pt x="63403" y="29033"/>
                  <a:pt x="63401" y="28963"/>
                  <a:pt x="63335" y="28963"/>
                </a:cubicBezTo>
                <a:cubicBezTo>
                  <a:pt x="63294" y="28963"/>
                  <a:pt x="63230" y="28990"/>
                  <a:pt x="63112" y="29074"/>
                </a:cubicBezTo>
                <a:cubicBezTo>
                  <a:pt x="63175" y="29074"/>
                  <a:pt x="63112" y="29201"/>
                  <a:pt x="63112" y="29201"/>
                </a:cubicBezTo>
                <a:cubicBezTo>
                  <a:pt x="62666" y="29265"/>
                  <a:pt x="62220" y="29329"/>
                  <a:pt x="61774" y="29520"/>
                </a:cubicBezTo>
                <a:lnTo>
                  <a:pt x="61838" y="29329"/>
                </a:lnTo>
                <a:lnTo>
                  <a:pt x="61838" y="29329"/>
                </a:lnTo>
                <a:cubicBezTo>
                  <a:pt x="61074" y="29520"/>
                  <a:pt x="60182" y="29838"/>
                  <a:pt x="59291" y="29966"/>
                </a:cubicBezTo>
                <a:cubicBezTo>
                  <a:pt x="59609" y="29966"/>
                  <a:pt x="59609" y="30157"/>
                  <a:pt x="59291" y="30220"/>
                </a:cubicBezTo>
                <a:lnTo>
                  <a:pt x="59163" y="30093"/>
                </a:lnTo>
                <a:lnTo>
                  <a:pt x="59163" y="30093"/>
                </a:lnTo>
                <a:cubicBezTo>
                  <a:pt x="58972" y="30220"/>
                  <a:pt x="59418" y="30093"/>
                  <a:pt x="59099" y="30284"/>
                </a:cubicBezTo>
                <a:cubicBezTo>
                  <a:pt x="58781" y="30284"/>
                  <a:pt x="58845" y="30093"/>
                  <a:pt x="59036" y="30029"/>
                </a:cubicBezTo>
                <a:lnTo>
                  <a:pt x="59036" y="30029"/>
                </a:lnTo>
                <a:lnTo>
                  <a:pt x="58654" y="30157"/>
                </a:lnTo>
                <a:cubicBezTo>
                  <a:pt x="58654" y="30093"/>
                  <a:pt x="58717" y="30029"/>
                  <a:pt x="58717" y="29966"/>
                </a:cubicBezTo>
                <a:lnTo>
                  <a:pt x="58717" y="29966"/>
                </a:lnTo>
                <a:cubicBezTo>
                  <a:pt x="58661" y="30003"/>
                  <a:pt x="58570" y="30013"/>
                  <a:pt x="58466" y="30013"/>
                </a:cubicBezTo>
                <a:cubicBezTo>
                  <a:pt x="58356" y="30013"/>
                  <a:pt x="58230" y="30002"/>
                  <a:pt x="58112" y="30002"/>
                </a:cubicBezTo>
                <a:cubicBezTo>
                  <a:pt x="57968" y="30002"/>
                  <a:pt x="57836" y="30019"/>
                  <a:pt x="57762" y="30093"/>
                </a:cubicBezTo>
                <a:lnTo>
                  <a:pt x="57762" y="30029"/>
                </a:lnTo>
                <a:cubicBezTo>
                  <a:pt x="56807" y="30157"/>
                  <a:pt x="56425" y="30284"/>
                  <a:pt x="55661" y="30348"/>
                </a:cubicBezTo>
                <a:cubicBezTo>
                  <a:pt x="55661" y="30475"/>
                  <a:pt x="55406" y="30475"/>
                  <a:pt x="55151" y="30602"/>
                </a:cubicBezTo>
                <a:cubicBezTo>
                  <a:pt x="54693" y="30602"/>
                  <a:pt x="54234" y="30521"/>
                  <a:pt x="53710" y="30521"/>
                </a:cubicBezTo>
                <a:cubicBezTo>
                  <a:pt x="53579" y="30521"/>
                  <a:pt x="53444" y="30526"/>
                  <a:pt x="53304" y="30539"/>
                </a:cubicBezTo>
                <a:cubicBezTo>
                  <a:pt x="52858" y="30666"/>
                  <a:pt x="53177" y="30730"/>
                  <a:pt x="52986" y="30794"/>
                </a:cubicBezTo>
                <a:cubicBezTo>
                  <a:pt x="52922" y="30666"/>
                  <a:pt x="52222" y="30666"/>
                  <a:pt x="52604" y="30539"/>
                </a:cubicBezTo>
                <a:lnTo>
                  <a:pt x="52604" y="30539"/>
                </a:lnTo>
                <a:cubicBezTo>
                  <a:pt x="51903" y="30602"/>
                  <a:pt x="51203" y="30666"/>
                  <a:pt x="50566" y="30794"/>
                </a:cubicBezTo>
                <a:cubicBezTo>
                  <a:pt x="50630" y="30857"/>
                  <a:pt x="50757" y="30857"/>
                  <a:pt x="50693" y="30921"/>
                </a:cubicBezTo>
                <a:cubicBezTo>
                  <a:pt x="50681" y="30933"/>
                  <a:pt x="50660" y="30938"/>
                  <a:pt x="50633" y="30938"/>
                </a:cubicBezTo>
                <a:cubicBezTo>
                  <a:pt x="50528" y="30938"/>
                  <a:pt x="50342" y="30859"/>
                  <a:pt x="50315" y="30806"/>
                </a:cubicBezTo>
                <a:lnTo>
                  <a:pt x="50315" y="30806"/>
                </a:lnTo>
                <a:cubicBezTo>
                  <a:pt x="50131" y="30842"/>
                  <a:pt x="49938" y="30856"/>
                  <a:pt x="49739" y="30856"/>
                </a:cubicBezTo>
                <a:cubicBezTo>
                  <a:pt x="49012" y="30856"/>
                  <a:pt x="48212" y="30668"/>
                  <a:pt x="47528" y="30668"/>
                </a:cubicBezTo>
                <a:cubicBezTo>
                  <a:pt x="47242" y="30668"/>
                  <a:pt x="46977" y="30701"/>
                  <a:pt x="46745" y="30794"/>
                </a:cubicBezTo>
                <a:lnTo>
                  <a:pt x="46808" y="30794"/>
                </a:lnTo>
                <a:lnTo>
                  <a:pt x="45853" y="30985"/>
                </a:lnTo>
                <a:cubicBezTo>
                  <a:pt x="45407" y="30985"/>
                  <a:pt x="46108" y="30857"/>
                  <a:pt x="45790" y="30794"/>
                </a:cubicBezTo>
                <a:lnTo>
                  <a:pt x="45790" y="30794"/>
                </a:lnTo>
                <a:cubicBezTo>
                  <a:pt x="44771" y="31112"/>
                  <a:pt x="44134" y="30857"/>
                  <a:pt x="43306" y="31176"/>
                </a:cubicBezTo>
                <a:cubicBezTo>
                  <a:pt x="43153" y="31099"/>
                  <a:pt x="42967" y="31069"/>
                  <a:pt x="42760" y="31069"/>
                </a:cubicBezTo>
                <a:cubicBezTo>
                  <a:pt x="41930" y="31069"/>
                  <a:pt x="40759" y="31558"/>
                  <a:pt x="39994" y="31558"/>
                </a:cubicBezTo>
                <a:lnTo>
                  <a:pt x="40058" y="31621"/>
                </a:lnTo>
                <a:cubicBezTo>
                  <a:pt x="39994" y="31664"/>
                  <a:pt x="39945" y="31678"/>
                  <a:pt x="39900" y="31678"/>
                </a:cubicBezTo>
                <a:cubicBezTo>
                  <a:pt x="39810" y="31678"/>
                  <a:pt x="39740" y="31621"/>
                  <a:pt x="39612" y="31621"/>
                </a:cubicBezTo>
                <a:cubicBezTo>
                  <a:pt x="39676" y="31685"/>
                  <a:pt x="39867" y="31621"/>
                  <a:pt x="39740" y="31749"/>
                </a:cubicBezTo>
                <a:cubicBezTo>
                  <a:pt x="37702" y="32322"/>
                  <a:pt x="35791" y="33086"/>
                  <a:pt x="33944" y="34169"/>
                </a:cubicBezTo>
                <a:cubicBezTo>
                  <a:pt x="33371" y="34678"/>
                  <a:pt x="33944" y="34869"/>
                  <a:pt x="33116" y="35379"/>
                </a:cubicBezTo>
                <a:lnTo>
                  <a:pt x="33116" y="34997"/>
                </a:lnTo>
                <a:cubicBezTo>
                  <a:pt x="32925" y="35315"/>
                  <a:pt x="32671" y="35634"/>
                  <a:pt x="32416" y="35952"/>
                </a:cubicBezTo>
                <a:lnTo>
                  <a:pt x="32034" y="36461"/>
                </a:lnTo>
                <a:lnTo>
                  <a:pt x="31715" y="36971"/>
                </a:lnTo>
                <a:cubicBezTo>
                  <a:pt x="31270" y="37608"/>
                  <a:pt x="30951" y="38372"/>
                  <a:pt x="30760" y="39136"/>
                </a:cubicBezTo>
                <a:cubicBezTo>
                  <a:pt x="30760" y="39009"/>
                  <a:pt x="30696" y="39009"/>
                  <a:pt x="30760" y="38881"/>
                </a:cubicBezTo>
                <a:lnTo>
                  <a:pt x="30760" y="38881"/>
                </a:lnTo>
                <a:cubicBezTo>
                  <a:pt x="30505" y="39136"/>
                  <a:pt x="30442" y="40028"/>
                  <a:pt x="30569" y="40028"/>
                </a:cubicBezTo>
                <a:cubicBezTo>
                  <a:pt x="30544" y="40130"/>
                  <a:pt x="30518" y="40150"/>
                  <a:pt x="30489" y="40150"/>
                </a:cubicBezTo>
                <a:cubicBezTo>
                  <a:pt x="30469" y="40150"/>
                  <a:pt x="30447" y="40141"/>
                  <a:pt x="30423" y="40141"/>
                </a:cubicBezTo>
                <a:cubicBezTo>
                  <a:pt x="30392" y="40141"/>
                  <a:pt x="30357" y="40155"/>
                  <a:pt x="30314" y="40219"/>
                </a:cubicBezTo>
                <a:cubicBezTo>
                  <a:pt x="30187" y="40537"/>
                  <a:pt x="30314" y="40983"/>
                  <a:pt x="30187" y="41174"/>
                </a:cubicBezTo>
                <a:lnTo>
                  <a:pt x="30187" y="41047"/>
                </a:lnTo>
                <a:cubicBezTo>
                  <a:pt x="30187" y="41222"/>
                  <a:pt x="30080" y="41826"/>
                  <a:pt x="30160" y="41826"/>
                </a:cubicBezTo>
                <a:cubicBezTo>
                  <a:pt x="30168" y="41826"/>
                  <a:pt x="30176" y="41821"/>
                  <a:pt x="30187" y="41811"/>
                </a:cubicBezTo>
                <a:lnTo>
                  <a:pt x="30187" y="41811"/>
                </a:lnTo>
                <a:cubicBezTo>
                  <a:pt x="30060" y="42384"/>
                  <a:pt x="30187" y="42893"/>
                  <a:pt x="29996" y="43276"/>
                </a:cubicBezTo>
                <a:cubicBezTo>
                  <a:pt x="30187" y="43594"/>
                  <a:pt x="29869" y="44231"/>
                  <a:pt x="30123" y="44358"/>
                </a:cubicBezTo>
                <a:cubicBezTo>
                  <a:pt x="30116" y="44356"/>
                  <a:pt x="30108" y="44355"/>
                  <a:pt x="30101" y="44355"/>
                </a:cubicBezTo>
                <a:cubicBezTo>
                  <a:pt x="29869" y="44355"/>
                  <a:pt x="29872" y="45323"/>
                  <a:pt x="29996" y="45632"/>
                </a:cubicBezTo>
                <a:cubicBezTo>
                  <a:pt x="29988" y="45616"/>
                  <a:pt x="29980" y="45609"/>
                  <a:pt x="29971" y="45609"/>
                </a:cubicBezTo>
                <a:cubicBezTo>
                  <a:pt x="29927" y="45609"/>
                  <a:pt x="29883" y="45808"/>
                  <a:pt x="29839" y="45808"/>
                </a:cubicBezTo>
                <a:cubicBezTo>
                  <a:pt x="29828" y="45808"/>
                  <a:pt x="29816" y="45794"/>
                  <a:pt x="29805" y="45759"/>
                </a:cubicBezTo>
                <a:lnTo>
                  <a:pt x="29805" y="45759"/>
                </a:lnTo>
                <a:cubicBezTo>
                  <a:pt x="29805" y="46167"/>
                  <a:pt x="29805" y="46468"/>
                  <a:pt x="29902" y="46468"/>
                </a:cubicBezTo>
                <a:cubicBezTo>
                  <a:pt x="29911" y="46468"/>
                  <a:pt x="29921" y="46465"/>
                  <a:pt x="29932" y="46460"/>
                </a:cubicBezTo>
                <a:lnTo>
                  <a:pt x="29932" y="46460"/>
                </a:lnTo>
                <a:cubicBezTo>
                  <a:pt x="29614" y="47160"/>
                  <a:pt x="30187" y="47924"/>
                  <a:pt x="29741" y="48307"/>
                </a:cubicBezTo>
                <a:cubicBezTo>
                  <a:pt x="29869" y="49389"/>
                  <a:pt x="29932" y="50472"/>
                  <a:pt x="29869" y="51554"/>
                </a:cubicBezTo>
                <a:cubicBezTo>
                  <a:pt x="29614" y="51491"/>
                  <a:pt x="29932" y="50408"/>
                  <a:pt x="29677" y="50408"/>
                </a:cubicBezTo>
                <a:cubicBezTo>
                  <a:pt x="29741" y="51236"/>
                  <a:pt x="29741" y="52128"/>
                  <a:pt x="29677" y="52892"/>
                </a:cubicBezTo>
                <a:cubicBezTo>
                  <a:pt x="29646" y="52954"/>
                  <a:pt x="29623" y="52978"/>
                  <a:pt x="29605" y="52978"/>
                </a:cubicBezTo>
                <a:cubicBezTo>
                  <a:pt x="29550" y="52978"/>
                  <a:pt x="29550" y="52749"/>
                  <a:pt x="29550" y="52701"/>
                </a:cubicBezTo>
                <a:cubicBezTo>
                  <a:pt x="29550" y="53656"/>
                  <a:pt x="29168" y="54484"/>
                  <a:pt x="29104" y="55376"/>
                </a:cubicBezTo>
                <a:cubicBezTo>
                  <a:pt x="29127" y="55358"/>
                  <a:pt x="29148" y="55350"/>
                  <a:pt x="29166" y="55350"/>
                </a:cubicBezTo>
                <a:cubicBezTo>
                  <a:pt x="29343" y="55350"/>
                  <a:pt x="29304" y="56097"/>
                  <a:pt x="29354" y="56196"/>
                </a:cubicBezTo>
                <a:lnTo>
                  <a:pt x="29354" y="56196"/>
                </a:lnTo>
                <a:cubicBezTo>
                  <a:pt x="29318" y="56145"/>
                  <a:pt x="29286" y="56124"/>
                  <a:pt x="29257" y="56124"/>
                </a:cubicBezTo>
                <a:cubicBezTo>
                  <a:pt x="29123" y="56124"/>
                  <a:pt x="29041" y="56558"/>
                  <a:pt x="28891" y="56558"/>
                </a:cubicBezTo>
                <a:cubicBezTo>
                  <a:pt x="28843" y="56558"/>
                  <a:pt x="28788" y="56513"/>
                  <a:pt x="28722" y="56394"/>
                </a:cubicBezTo>
                <a:lnTo>
                  <a:pt x="28722" y="56394"/>
                </a:lnTo>
                <a:cubicBezTo>
                  <a:pt x="28722" y="56522"/>
                  <a:pt x="28722" y="56649"/>
                  <a:pt x="28786" y="56649"/>
                </a:cubicBezTo>
                <a:cubicBezTo>
                  <a:pt x="28751" y="56719"/>
                  <a:pt x="28716" y="56770"/>
                  <a:pt x="28692" y="56770"/>
                </a:cubicBezTo>
                <a:cubicBezTo>
                  <a:pt x="28672" y="56770"/>
                  <a:pt x="28659" y="56735"/>
                  <a:pt x="28659" y="56649"/>
                </a:cubicBezTo>
                <a:lnTo>
                  <a:pt x="28659" y="56649"/>
                </a:lnTo>
                <a:cubicBezTo>
                  <a:pt x="28531" y="57222"/>
                  <a:pt x="28722" y="57095"/>
                  <a:pt x="28531" y="57604"/>
                </a:cubicBezTo>
                <a:cubicBezTo>
                  <a:pt x="28467" y="57604"/>
                  <a:pt x="28531" y="57477"/>
                  <a:pt x="28467" y="57413"/>
                </a:cubicBezTo>
                <a:cubicBezTo>
                  <a:pt x="28467" y="57732"/>
                  <a:pt x="28340" y="58050"/>
                  <a:pt x="28213" y="58369"/>
                </a:cubicBezTo>
                <a:cubicBezTo>
                  <a:pt x="28213" y="58369"/>
                  <a:pt x="28195" y="58369"/>
                  <a:pt x="28179" y="58362"/>
                </a:cubicBezTo>
                <a:lnTo>
                  <a:pt x="28179" y="58362"/>
                </a:lnTo>
                <a:cubicBezTo>
                  <a:pt x="27992" y="59022"/>
                  <a:pt x="27741" y="59679"/>
                  <a:pt x="27321" y="60279"/>
                </a:cubicBezTo>
                <a:cubicBezTo>
                  <a:pt x="27307" y="60209"/>
                  <a:pt x="27290" y="60182"/>
                  <a:pt x="27270" y="60182"/>
                </a:cubicBezTo>
                <a:cubicBezTo>
                  <a:pt x="27203" y="60182"/>
                  <a:pt x="27103" y="60475"/>
                  <a:pt x="26969" y="60475"/>
                </a:cubicBezTo>
                <a:cubicBezTo>
                  <a:pt x="26959" y="60475"/>
                  <a:pt x="26949" y="60474"/>
                  <a:pt x="26939" y="60470"/>
                </a:cubicBezTo>
                <a:lnTo>
                  <a:pt x="26684" y="60852"/>
                </a:lnTo>
                <a:lnTo>
                  <a:pt x="26684" y="60852"/>
                </a:lnTo>
                <a:lnTo>
                  <a:pt x="26875" y="60789"/>
                </a:lnTo>
                <a:lnTo>
                  <a:pt x="26875" y="60789"/>
                </a:lnTo>
                <a:cubicBezTo>
                  <a:pt x="26684" y="61107"/>
                  <a:pt x="26621" y="61489"/>
                  <a:pt x="26302" y="61744"/>
                </a:cubicBezTo>
                <a:lnTo>
                  <a:pt x="26430" y="61425"/>
                </a:lnTo>
                <a:lnTo>
                  <a:pt x="26430" y="61425"/>
                </a:lnTo>
                <a:cubicBezTo>
                  <a:pt x="26302" y="61680"/>
                  <a:pt x="26175" y="61871"/>
                  <a:pt x="26047" y="62062"/>
                </a:cubicBezTo>
                <a:cubicBezTo>
                  <a:pt x="26111" y="61999"/>
                  <a:pt x="26239" y="61871"/>
                  <a:pt x="26366" y="61808"/>
                </a:cubicBezTo>
                <a:lnTo>
                  <a:pt x="26366" y="61808"/>
                </a:lnTo>
                <a:cubicBezTo>
                  <a:pt x="26175" y="62190"/>
                  <a:pt x="26621" y="61935"/>
                  <a:pt x="26239" y="62317"/>
                </a:cubicBezTo>
                <a:cubicBezTo>
                  <a:pt x="26239" y="62312"/>
                  <a:pt x="26237" y="62310"/>
                  <a:pt x="26233" y="62310"/>
                </a:cubicBezTo>
                <a:cubicBezTo>
                  <a:pt x="26191" y="62310"/>
                  <a:pt x="25906" y="62645"/>
                  <a:pt x="25729" y="62763"/>
                </a:cubicBezTo>
                <a:cubicBezTo>
                  <a:pt x="25665" y="62954"/>
                  <a:pt x="25474" y="63209"/>
                  <a:pt x="25283" y="63336"/>
                </a:cubicBezTo>
                <a:cubicBezTo>
                  <a:pt x="25220" y="63336"/>
                  <a:pt x="25156" y="63145"/>
                  <a:pt x="25092" y="63145"/>
                </a:cubicBezTo>
                <a:cubicBezTo>
                  <a:pt x="25092" y="63463"/>
                  <a:pt x="24455" y="63909"/>
                  <a:pt x="24455" y="64228"/>
                </a:cubicBezTo>
                <a:cubicBezTo>
                  <a:pt x="24455" y="64100"/>
                  <a:pt x="24392" y="64037"/>
                  <a:pt x="24328" y="64037"/>
                </a:cubicBezTo>
                <a:lnTo>
                  <a:pt x="24328" y="64228"/>
                </a:lnTo>
                <a:cubicBezTo>
                  <a:pt x="24264" y="64291"/>
                  <a:pt x="24217" y="64323"/>
                  <a:pt x="24177" y="64323"/>
                </a:cubicBezTo>
                <a:cubicBezTo>
                  <a:pt x="24137" y="64323"/>
                  <a:pt x="24105" y="64291"/>
                  <a:pt x="24073" y="64228"/>
                </a:cubicBezTo>
                <a:lnTo>
                  <a:pt x="24073" y="64228"/>
                </a:lnTo>
                <a:cubicBezTo>
                  <a:pt x="23691" y="64673"/>
                  <a:pt x="24455" y="64355"/>
                  <a:pt x="23882" y="64737"/>
                </a:cubicBezTo>
                <a:lnTo>
                  <a:pt x="23946" y="64610"/>
                </a:lnTo>
                <a:lnTo>
                  <a:pt x="23946" y="64610"/>
                </a:lnTo>
                <a:cubicBezTo>
                  <a:pt x="23373" y="64992"/>
                  <a:pt x="22991" y="65565"/>
                  <a:pt x="22418" y="65883"/>
                </a:cubicBezTo>
                <a:cubicBezTo>
                  <a:pt x="22163" y="65820"/>
                  <a:pt x="22863" y="65501"/>
                  <a:pt x="22545" y="65501"/>
                </a:cubicBezTo>
                <a:lnTo>
                  <a:pt x="21526" y="66456"/>
                </a:lnTo>
                <a:cubicBezTo>
                  <a:pt x="21208" y="66775"/>
                  <a:pt x="20825" y="67030"/>
                  <a:pt x="20443" y="67221"/>
                </a:cubicBezTo>
                <a:lnTo>
                  <a:pt x="20571" y="67157"/>
                </a:lnTo>
                <a:lnTo>
                  <a:pt x="20571" y="67157"/>
                </a:lnTo>
                <a:cubicBezTo>
                  <a:pt x="20631" y="67459"/>
                  <a:pt x="20006" y="67360"/>
                  <a:pt x="19669" y="67674"/>
                </a:cubicBezTo>
                <a:lnTo>
                  <a:pt x="19669" y="67674"/>
                </a:lnTo>
                <a:cubicBezTo>
                  <a:pt x="19687" y="67611"/>
                  <a:pt x="19615" y="67539"/>
                  <a:pt x="19615" y="67539"/>
                </a:cubicBezTo>
                <a:cubicBezTo>
                  <a:pt x="19042" y="67921"/>
                  <a:pt x="18405" y="68303"/>
                  <a:pt x="17832" y="68685"/>
                </a:cubicBezTo>
                <a:lnTo>
                  <a:pt x="17896" y="68558"/>
                </a:lnTo>
                <a:lnTo>
                  <a:pt x="17896" y="68558"/>
                </a:lnTo>
                <a:cubicBezTo>
                  <a:pt x="17514" y="68685"/>
                  <a:pt x="17004" y="68940"/>
                  <a:pt x="16622" y="69068"/>
                </a:cubicBezTo>
                <a:cubicBezTo>
                  <a:pt x="16559" y="69131"/>
                  <a:pt x="16368" y="69259"/>
                  <a:pt x="16559" y="69259"/>
                </a:cubicBezTo>
                <a:cubicBezTo>
                  <a:pt x="15985" y="69322"/>
                  <a:pt x="15412" y="69513"/>
                  <a:pt x="14903" y="69768"/>
                </a:cubicBezTo>
                <a:cubicBezTo>
                  <a:pt x="14393" y="70086"/>
                  <a:pt x="13884" y="70214"/>
                  <a:pt x="13311" y="70214"/>
                </a:cubicBezTo>
                <a:cubicBezTo>
                  <a:pt x="13420" y="70214"/>
                  <a:pt x="13529" y="70073"/>
                  <a:pt x="13518" y="70073"/>
                </a:cubicBezTo>
                <a:cubicBezTo>
                  <a:pt x="13516" y="70073"/>
                  <a:pt x="13511" y="70077"/>
                  <a:pt x="13502" y="70086"/>
                </a:cubicBezTo>
                <a:lnTo>
                  <a:pt x="12610" y="70341"/>
                </a:lnTo>
                <a:cubicBezTo>
                  <a:pt x="12738" y="70469"/>
                  <a:pt x="12738" y="70405"/>
                  <a:pt x="12992" y="70469"/>
                </a:cubicBezTo>
                <a:cubicBezTo>
                  <a:pt x="12801" y="70596"/>
                  <a:pt x="12610" y="70723"/>
                  <a:pt x="12419" y="70787"/>
                </a:cubicBezTo>
                <a:cubicBezTo>
                  <a:pt x="12801" y="70596"/>
                  <a:pt x="12355" y="70532"/>
                  <a:pt x="12164" y="70532"/>
                </a:cubicBezTo>
                <a:cubicBezTo>
                  <a:pt x="12228" y="70532"/>
                  <a:pt x="12164" y="70596"/>
                  <a:pt x="12164" y="70660"/>
                </a:cubicBezTo>
                <a:cubicBezTo>
                  <a:pt x="12073" y="70625"/>
                  <a:pt x="12015" y="70612"/>
                  <a:pt x="11976" y="70612"/>
                </a:cubicBezTo>
                <a:cubicBezTo>
                  <a:pt x="11815" y="70612"/>
                  <a:pt x="12012" y="70857"/>
                  <a:pt x="11642" y="70857"/>
                </a:cubicBezTo>
                <a:cubicBezTo>
                  <a:pt x="11608" y="70857"/>
                  <a:pt x="11571" y="70855"/>
                  <a:pt x="11528" y="70851"/>
                </a:cubicBezTo>
                <a:lnTo>
                  <a:pt x="11528" y="70787"/>
                </a:lnTo>
                <a:cubicBezTo>
                  <a:pt x="11273" y="70914"/>
                  <a:pt x="11082" y="70978"/>
                  <a:pt x="10827" y="71042"/>
                </a:cubicBezTo>
                <a:cubicBezTo>
                  <a:pt x="10700" y="70914"/>
                  <a:pt x="11018" y="70914"/>
                  <a:pt x="11018" y="70787"/>
                </a:cubicBezTo>
                <a:lnTo>
                  <a:pt x="11018" y="70787"/>
                </a:lnTo>
                <a:cubicBezTo>
                  <a:pt x="10745" y="70842"/>
                  <a:pt x="10471" y="71131"/>
                  <a:pt x="10157" y="71131"/>
                </a:cubicBezTo>
                <a:cubicBezTo>
                  <a:pt x="10106" y="71131"/>
                  <a:pt x="10053" y="71123"/>
                  <a:pt x="9999" y="71105"/>
                </a:cubicBezTo>
                <a:cubicBezTo>
                  <a:pt x="10190" y="71042"/>
                  <a:pt x="10381" y="70978"/>
                  <a:pt x="10572" y="70914"/>
                </a:cubicBezTo>
                <a:cubicBezTo>
                  <a:pt x="10445" y="70883"/>
                  <a:pt x="10333" y="70867"/>
                  <a:pt x="10222" y="70867"/>
                </a:cubicBezTo>
                <a:cubicBezTo>
                  <a:pt x="10111" y="70867"/>
                  <a:pt x="9999" y="70883"/>
                  <a:pt x="9872" y="70914"/>
                </a:cubicBezTo>
                <a:lnTo>
                  <a:pt x="9426" y="70914"/>
                </a:lnTo>
                <a:cubicBezTo>
                  <a:pt x="8980" y="71360"/>
                  <a:pt x="8534" y="71105"/>
                  <a:pt x="7898" y="71360"/>
                </a:cubicBezTo>
                <a:cubicBezTo>
                  <a:pt x="8471" y="71105"/>
                  <a:pt x="8025" y="71233"/>
                  <a:pt x="8025" y="71042"/>
                </a:cubicBezTo>
                <a:cubicBezTo>
                  <a:pt x="7898" y="70978"/>
                  <a:pt x="7643" y="70914"/>
                  <a:pt x="7707" y="70851"/>
                </a:cubicBezTo>
                <a:lnTo>
                  <a:pt x="7707" y="70851"/>
                </a:lnTo>
                <a:cubicBezTo>
                  <a:pt x="7627" y="70910"/>
                  <a:pt x="7548" y="70926"/>
                  <a:pt x="7465" y="70926"/>
                </a:cubicBezTo>
                <a:cubicBezTo>
                  <a:pt x="7364" y="70926"/>
                  <a:pt x="7257" y="70902"/>
                  <a:pt x="7138" y="70902"/>
                </a:cubicBezTo>
                <a:cubicBezTo>
                  <a:pt x="7040" y="70902"/>
                  <a:pt x="6934" y="70919"/>
                  <a:pt x="6815" y="70978"/>
                </a:cubicBezTo>
                <a:cubicBezTo>
                  <a:pt x="6815" y="70978"/>
                  <a:pt x="6497" y="70978"/>
                  <a:pt x="6560" y="70851"/>
                </a:cubicBezTo>
                <a:lnTo>
                  <a:pt x="6560" y="70851"/>
                </a:lnTo>
                <a:cubicBezTo>
                  <a:pt x="6178" y="70914"/>
                  <a:pt x="6688" y="70978"/>
                  <a:pt x="6624" y="71042"/>
                </a:cubicBezTo>
                <a:cubicBezTo>
                  <a:pt x="6517" y="71077"/>
                  <a:pt x="6403" y="71091"/>
                  <a:pt x="6284" y="71091"/>
                </a:cubicBezTo>
                <a:cubicBezTo>
                  <a:pt x="5913" y="71091"/>
                  <a:pt x="5486" y="70961"/>
                  <a:pt x="5028" y="70961"/>
                </a:cubicBezTo>
                <a:cubicBezTo>
                  <a:pt x="4843" y="70961"/>
                  <a:pt x="4652" y="70982"/>
                  <a:pt x="4459" y="71042"/>
                </a:cubicBezTo>
                <a:cubicBezTo>
                  <a:pt x="3694" y="71105"/>
                  <a:pt x="3567" y="71233"/>
                  <a:pt x="2867" y="71296"/>
                </a:cubicBezTo>
                <a:cubicBezTo>
                  <a:pt x="2612" y="71169"/>
                  <a:pt x="3058" y="71105"/>
                  <a:pt x="3058" y="71105"/>
                </a:cubicBezTo>
                <a:cubicBezTo>
                  <a:pt x="2739" y="70978"/>
                  <a:pt x="2421" y="70914"/>
                  <a:pt x="2102" y="70914"/>
                </a:cubicBezTo>
                <a:cubicBezTo>
                  <a:pt x="2166" y="70914"/>
                  <a:pt x="2102" y="70851"/>
                  <a:pt x="2039" y="70787"/>
                </a:cubicBezTo>
                <a:cubicBezTo>
                  <a:pt x="1870" y="70787"/>
                  <a:pt x="1808" y="70823"/>
                  <a:pt x="1741" y="70837"/>
                </a:cubicBezTo>
                <a:lnTo>
                  <a:pt x="1741" y="70837"/>
                </a:lnTo>
                <a:cubicBezTo>
                  <a:pt x="1802" y="70839"/>
                  <a:pt x="1859" y="70843"/>
                  <a:pt x="1911" y="70851"/>
                </a:cubicBezTo>
                <a:lnTo>
                  <a:pt x="1657" y="71105"/>
                </a:lnTo>
                <a:lnTo>
                  <a:pt x="2230" y="70978"/>
                </a:lnTo>
                <a:lnTo>
                  <a:pt x="2230" y="70978"/>
                </a:lnTo>
                <a:cubicBezTo>
                  <a:pt x="2293" y="71042"/>
                  <a:pt x="2357" y="71169"/>
                  <a:pt x="2102" y="71169"/>
                </a:cubicBezTo>
                <a:cubicBezTo>
                  <a:pt x="2262" y="71265"/>
                  <a:pt x="2341" y="71265"/>
                  <a:pt x="2413" y="71265"/>
                </a:cubicBezTo>
                <a:cubicBezTo>
                  <a:pt x="2484" y="71265"/>
                  <a:pt x="2548" y="71265"/>
                  <a:pt x="2675" y="71360"/>
                </a:cubicBezTo>
                <a:lnTo>
                  <a:pt x="3058" y="71360"/>
                </a:lnTo>
                <a:cubicBezTo>
                  <a:pt x="3003" y="71360"/>
                  <a:pt x="3042" y="71501"/>
                  <a:pt x="2934" y="71501"/>
                </a:cubicBezTo>
                <a:cubicBezTo>
                  <a:pt x="2922" y="71501"/>
                  <a:pt x="2908" y="71499"/>
                  <a:pt x="2891" y="71495"/>
                </a:cubicBezTo>
                <a:lnTo>
                  <a:pt x="2891" y="71495"/>
                </a:lnTo>
                <a:cubicBezTo>
                  <a:pt x="3046" y="71538"/>
                  <a:pt x="3185" y="71552"/>
                  <a:pt x="3310" y="71552"/>
                </a:cubicBezTo>
                <a:cubicBezTo>
                  <a:pt x="3527" y="71552"/>
                  <a:pt x="3700" y="71511"/>
                  <a:pt x="3835" y="71511"/>
                </a:cubicBezTo>
                <a:cubicBezTo>
                  <a:pt x="3936" y="71511"/>
                  <a:pt x="4016" y="71534"/>
                  <a:pt x="4077" y="71615"/>
                </a:cubicBezTo>
                <a:cubicBezTo>
                  <a:pt x="4904" y="71615"/>
                  <a:pt x="4140" y="71424"/>
                  <a:pt x="4777" y="71233"/>
                </a:cubicBezTo>
                <a:lnTo>
                  <a:pt x="4777" y="71233"/>
                </a:lnTo>
                <a:lnTo>
                  <a:pt x="5223" y="71742"/>
                </a:lnTo>
                <a:lnTo>
                  <a:pt x="5287" y="71551"/>
                </a:lnTo>
                <a:cubicBezTo>
                  <a:pt x="5350" y="71551"/>
                  <a:pt x="5541" y="71551"/>
                  <a:pt x="5541" y="71615"/>
                </a:cubicBezTo>
                <a:cubicBezTo>
                  <a:pt x="5860" y="71551"/>
                  <a:pt x="5478" y="71551"/>
                  <a:pt x="5669" y="71424"/>
                </a:cubicBezTo>
                <a:lnTo>
                  <a:pt x="5669" y="71424"/>
                </a:lnTo>
                <a:cubicBezTo>
                  <a:pt x="5812" y="71495"/>
                  <a:pt x="6009" y="71504"/>
                  <a:pt x="6206" y="71504"/>
                </a:cubicBezTo>
                <a:cubicBezTo>
                  <a:pt x="6272" y="71504"/>
                  <a:pt x="6337" y="71503"/>
                  <a:pt x="6401" y="71503"/>
                </a:cubicBezTo>
                <a:cubicBezTo>
                  <a:pt x="6656" y="71503"/>
                  <a:pt x="6879" y="71519"/>
                  <a:pt x="6942" y="71679"/>
                </a:cubicBezTo>
                <a:cubicBezTo>
                  <a:pt x="7070" y="71488"/>
                  <a:pt x="6497" y="71551"/>
                  <a:pt x="6942" y="71424"/>
                </a:cubicBezTo>
                <a:lnTo>
                  <a:pt x="6942" y="71424"/>
                </a:lnTo>
                <a:cubicBezTo>
                  <a:pt x="6982" y="71523"/>
                  <a:pt x="7046" y="71554"/>
                  <a:pt x="7127" y="71554"/>
                </a:cubicBezTo>
                <a:cubicBezTo>
                  <a:pt x="7267" y="71554"/>
                  <a:pt x="7458" y="71461"/>
                  <a:pt x="7660" y="71461"/>
                </a:cubicBezTo>
                <a:cubicBezTo>
                  <a:pt x="7717" y="71461"/>
                  <a:pt x="7776" y="71468"/>
                  <a:pt x="7834" y="71488"/>
                </a:cubicBezTo>
                <a:cubicBezTo>
                  <a:pt x="7707" y="71679"/>
                  <a:pt x="7324" y="71615"/>
                  <a:pt x="7770" y="71742"/>
                </a:cubicBezTo>
                <a:cubicBezTo>
                  <a:pt x="7830" y="71643"/>
                  <a:pt x="7926" y="71612"/>
                  <a:pt x="8040" y="71612"/>
                </a:cubicBezTo>
                <a:cubicBezTo>
                  <a:pt x="8237" y="71612"/>
                  <a:pt x="8487" y="71706"/>
                  <a:pt x="8691" y="71706"/>
                </a:cubicBezTo>
                <a:cubicBezTo>
                  <a:pt x="8750" y="71706"/>
                  <a:pt x="8804" y="71698"/>
                  <a:pt x="8853" y="71679"/>
                </a:cubicBezTo>
                <a:cubicBezTo>
                  <a:pt x="8853" y="71424"/>
                  <a:pt x="9553" y="71488"/>
                  <a:pt x="10063" y="71360"/>
                </a:cubicBezTo>
                <a:cubicBezTo>
                  <a:pt x="10212" y="71379"/>
                  <a:pt x="10367" y="71387"/>
                  <a:pt x="10524" y="71387"/>
                </a:cubicBezTo>
                <a:cubicBezTo>
                  <a:pt x="10903" y="71387"/>
                  <a:pt x="11295" y="71341"/>
                  <a:pt x="11655" y="71296"/>
                </a:cubicBezTo>
                <a:cubicBezTo>
                  <a:pt x="11719" y="71105"/>
                  <a:pt x="12228" y="71042"/>
                  <a:pt x="12610" y="70914"/>
                </a:cubicBezTo>
                <a:lnTo>
                  <a:pt x="12610" y="70914"/>
                </a:lnTo>
                <a:cubicBezTo>
                  <a:pt x="12610" y="71042"/>
                  <a:pt x="12610" y="71105"/>
                  <a:pt x="12355" y="71233"/>
                </a:cubicBezTo>
                <a:lnTo>
                  <a:pt x="12738" y="71105"/>
                </a:lnTo>
                <a:cubicBezTo>
                  <a:pt x="12801" y="70978"/>
                  <a:pt x="12992" y="70914"/>
                  <a:pt x="13120" y="70914"/>
                </a:cubicBezTo>
                <a:lnTo>
                  <a:pt x="13056" y="71042"/>
                </a:lnTo>
                <a:cubicBezTo>
                  <a:pt x="13565" y="70851"/>
                  <a:pt x="14075" y="70660"/>
                  <a:pt x="14584" y="70596"/>
                </a:cubicBezTo>
                <a:cubicBezTo>
                  <a:pt x="14584" y="70405"/>
                  <a:pt x="14011" y="70341"/>
                  <a:pt x="14584" y="70023"/>
                </a:cubicBezTo>
                <a:cubicBezTo>
                  <a:pt x="14639" y="70077"/>
                  <a:pt x="14694" y="70179"/>
                  <a:pt x="14628" y="70247"/>
                </a:cubicBezTo>
                <a:lnTo>
                  <a:pt x="14628" y="70247"/>
                </a:lnTo>
                <a:cubicBezTo>
                  <a:pt x="14695" y="70211"/>
                  <a:pt x="14788" y="70201"/>
                  <a:pt x="14839" y="70150"/>
                </a:cubicBezTo>
                <a:lnTo>
                  <a:pt x="14839" y="70150"/>
                </a:lnTo>
                <a:lnTo>
                  <a:pt x="14648" y="70405"/>
                </a:lnTo>
                <a:cubicBezTo>
                  <a:pt x="14966" y="70405"/>
                  <a:pt x="14775" y="70214"/>
                  <a:pt x="14966" y="70150"/>
                </a:cubicBezTo>
                <a:cubicBezTo>
                  <a:pt x="14966" y="70214"/>
                  <a:pt x="15014" y="70214"/>
                  <a:pt x="15062" y="70214"/>
                </a:cubicBezTo>
                <a:cubicBezTo>
                  <a:pt x="15110" y="70214"/>
                  <a:pt x="15158" y="70214"/>
                  <a:pt x="15158" y="70278"/>
                </a:cubicBezTo>
                <a:cubicBezTo>
                  <a:pt x="15158" y="70341"/>
                  <a:pt x="15110" y="70341"/>
                  <a:pt x="15054" y="70341"/>
                </a:cubicBezTo>
                <a:cubicBezTo>
                  <a:pt x="14998" y="70341"/>
                  <a:pt x="14935" y="70341"/>
                  <a:pt x="14903" y="70405"/>
                </a:cubicBezTo>
                <a:cubicBezTo>
                  <a:pt x="14998" y="70373"/>
                  <a:pt x="15110" y="70357"/>
                  <a:pt x="15229" y="70357"/>
                </a:cubicBezTo>
                <a:cubicBezTo>
                  <a:pt x="15349" y="70357"/>
                  <a:pt x="15476" y="70373"/>
                  <a:pt x="15603" y="70405"/>
                </a:cubicBezTo>
                <a:cubicBezTo>
                  <a:pt x="15540" y="70341"/>
                  <a:pt x="15540" y="70214"/>
                  <a:pt x="15731" y="70150"/>
                </a:cubicBezTo>
                <a:cubicBezTo>
                  <a:pt x="15852" y="70098"/>
                  <a:pt x="15922" y="70079"/>
                  <a:pt x="15964" y="70079"/>
                </a:cubicBezTo>
                <a:cubicBezTo>
                  <a:pt x="16075" y="70079"/>
                  <a:pt x="15991" y="70214"/>
                  <a:pt x="16176" y="70214"/>
                </a:cubicBezTo>
                <a:cubicBezTo>
                  <a:pt x="16304" y="70086"/>
                  <a:pt x="16622" y="70023"/>
                  <a:pt x="16559" y="69895"/>
                </a:cubicBezTo>
                <a:cubicBezTo>
                  <a:pt x="16590" y="69864"/>
                  <a:pt x="16622" y="69848"/>
                  <a:pt x="16662" y="69848"/>
                </a:cubicBezTo>
                <a:cubicBezTo>
                  <a:pt x="16702" y="69848"/>
                  <a:pt x="16750" y="69864"/>
                  <a:pt x="16813" y="69895"/>
                </a:cubicBezTo>
                <a:cubicBezTo>
                  <a:pt x="17004" y="69704"/>
                  <a:pt x="17832" y="69386"/>
                  <a:pt x="17514" y="69322"/>
                </a:cubicBezTo>
                <a:lnTo>
                  <a:pt x="17450" y="69322"/>
                </a:lnTo>
                <a:cubicBezTo>
                  <a:pt x="18151" y="68876"/>
                  <a:pt x="19042" y="68685"/>
                  <a:pt x="19679" y="68240"/>
                </a:cubicBezTo>
                <a:lnTo>
                  <a:pt x="19679" y="68303"/>
                </a:lnTo>
                <a:cubicBezTo>
                  <a:pt x="20061" y="68049"/>
                  <a:pt x="20443" y="67730"/>
                  <a:pt x="20825" y="67412"/>
                </a:cubicBezTo>
                <a:cubicBezTo>
                  <a:pt x="20889" y="67380"/>
                  <a:pt x="20969" y="67364"/>
                  <a:pt x="21032" y="67364"/>
                </a:cubicBezTo>
                <a:cubicBezTo>
                  <a:pt x="21096" y="67364"/>
                  <a:pt x="21144" y="67380"/>
                  <a:pt x="21144" y="67412"/>
                </a:cubicBezTo>
                <a:cubicBezTo>
                  <a:pt x="21399" y="67157"/>
                  <a:pt x="21653" y="66966"/>
                  <a:pt x="21972" y="66839"/>
                </a:cubicBezTo>
                <a:lnTo>
                  <a:pt x="21972" y="66839"/>
                </a:lnTo>
                <a:cubicBezTo>
                  <a:pt x="21844" y="66998"/>
                  <a:pt x="21876" y="66998"/>
                  <a:pt x="21884" y="66998"/>
                </a:cubicBezTo>
                <a:cubicBezTo>
                  <a:pt x="21892" y="66998"/>
                  <a:pt x="21876" y="66998"/>
                  <a:pt x="21653" y="67157"/>
                </a:cubicBezTo>
                <a:cubicBezTo>
                  <a:pt x="22099" y="66902"/>
                  <a:pt x="22226" y="66902"/>
                  <a:pt x="22545" y="66456"/>
                </a:cubicBezTo>
                <a:cubicBezTo>
                  <a:pt x="22545" y="66504"/>
                  <a:pt x="22573" y="66524"/>
                  <a:pt x="22617" y="66524"/>
                </a:cubicBezTo>
                <a:cubicBezTo>
                  <a:pt x="22748" y="66524"/>
                  <a:pt x="23023" y="66345"/>
                  <a:pt x="23118" y="66202"/>
                </a:cubicBezTo>
                <a:cubicBezTo>
                  <a:pt x="22991" y="66202"/>
                  <a:pt x="22927" y="66329"/>
                  <a:pt x="22800" y="66329"/>
                </a:cubicBezTo>
                <a:cubicBezTo>
                  <a:pt x="22991" y="66202"/>
                  <a:pt x="23118" y="66011"/>
                  <a:pt x="23373" y="65883"/>
                </a:cubicBezTo>
                <a:lnTo>
                  <a:pt x="23373" y="66138"/>
                </a:lnTo>
                <a:cubicBezTo>
                  <a:pt x="23755" y="65883"/>
                  <a:pt x="24073" y="65565"/>
                  <a:pt x="24328" y="65183"/>
                </a:cubicBezTo>
                <a:cubicBezTo>
                  <a:pt x="24519" y="64801"/>
                  <a:pt x="24838" y="64546"/>
                  <a:pt x="25220" y="64355"/>
                </a:cubicBezTo>
                <a:cubicBezTo>
                  <a:pt x="25232" y="64306"/>
                  <a:pt x="25223" y="64288"/>
                  <a:pt x="25201" y="64288"/>
                </a:cubicBezTo>
                <a:cubicBezTo>
                  <a:pt x="25135" y="64288"/>
                  <a:pt x="24951" y="64454"/>
                  <a:pt x="24870" y="64454"/>
                </a:cubicBezTo>
                <a:cubicBezTo>
                  <a:pt x="24838" y="64454"/>
                  <a:pt x="24823" y="64428"/>
                  <a:pt x="24838" y="64355"/>
                </a:cubicBezTo>
                <a:cubicBezTo>
                  <a:pt x="25156" y="64100"/>
                  <a:pt x="25665" y="63909"/>
                  <a:pt x="25793" y="63782"/>
                </a:cubicBezTo>
                <a:cubicBezTo>
                  <a:pt x="26239" y="63400"/>
                  <a:pt x="25920" y="63145"/>
                  <a:pt x="26430" y="62699"/>
                </a:cubicBezTo>
                <a:cubicBezTo>
                  <a:pt x="26302" y="62699"/>
                  <a:pt x="26111" y="62699"/>
                  <a:pt x="26366" y="62253"/>
                </a:cubicBezTo>
                <a:cubicBezTo>
                  <a:pt x="26477" y="62059"/>
                  <a:pt x="26600" y="61986"/>
                  <a:pt x="26693" y="61986"/>
                </a:cubicBezTo>
                <a:cubicBezTo>
                  <a:pt x="26813" y="61986"/>
                  <a:pt x="26884" y="62110"/>
                  <a:pt x="26812" y="62253"/>
                </a:cubicBezTo>
                <a:cubicBezTo>
                  <a:pt x="26748" y="62381"/>
                  <a:pt x="26684" y="62381"/>
                  <a:pt x="26684" y="62381"/>
                </a:cubicBezTo>
                <a:cubicBezTo>
                  <a:pt x="26635" y="62478"/>
                  <a:pt x="26549" y="62614"/>
                  <a:pt x="26598" y="62614"/>
                </a:cubicBezTo>
                <a:cubicBezTo>
                  <a:pt x="26613" y="62614"/>
                  <a:pt x="26640" y="62601"/>
                  <a:pt x="26684" y="62572"/>
                </a:cubicBezTo>
                <a:lnTo>
                  <a:pt x="26684" y="62508"/>
                </a:lnTo>
                <a:cubicBezTo>
                  <a:pt x="26849" y="62399"/>
                  <a:pt x="27107" y="61960"/>
                  <a:pt x="27217" y="61960"/>
                </a:cubicBezTo>
                <a:cubicBezTo>
                  <a:pt x="27235" y="61960"/>
                  <a:pt x="27249" y="61972"/>
                  <a:pt x="27257" y="61999"/>
                </a:cubicBezTo>
                <a:cubicBezTo>
                  <a:pt x="27314" y="61858"/>
                  <a:pt x="27320" y="61805"/>
                  <a:pt x="27294" y="61805"/>
                </a:cubicBezTo>
                <a:cubicBezTo>
                  <a:pt x="27260" y="61805"/>
                  <a:pt x="27173" y="61892"/>
                  <a:pt x="27066" y="61999"/>
                </a:cubicBezTo>
                <a:cubicBezTo>
                  <a:pt x="27385" y="61617"/>
                  <a:pt x="27703" y="61234"/>
                  <a:pt x="27958" y="60789"/>
                </a:cubicBezTo>
                <a:lnTo>
                  <a:pt x="27958" y="60789"/>
                </a:lnTo>
                <a:cubicBezTo>
                  <a:pt x="27926" y="60820"/>
                  <a:pt x="27878" y="60836"/>
                  <a:pt x="27847" y="60836"/>
                </a:cubicBezTo>
                <a:cubicBezTo>
                  <a:pt x="27815" y="60836"/>
                  <a:pt x="27799" y="60820"/>
                  <a:pt x="27831" y="60789"/>
                </a:cubicBezTo>
                <a:cubicBezTo>
                  <a:pt x="28340" y="60024"/>
                  <a:pt x="27894" y="60407"/>
                  <a:pt x="28149" y="59833"/>
                </a:cubicBezTo>
                <a:cubicBezTo>
                  <a:pt x="28208" y="59774"/>
                  <a:pt x="28250" y="59756"/>
                  <a:pt x="28282" y="59756"/>
                </a:cubicBezTo>
                <a:cubicBezTo>
                  <a:pt x="28332" y="59756"/>
                  <a:pt x="28358" y="59801"/>
                  <a:pt x="28387" y="59801"/>
                </a:cubicBezTo>
                <a:cubicBezTo>
                  <a:pt x="28418" y="59801"/>
                  <a:pt x="28454" y="59746"/>
                  <a:pt x="28531" y="59515"/>
                </a:cubicBezTo>
                <a:cubicBezTo>
                  <a:pt x="28611" y="59415"/>
                  <a:pt x="28660" y="59378"/>
                  <a:pt x="28689" y="59378"/>
                </a:cubicBezTo>
                <a:cubicBezTo>
                  <a:pt x="28752" y="59378"/>
                  <a:pt x="28722" y="59555"/>
                  <a:pt x="28722" y="59642"/>
                </a:cubicBezTo>
                <a:cubicBezTo>
                  <a:pt x="28912" y="59263"/>
                  <a:pt x="29102" y="58821"/>
                  <a:pt x="29416" y="58503"/>
                </a:cubicBezTo>
                <a:lnTo>
                  <a:pt x="29416" y="58503"/>
                </a:lnTo>
                <a:cubicBezTo>
                  <a:pt x="29437" y="58444"/>
                  <a:pt x="29462" y="58379"/>
                  <a:pt x="29486" y="58305"/>
                </a:cubicBezTo>
                <a:lnTo>
                  <a:pt x="29486" y="58305"/>
                </a:lnTo>
                <a:lnTo>
                  <a:pt x="29295" y="58432"/>
                </a:lnTo>
                <a:cubicBezTo>
                  <a:pt x="29359" y="58305"/>
                  <a:pt x="29423" y="58178"/>
                  <a:pt x="29486" y="58178"/>
                </a:cubicBezTo>
                <a:cubicBezTo>
                  <a:pt x="29486" y="57987"/>
                  <a:pt x="29232" y="58178"/>
                  <a:pt x="29232" y="57859"/>
                </a:cubicBezTo>
                <a:cubicBezTo>
                  <a:pt x="29423" y="57668"/>
                  <a:pt x="29423" y="57159"/>
                  <a:pt x="29614" y="57159"/>
                </a:cubicBezTo>
                <a:cubicBezTo>
                  <a:pt x="29504" y="57434"/>
                  <a:pt x="29524" y="57471"/>
                  <a:pt x="29568" y="57471"/>
                </a:cubicBezTo>
                <a:cubicBezTo>
                  <a:pt x="29584" y="57471"/>
                  <a:pt x="29604" y="57466"/>
                  <a:pt x="29621" y="57466"/>
                </a:cubicBezTo>
                <a:cubicBezTo>
                  <a:pt x="29664" y="57466"/>
                  <a:pt x="29691" y="57499"/>
                  <a:pt x="29614" y="57732"/>
                </a:cubicBezTo>
                <a:cubicBezTo>
                  <a:pt x="29677" y="57604"/>
                  <a:pt x="29677" y="57477"/>
                  <a:pt x="29741" y="57350"/>
                </a:cubicBezTo>
                <a:lnTo>
                  <a:pt x="29741" y="57413"/>
                </a:lnTo>
                <a:cubicBezTo>
                  <a:pt x="30123" y="56777"/>
                  <a:pt x="29677" y="57031"/>
                  <a:pt x="29869" y="56331"/>
                </a:cubicBezTo>
                <a:lnTo>
                  <a:pt x="29869" y="56331"/>
                </a:lnTo>
                <a:cubicBezTo>
                  <a:pt x="29883" y="56360"/>
                  <a:pt x="29905" y="56373"/>
                  <a:pt x="29930" y="56373"/>
                </a:cubicBezTo>
                <a:cubicBezTo>
                  <a:pt x="30011" y="56373"/>
                  <a:pt x="30123" y="56237"/>
                  <a:pt x="30123" y="56140"/>
                </a:cubicBezTo>
                <a:lnTo>
                  <a:pt x="30123" y="56140"/>
                </a:lnTo>
                <a:cubicBezTo>
                  <a:pt x="30102" y="56225"/>
                  <a:pt x="30074" y="56260"/>
                  <a:pt x="30045" y="56260"/>
                </a:cubicBezTo>
                <a:cubicBezTo>
                  <a:pt x="29989" y="56260"/>
                  <a:pt x="29932" y="56118"/>
                  <a:pt x="29932" y="55949"/>
                </a:cubicBezTo>
                <a:cubicBezTo>
                  <a:pt x="30102" y="55552"/>
                  <a:pt x="30020" y="55458"/>
                  <a:pt x="30045" y="55307"/>
                </a:cubicBezTo>
                <a:lnTo>
                  <a:pt x="30045" y="55307"/>
                </a:lnTo>
                <a:lnTo>
                  <a:pt x="29996" y="55503"/>
                </a:lnTo>
                <a:cubicBezTo>
                  <a:pt x="29932" y="55376"/>
                  <a:pt x="29996" y="55121"/>
                  <a:pt x="29996" y="54866"/>
                </a:cubicBezTo>
                <a:cubicBezTo>
                  <a:pt x="30053" y="54866"/>
                  <a:pt x="30008" y="55067"/>
                  <a:pt x="30043" y="55067"/>
                </a:cubicBezTo>
                <a:cubicBezTo>
                  <a:pt x="30047" y="55067"/>
                  <a:pt x="30053" y="55064"/>
                  <a:pt x="30060" y="55057"/>
                </a:cubicBezTo>
                <a:cubicBezTo>
                  <a:pt x="29932" y="54675"/>
                  <a:pt x="30378" y="54293"/>
                  <a:pt x="30378" y="53783"/>
                </a:cubicBezTo>
                <a:cubicBezTo>
                  <a:pt x="30410" y="53688"/>
                  <a:pt x="30458" y="53688"/>
                  <a:pt x="30505" y="53688"/>
                </a:cubicBezTo>
                <a:cubicBezTo>
                  <a:pt x="30553" y="53688"/>
                  <a:pt x="30601" y="53688"/>
                  <a:pt x="30633" y="53592"/>
                </a:cubicBezTo>
                <a:cubicBezTo>
                  <a:pt x="30569" y="53019"/>
                  <a:pt x="30887" y="53019"/>
                  <a:pt x="30824" y="52446"/>
                </a:cubicBezTo>
                <a:lnTo>
                  <a:pt x="30824" y="52446"/>
                </a:lnTo>
                <a:cubicBezTo>
                  <a:pt x="30772" y="52498"/>
                  <a:pt x="30741" y="52540"/>
                  <a:pt x="30718" y="52540"/>
                </a:cubicBezTo>
                <a:cubicBezTo>
                  <a:pt x="30686" y="52540"/>
                  <a:pt x="30670" y="52454"/>
                  <a:pt x="30633" y="52191"/>
                </a:cubicBezTo>
                <a:lnTo>
                  <a:pt x="30633" y="53147"/>
                </a:lnTo>
                <a:lnTo>
                  <a:pt x="30505" y="52510"/>
                </a:lnTo>
                <a:cubicBezTo>
                  <a:pt x="30442" y="52828"/>
                  <a:pt x="30505" y="53147"/>
                  <a:pt x="30442" y="53338"/>
                </a:cubicBezTo>
                <a:cubicBezTo>
                  <a:pt x="30404" y="53149"/>
                  <a:pt x="30411" y="53095"/>
                  <a:pt x="30383" y="53095"/>
                </a:cubicBezTo>
                <a:cubicBezTo>
                  <a:pt x="30364" y="53095"/>
                  <a:pt x="30329" y="53121"/>
                  <a:pt x="30251" y="53147"/>
                </a:cubicBezTo>
                <a:cubicBezTo>
                  <a:pt x="30569" y="52828"/>
                  <a:pt x="30251" y="52382"/>
                  <a:pt x="30442" y="52000"/>
                </a:cubicBezTo>
                <a:lnTo>
                  <a:pt x="30824" y="52000"/>
                </a:lnTo>
                <a:cubicBezTo>
                  <a:pt x="31015" y="51363"/>
                  <a:pt x="30760" y="50790"/>
                  <a:pt x="30887" y="49962"/>
                </a:cubicBezTo>
                <a:lnTo>
                  <a:pt x="30887" y="49962"/>
                </a:lnTo>
                <a:lnTo>
                  <a:pt x="30824" y="50217"/>
                </a:lnTo>
                <a:cubicBezTo>
                  <a:pt x="30696" y="50090"/>
                  <a:pt x="30824" y="49708"/>
                  <a:pt x="30824" y="49453"/>
                </a:cubicBezTo>
                <a:cubicBezTo>
                  <a:pt x="30951" y="49453"/>
                  <a:pt x="30951" y="49262"/>
                  <a:pt x="31079" y="49198"/>
                </a:cubicBezTo>
                <a:cubicBezTo>
                  <a:pt x="30951" y="49198"/>
                  <a:pt x="31079" y="48561"/>
                  <a:pt x="30887" y="48434"/>
                </a:cubicBezTo>
                <a:lnTo>
                  <a:pt x="31015" y="48052"/>
                </a:lnTo>
                <a:cubicBezTo>
                  <a:pt x="31079" y="47351"/>
                  <a:pt x="30696" y="47288"/>
                  <a:pt x="30760" y="46587"/>
                </a:cubicBezTo>
                <a:lnTo>
                  <a:pt x="30760" y="46587"/>
                </a:lnTo>
                <a:cubicBezTo>
                  <a:pt x="30887" y="46778"/>
                  <a:pt x="31015" y="46523"/>
                  <a:pt x="31079" y="46969"/>
                </a:cubicBezTo>
                <a:cubicBezTo>
                  <a:pt x="31079" y="46715"/>
                  <a:pt x="31079" y="46523"/>
                  <a:pt x="31015" y="46523"/>
                </a:cubicBezTo>
                <a:cubicBezTo>
                  <a:pt x="31079" y="46396"/>
                  <a:pt x="30887" y="45887"/>
                  <a:pt x="31015" y="45696"/>
                </a:cubicBezTo>
                <a:cubicBezTo>
                  <a:pt x="30951" y="45632"/>
                  <a:pt x="30824" y="45568"/>
                  <a:pt x="30887" y="45313"/>
                </a:cubicBezTo>
                <a:lnTo>
                  <a:pt x="30951" y="45313"/>
                </a:lnTo>
                <a:cubicBezTo>
                  <a:pt x="30903" y="45313"/>
                  <a:pt x="30856" y="45099"/>
                  <a:pt x="30781" y="45099"/>
                </a:cubicBezTo>
                <a:cubicBezTo>
                  <a:pt x="30764" y="45099"/>
                  <a:pt x="30746" y="45109"/>
                  <a:pt x="30727" y="45136"/>
                </a:cubicBezTo>
                <a:lnTo>
                  <a:pt x="30727" y="45136"/>
                </a:lnTo>
                <a:cubicBezTo>
                  <a:pt x="31125" y="44426"/>
                  <a:pt x="30769" y="43200"/>
                  <a:pt x="31142" y="42702"/>
                </a:cubicBezTo>
                <a:cubicBezTo>
                  <a:pt x="31206" y="42193"/>
                  <a:pt x="31206" y="41683"/>
                  <a:pt x="31270" y="41174"/>
                </a:cubicBezTo>
                <a:cubicBezTo>
                  <a:pt x="31270" y="41174"/>
                  <a:pt x="31315" y="41174"/>
                  <a:pt x="31290" y="41252"/>
                </a:cubicBezTo>
                <a:lnTo>
                  <a:pt x="31290" y="41252"/>
                </a:lnTo>
                <a:cubicBezTo>
                  <a:pt x="31495" y="40735"/>
                  <a:pt x="31022" y="40837"/>
                  <a:pt x="31270" y="40219"/>
                </a:cubicBezTo>
                <a:cubicBezTo>
                  <a:pt x="31330" y="40158"/>
                  <a:pt x="31368" y="40135"/>
                  <a:pt x="31390" y="40135"/>
                </a:cubicBezTo>
                <a:cubicBezTo>
                  <a:pt x="31469" y="40135"/>
                  <a:pt x="31345" y="40443"/>
                  <a:pt x="31368" y="40443"/>
                </a:cubicBezTo>
                <a:cubicBezTo>
                  <a:pt x="31372" y="40443"/>
                  <a:pt x="31381" y="40433"/>
                  <a:pt x="31397" y="40410"/>
                </a:cubicBezTo>
                <a:cubicBezTo>
                  <a:pt x="31843" y="40410"/>
                  <a:pt x="31588" y="39582"/>
                  <a:pt x="31970" y="39200"/>
                </a:cubicBezTo>
                <a:lnTo>
                  <a:pt x="31970" y="39327"/>
                </a:lnTo>
                <a:cubicBezTo>
                  <a:pt x="32161" y="39072"/>
                  <a:pt x="32097" y="38563"/>
                  <a:pt x="32416" y="38054"/>
                </a:cubicBezTo>
                <a:cubicBezTo>
                  <a:pt x="32543" y="37480"/>
                  <a:pt x="32798" y="36907"/>
                  <a:pt x="33116" y="36461"/>
                </a:cubicBezTo>
                <a:lnTo>
                  <a:pt x="33116" y="36461"/>
                </a:lnTo>
                <a:cubicBezTo>
                  <a:pt x="33116" y="36716"/>
                  <a:pt x="32989" y="36716"/>
                  <a:pt x="33180" y="36780"/>
                </a:cubicBezTo>
                <a:cubicBezTo>
                  <a:pt x="33307" y="36525"/>
                  <a:pt x="32989" y="36652"/>
                  <a:pt x="33244" y="36270"/>
                </a:cubicBezTo>
                <a:cubicBezTo>
                  <a:pt x="33398" y="36219"/>
                  <a:pt x="33634" y="36044"/>
                  <a:pt x="33787" y="36044"/>
                </a:cubicBezTo>
                <a:cubicBezTo>
                  <a:pt x="33824" y="36044"/>
                  <a:pt x="33856" y="36054"/>
                  <a:pt x="33881" y="36079"/>
                </a:cubicBezTo>
                <a:lnTo>
                  <a:pt x="33562" y="36398"/>
                </a:lnTo>
                <a:cubicBezTo>
                  <a:pt x="33881" y="36398"/>
                  <a:pt x="33944" y="35952"/>
                  <a:pt x="34199" y="35825"/>
                </a:cubicBezTo>
                <a:lnTo>
                  <a:pt x="34199" y="35952"/>
                </a:lnTo>
                <a:cubicBezTo>
                  <a:pt x="34709" y="35442"/>
                  <a:pt x="34581" y="35251"/>
                  <a:pt x="35218" y="34806"/>
                </a:cubicBezTo>
                <a:lnTo>
                  <a:pt x="35091" y="34806"/>
                </a:lnTo>
                <a:cubicBezTo>
                  <a:pt x="35345" y="34424"/>
                  <a:pt x="35473" y="34742"/>
                  <a:pt x="35727" y="34360"/>
                </a:cubicBezTo>
                <a:lnTo>
                  <a:pt x="35982" y="34487"/>
                </a:lnTo>
                <a:cubicBezTo>
                  <a:pt x="36301" y="34169"/>
                  <a:pt x="36683" y="33850"/>
                  <a:pt x="37129" y="33596"/>
                </a:cubicBezTo>
                <a:lnTo>
                  <a:pt x="37129" y="33596"/>
                </a:lnTo>
                <a:cubicBezTo>
                  <a:pt x="36874" y="33914"/>
                  <a:pt x="36555" y="34232"/>
                  <a:pt x="36237" y="34487"/>
                </a:cubicBezTo>
                <a:cubicBezTo>
                  <a:pt x="36476" y="34344"/>
                  <a:pt x="36679" y="34200"/>
                  <a:pt x="36873" y="34030"/>
                </a:cubicBezTo>
                <a:lnTo>
                  <a:pt x="36873" y="34030"/>
                </a:lnTo>
                <a:cubicBezTo>
                  <a:pt x="36854" y="34037"/>
                  <a:pt x="36833" y="34041"/>
                  <a:pt x="36810" y="34041"/>
                </a:cubicBezTo>
                <a:cubicBezTo>
                  <a:pt x="37065" y="33723"/>
                  <a:pt x="37447" y="33405"/>
                  <a:pt x="37893" y="33277"/>
                </a:cubicBezTo>
                <a:cubicBezTo>
                  <a:pt x="37921" y="33363"/>
                  <a:pt x="38002" y="33398"/>
                  <a:pt x="38123" y="33398"/>
                </a:cubicBezTo>
                <a:cubicBezTo>
                  <a:pt x="38270" y="33398"/>
                  <a:pt x="38476" y="33347"/>
                  <a:pt x="38721" y="33277"/>
                </a:cubicBezTo>
                <a:cubicBezTo>
                  <a:pt x="38991" y="33187"/>
                  <a:pt x="39293" y="33097"/>
                  <a:pt x="39537" y="33097"/>
                </a:cubicBezTo>
                <a:cubicBezTo>
                  <a:pt x="39638" y="33097"/>
                  <a:pt x="39729" y="33113"/>
                  <a:pt x="39803" y="33150"/>
                </a:cubicBezTo>
                <a:cubicBezTo>
                  <a:pt x="40759" y="32768"/>
                  <a:pt x="41714" y="32577"/>
                  <a:pt x="42733" y="32513"/>
                </a:cubicBezTo>
                <a:cubicBezTo>
                  <a:pt x="42287" y="32258"/>
                  <a:pt x="43051" y="32449"/>
                  <a:pt x="42924" y="32131"/>
                </a:cubicBezTo>
                <a:cubicBezTo>
                  <a:pt x="43178" y="32067"/>
                  <a:pt x="43306" y="32067"/>
                  <a:pt x="43306" y="32067"/>
                </a:cubicBezTo>
                <a:lnTo>
                  <a:pt x="44134" y="32195"/>
                </a:lnTo>
                <a:cubicBezTo>
                  <a:pt x="44325" y="32258"/>
                  <a:pt x="43879" y="32322"/>
                  <a:pt x="43943" y="32386"/>
                </a:cubicBezTo>
                <a:cubicBezTo>
                  <a:pt x="44516" y="32386"/>
                  <a:pt x="44197" y="32513"/>
                  <a:pt x="44580" y="32577"/>
                </a:cubicBezTo>
                <a:cubicBezTo>
                  <a:pt x="44452" y="32449"/>
                  <a:pt x="44771" y="32386"/>
                  <a:pt x="45089" y="32386"/>
                </a:cubicBezTo>
                <a:lnTo>
                  <a:pt x="44580" y="32258"/>
                </a:lnTo>
                <a:cubicBezTo>
                  <a:pt x="44754" y="32204"/>
                  <a:pt x="44890" y="32185"/>
                  <a:pt x="45001" y="32185"/>
                </a:cubicBezTo>
                <a:cubicBezTo>
                  <a:pt x="45306" y="32185"/>
                  <a:pt x="45435" y="32332"/>
                  <a:pt x="45718" y="32332"/>
                </a:cubicBezTo>
                <a:cubicBezTo>
                  <a:pt x="45822" y="32332"/>
                  <a:pt x="45946" y="32312"/>
                  <a:pt x="46108" y="32258"/>
                </a:cubicBezTo>
                <a:lnTo>
                  <a:pt x="46108" y="32258"/>
                </a:lnTo>
                <a:lnTo>
                  <a:pt x="45853" y="32386"/>
                </a:lnTo>
                <a:cubicBezTo>
                  <a:pt x="46554" y="32386"/>
                  <a:pt x="47191" y="32258"/>
                  <a:pt x="47827" y="32004"/>
                </a:cubicBezTo>
                <a:cubicBezTo>
                  <a:pt x="47891" y="32004"/>
                  <a:pt x="48018" y="32131"/>
                  <a:pt x="47827" y="32195"/>
                </a:cubicBezTo>
                <a:cubicBezTo>
                  <a:pt x="48701" y="32195"/>
                  <a:pt x="49715" y="31914"/>
                  <a:pt x="50468" y="31914"/>
                </a:cubicBezTo>
                <a:cubicBezTo>
                  <a:pt x="50593" y="31914"/>
                  <a:pt x="50711" y="31922"/>
                  <a:pt x="50821" y="31940"/>
                </a:cubicBezTo>
                <a:lnTo>
                  <a:pt x="50757" y="32067"/>
                </a:lnTo>
                <a:cubicBezTo>
                  <a:pt x="50921" y="32067"/>
                  <a:pt x="51038" y="31927"/>
                  <a:pt x="51228" y="31927"/>
                </a:cubicBezTo>
                <a:cubicBezTo>
                  <a:pt x="51260" y="31927"/>
                  <a:pt x="51294" y="31931"/>
                  <a:pt x="51330" y="31940"/>
                </a:cubicBezTo>
                <a:cubicBezTo>
                  <a:pt x="51330" y="31940"/>
                  <a:pt x="51266" y="32067"/>
                  <a:pt x="51330" y="32067"/>
                </a:cubicBezTo>
                <a:cubicBezTo>
                  <a:pt x="51585" y="31940"/>
                  <a:pt x="51840" y="31940"/>
                  <a:pt x="52094" y="31940"/>
                </a:cubicBezTo>
                <a:lnTo>
                  <a:pt x="51840" y="32004"/>
                </a:lnTo>
                <a:cubicBezTo>
                  <a:pt x="51982" y="32021"/>
                  <a:pt x="52114" y="32029"/>
                  <a:pt x="52239" y="32029"/>
                </a:cubicBezTo>
                <a:cubicBezTo>
                  <a:pt x="53007" y="32029"/>
                  <a:pt x="53484" y="31731"/>
                  <a:pt x="54196" y="31621"/>
                </a:cubicBezTo>
                <a:cubicBezTo>
                  <a:pt x="54196" y="31876"/>
                  <a:pt x="55024" y="31940"/>
                  <a:pt x="55406" y="31940"/>
                </a:cubicBezTo>
                <a:cubicBezTo>
                  <a:pt x="56425" y="31876"/>
                  <a:pt x="57444" y="31621"/>
                  <a:pt x="58463" y="31367"/>
                </a:cubicBezTo>
                <a:cubicBezTo>
                  <a:pt x="58674" y="31393"/>
                  <a:pt x="58885" y="31409"/>
                  <a:pt x="59096" y="31409"/>
                </a:cubicBezTo>
                <a:cubicBezTo>
                  <a:pt x="59394" y="31409"/>
                  <a:pt x="59693" y="31378"/>
                  <a:pt x="59991" y="31303"/>
                </a:cubicBezTo>
                <a:cubicBezTo>
                  <a:pt x="60564" y="31176"/>
                  <a:pt x="61265" y="31048"/>
                  <a:pt x="61774" y="30985"/>
                </a:cubicBezTo>
                <a:cubicBezTo>
                  <a:pt x="61647" y="30985"/>
                  <a:pt x="61774" y="30794"/>
                  <a:pt x="61965" y="30730"/>
                </a:cubicBezTo>
                <a:cubicBezTo>
                  <a:pt x="62052" y="30687"/>
                  <a:pt x="62315" y="30555"/>
                  <a:pt x="62474" y="30555"/>
                </a:cubicBezTo>
                <a:cubicBezTo>
                  <a:pt x="62550" y="30555"/>
                  <a:pt x="62602" y="30584"/>
                  <a:pt x="62602" y="30666"/>
                </a:cubicBezTo>
                <a:lnTo>
                  <a:pt x="62538" y="30666"/>
                </a:lnTo>
                <a:cubicBezTo>
                  <a:pt x="62610" y="30702"/>
                  <a:pt x="62696" y="30717"/>
                  <a:pt x="62791" y="30717"/>
                </a:cubicBezTo>
                <a:cubicBezTo>
                  <a:pt x="63037" y="30717"/>
                  <a:pt x="63346" y="30613"/>
                  <a:pt x="63621" y="30475"/>
                </a:cubicBezTo>
                <a:lnTo>
                  <a:pt x="63621" y="30157"/>
                </a:lnTo>
                <a:cubicBezTo>
                  <a:pt x="63706" y="30170"/>
                  <a:pt x="63792" y="30176"/>
                  <a:pt x="63878" y="30176"/>
                </a:cubicBezTo>
                <a:cubicBezTo>
                  <a:pt x="64938" y="30176"/>
                  <a:pt x="66092" y="29246"/>
                  <a:pt x="66775" y="29246"/>
                </a:cubicBezTo>
                <a:cubicBezTo>
                  <a:pt x="66831" y="29246"/>
                  <a:pt x="66883" y="29252"/>
                  <a:pt x="66933" y="29265"/>
                </a:cubicBezTo>
                <a:cubicBezTo>
                  <a:pt x="67124" y="29138"/>
                  <a:pt x="67442" y="28947"/>
                  <a:pt x="67633" y="28819"/>
                </a:cubicBezTo>
                <a:lnTo>
                  <a:pt x="67697" y="28947"/>
                </a:lnTo>
                <a:cubicBezTo>
                  <a:pt x="68270" y="28756"/>
                  <a:pt x="68907" y="28501"/>
                  <a:pt x="69480" y="28183"/>
                </a:cubicBezTo>
                <a:lnTo>
                  <a:pt x="69480" y="28183"/>
                </a:lnTo>
                <a:lnTo>
                  <a:pt x="69353" y="28374"/>
                </a:lnTo>
                <a:cubicBezTo>
                  <a:pt x="69798" y="28119"/>
                  <a:pt x="69671" y="27609"/>
                  <a:pt x="70053" y="27418"/>
                </a:cubicBezTo>
                <a:lnTo>
                  <a:pt x="70308" y="27546"/>
                </a:lnTo>
                <a:cubicBezTo>
                  <a:pt x="71136" y="27227"/>
                  <a:pt x="71900" y="26781"/>
                  <a:pt x="72537" y="26208"/>
                </a:cubicBezTo>
                <a:lnTo>
                  <a:pt x="72537" y="26208"/>
                </a:lnTo>
                <a:cubicBezTo>
                  <a:pt x="72537" y="26208"/>
                  <a:pt x="72537" y="26336"/>
                  <a:pt x="72473" y="26399"/>
                </a:cubicBezTo>
                <a:cubicBezTo>
                  <a:pt x="72600" y="26272"/>
                  <a:pt x="72983" y="26081"/>
                  <a:pt x="73237" y="25954"/>
                </a:cubicBezTo>
                <a:cubicBezTo>
                  <a:pt x="73481" y="25770"/>
                  <a:pt x="73667" y="25587"/>
                  <a:pt x="73570" y="25460"/>
                </a:cubicBezTo>
                <a:lnTo>
                  <a:pt x="73570" y="25460"/>
                </a:lnTo>
                <a:cubicBezTo>
                  <a:pt x="73583" y="25471"/>
                  <a:pt x="73599" y="25476"/>
                  <a:pt x="73617" y="25476"/>
                </a:cubicBezTo>
                <a:cubicBezTo>
                  <a:pt x="73813" y="25476"/>
                  <a:pt x="74293" y="24890"/>
                  <a:pt x="74575" y="24553"/>
                </a:cubicBezTo>
                <a:lnTo>
                  <a:pt x="74638" y="24744"/>
                </a:lnTo>
                <a:cubicBezTo>
                  <a:pt x="74766" y="24425"/>
                  <a:pt x="74957" y="24170"/>
                  <a:pt x="75212" y="23916"/>
                </a:cubicBezTo>
                <a:cubicBezTo>
                  <a:pt x="75229" y="23899"/>
                  <a:pt x="75246" y="23891"/>
                  <a:pt x="75259" y="23891"/>
                </a:cubicBezTo>
                <a:cubicBezTo>
                  <a:pt x="75296" y="23891"/>
                  <a:pt x="75305" y="23950"/>
                  <a:pt x="75212" y="24043"/>
                </a:cubicBezTo>
                <a:cubicBezTo>
                  <a:pt x="75594" y="23788"/>
                  <a:pt x="75339" y="23661"/>
                  <a:pt x="75785" y="23406"/>
                </a:cubicBezTo>
                <a:lnTo>
                  <a:pt x="75785" y="23406"/>
                </a:lnTo>
                <a:lnTo>
                  <a:pt x="75721" y="23597"/>
                </a:lnTo>
                <a:cubicBezTo>
                  <a:pt x="75912" y="23470"/>
                  <a:pt x="76039" y="23279"/>
                  <a:pt x="76103" y="23088"/>
                </a:cubicBezTo>
                <a:cubicBezTo>
                  <a:pt x="76294" y="22833"/>
                  <a:pt x="76804" y="22578"/>
                  <a:pt x="76931" y="22578"/>
                </a:cubicBezTo>
                <a:cubicBezTo>
                  <a:pt x="76931" y="22387"/>
                  <a:pt x="76995" y="22196"/>
                  <a:pt x="77186" y="22069"/>
                </a:cubicBezTo>
                <a:cubicBezTo>
                  <a:pt x="77249" y="22069"/>
                  <a:pt x="77186" y="22196"/>
                  <a:pt x="77186" y="22260"/>
                </a:cubicBezTo>
                <a:cubicBezTo>
                  <a:pt x="77823" y="21814"/>
                  <a:pt x="77886" y="21368"/>
                  <a:pt x="78332" y="21114"/>
                </a:cubicBezTo>
                <a:lnTo>
                  <a:pt x="78459" y="21114"/>
                </a:lnTo>
                <a:cubicBezTo>
                  <a:pt x="78205" y="21368"/>
                  <a:pt x="77950" y="21559"/>
                  <a:pt x="77695" y="21814"/>
                </a:cubicBezTo>
                <a:cubicBezTo>
                  <a:pt x="77708" y="21820"/>
                  <a:pt x="77723" y="21823"/>
                  <a:pt x="77739" y="21823"/>
                </a:cubicBezTo>
                <a:cubicBezTo>
                  <a:pt x="77819" y="21823"/>
                  <a:pt x="77939" y="21763"/>
                  <a:pt x="78019" y="21763"/>
                </a:cubicBezTo>
                <a:cubicBezTo>
                  <a:pt x="78092" y="21763"/>
                  <a:pt x="78132" y="21813"/>
                  <a:pt x="78077" y="22005"/>
                </a:cubicBezTo>
                <a:cubicBezTo>
                  <a:pt x="78332" y="21559"/>
                  <a:pt x="78587" y="21114"/>
                  <a:pt x="78969" y="20731"/>
                </a:cubicBezTo>
                <a:lnTo>
                  <a:pt x="79033" y="20731"/>
                </a:lnTo>
                <a:lnTo>
                  <a:pt x="79033" y="20795"/>
                </a:lnTo>
                <a:cubicBezTo>
                  <a:pt x="79096" y="20731"/>
                  <a:pt x="79160" y="20604"/>
                  <a:pt x="79224" y="20540"/>
                </a:cubicBezTo>
                <a:cubicBezTo>
                  <a:pt x="79351" y="20477"/>
                  <a:pt x="79415" y="20349"/>
                  <a:pt x="79542" y="20286"/>
                </a:cubicBezTo>
                <a:lnTo>
                  <a:pt x="79733" y="20031"/>
                </a:lnTo>
                <a:cubicBezTo>
                  <a:pt x="79733" y="20095"/>
                  <a:pt x="79733" y="20095"/>
                  <a:pt x="79733" y="20095"/>
                </a:cubicBezTo>
                <a:cubicBezTo>
                  <a:pt x="79669" y="20222"/>
                  <a:pt x="79606" y="20286"/>
                  <a:pt x="79542" y="20286"/>
                </a:cubicBezTo>
                <a:cubicBezTo>
                  <a:pt x="79550" y="20290"/>
                  <a:pt x="79559" y="20292"/>
                  <a:pt x="79569" y="20292"/>
                </a:cubicBezTo>
                <a:cubicBezTo>
                  <a:pt x="79703" y="20292"/>
                  <a:pt x="79937" y="19895"/>
                  <a:pt x="80115" y="19776"/>
                </a:cubicBezTo>
                <a:cubicBezTo>
                  <a:pt x="80017" y="19678"/>
                  <a:pt x="80145" y="19543"/>
                  <a:pt x="80065" y="19543"/>
                </a:cubicBezTo>
                <a:cubicBezTo>
                  <a:pt x="80041" y="19543"/>
                  <a:pt x="79998" y="19556"/>
                  <a:pt x="79924" y="19585"/>
                </a:cubicBezTo>
                <a:cubicBezTo>
                  <a:pt x="79924" y="19585"/>
                  <a:pt x="79924" y="19585"/>
                  <a:pt x="79797" y="19713"/>
                </a:cubicBezTo>
                <a:cubicBezTo>
                  <a:pt x="79733" y="19776"/>
                  <a:pt x="79733" y="19776"/>
                  <a:pt x="79733" y="19840"/>
                </a:cubicBezTo>
                <a:lnTo>
                  <a:pt x="79351" y="20286"/>
                </a:lnTo>
                <a:cubicBezTo>
                  <a:pt x="79415" y="20031"/>
                  <a:pt x="79542" y="19840"/>
                  <a:pt x="79733" y="19776"/>
                </a:cubicBezTo>
                <a:lnTo>
                  <a:pt x="79733" y="19330"/>
                </a:lnTo>
                <a:cubicBezTo>
                  <a:pt x="80115" y="19203"/>
                  <a:pt x="80625" y="18821"/>
                  <a:pt x="80752" y="18821"/>
                </a:cubicBezTo>
                <a:cubicBezTo>
                  <a:pt x="80943" y="18503"/>
                  <a:pt x="81198" y="18184"/>
                  <a:pt x="81453" y="17866"/>
                </a:cubicBezTo>
                <a:cubicBezTo>
                  <a:pt x="81644" y="17547"/>
                  <a:pt x="81771" y="17229"/>
                  <a:pt x="81771" y="16847"/>
                </a:cubicBezTo>
                <a:cubicBezTo>
                  <a:pt x="81847" y="16732"/>
                  <a:pt x="81924" y="16709"/>
                  <a:pt x="81986" y="16709"/>
                </a:cubicBezTo>
                <a:cubicBezTo>
                  <a:pt x="82028" y="16709"/>
                  <a:pt x="82064" y="16719"/>
                  <a:pt x="82089" y="16719"/>
                </a:cubicBezTo>
                <a:cubicBezTo>
                  <a:pt x="82026" y="16783"/>
                  <a:pt x="81962" y="16910"/>
                  <a:pt x="81962" y="16974"/>
                </a:cubicBezTo>
                <a:cubicBezTo>
                  <a:pt x="82153" y="16592"/>
                  <a:pt x="82599" y="15955"/>
                  <a:pt x="82472" y="15764"/>
                </a:cubicBezTo>
                <a:cubicBezTo>
                  <a:pt x="82556" y="15680"/>
                  <a:pt x="82603" y="15651"/>
                  <a:pt x="82629" y="15651"/>
                </a:cubicBezTo>
                <a:cubicBezTo>
                  <a:pt x="82684" y="15651"/>
                  <a:pt x="82649" y="15774"/>
                  <a:pt x="82671" y="15774"/>
                </a:cubicBezTo>
                <a:cubicBezTo>
                  <a:pt x="82687" y="15774"/>
                  <a:pt x="82731" y="15714"/>
                  <a:pt x="82854" y="15509"/>
                </a:cubicBezTo>
                <a:lnTo>
                  <a:pt x="82854" y="15637"/>
                </a:lnTo>
                <a:cubicBezTo>
                  <a:pt x="83299" y="15127"/>
                  <a:pt x="83618" y="14554"/>
                  <a:pt x="83745" y="13981"/>
                </a:cubicBezTo>
                <a:cubicBezTo>
                  <a:pt x="83873" y="13280"/>
                  <a:pt x="84191" y="12707"/>
                  <a:pt x="84637" y="12198"/>
                </a:cubicBezTo>
                <a:lnTo>
                  <a:pt x="84637" y="12198"/>
                </a:lnTo>
                <a:cubicBezTo>
                  <a:pt x="84573" y="12262"/>
                  <a:pt x="84509" y="12325"/>
                  <a:pt x="84509" y="12325"/>
                </a:cubicBezTo>
                <a:cubicBezTo>
                  <a:pt x="84955" y="11561"/>
                  <a:pt x="85337" y="10733"/>
                  <a:pt x="85592" y="9842"/>
                </a:cubicBezTo>
                <a:cubicBezTo>
                  <a:pt x="85847" y="8950"/>
                  <a:pt x="86165" y="8122"/>
                  <a:pt x="86611" y="7294"/>
                </a:cubicBezTo>
                <a:cubicBezTo>
                  <a:pt x="86802" y="6848"/>
                  <a:pt x="86675" y="6785"/>
                  <a:pt x="86611" y="6466"/>
                </a:cubicBezTo>
                <a:lnTo>
                  <a:pt x="86802" y="6403"/>
                </a:lnTo>
                <a:lnTo>
                  <a:pt x="86738" y="5829"/>
                </a:lnTo>
                <a:cubicBezTo>
                  <a:pt x="86738" y="5065"/>
                  <a:pt x="87503" y="4683"/>
                  <a:pt x="87375" y="3664"/>
                </a:cubicBezTo>
                <a:lnTo>
                  <a:pt x="87375" y="3664"/>
                </a:lnTo>
                <a:lnTo>
                  <a:pt x="87184" y="3792"/>
                </a:lnTo>
                <a:cubicBezTo>
                  <a:pt x="87306" y="3486"/>
                  <a:pt x="87311" y="2769"/>
                  <a:pt x="87424" y="2769"/>
                </a:cubicBezTo>
                <a:cubicBezTo>
                  <a:pt x="87429" y="2769"/>
                  <a:pt x="87434" y="2770"/>
                  <a:pt x="87439" y="2773"/>
                </a:cubicBezTo>
                <a:cubicBezTo>
                  <a:pt x="87439" y="2773"/>
                  <a:pt x="87311" y="2645"/>
                  <a:pt x="87439" y="2582"/>
                </a:cubicBezTo>
                <a:lnTo>
                  <a:pt x="87503" y="2582"/>
                </a:lnTo>
                <a:lnTo>
                  <a:pt x="87439" y="1690"/>
                </a:lnTo>
                <a:cubicBezTo>
                  <a:pt x="87511" y="1475"/>
                  <a:pt x="87582" y="1448"/>
                  <a:pt x="87650" y="1448"/>
                </a:cubicBezTo>
                <a:cubicBezTo>
                  <a:pt x="87673" y="1448"/>
                  <a:pt x="87696" y="1451"/>
                  <a:pt x="87717" y="1451"/>
                </a:cubicBezTo>
                <a:cubicBezTo>
                  <a:pt x="87805" y="1451"/>
                  <a:pt x="87885" y="1403"/>
                  <a:pt x="87948" y="926"/>
                </a:cubicBezTo>
                <a:cubicBezTo>
                  <a:pt x="87948" y="578"/>
                  <a:pt x="87790" y="18"/>
                  <a:pt x="87665" y="18"/>
                </a:cubicBezTo>
                <a:cubicBezTo>
                  <a:pt x="87653" y="18"/>
                  <a:pt x="87641" y="23"/>
                  <a:pt x="87630" y="34"/>
                </a:cubicBezTo>
                <a:cubicBezTo>
                  <a:pt x="87566" y="162"/>
                  <a:pt x="87566" y="416"/>
                  <a:pt x="87503" y="416"/>
                </a:cubicBezTo>
                <a:lnTo>
                  <a:pt x="87503" y="98"/>
                </a:lnTo>
                <a:cubicBezTo>
                  <a:pt x="87358" y="69"/>
                  <a:pt x="87226" y="0"/>
                  <a:pt x="871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 dirty="0"/>
          </a:p>
        </p:txBody>
      </p:sp>
      <p:sp>
        <p:nvSpPr>
          <p:cNvPr id="302" name="Google Shape;302;p30"/>
          <p:cNvSpPr/>
          <p:nvPr/>
        </p:nvSpPr>
        <p:spPr>
          <a:xfrm rot="-757285">
            <a:off x="-418196" y="-262547"/>
            <a:ext cx="2878429" cy="2304917"/>
          </a:xfrm>
          <a:custGeom>
            <a:avLst/>
            <a:gdLst/>
            <a:ahLst/>
            <a:cxnLst/>
            <a:rect l="l" t="t" r="r" b="b"/>
            <a:pathLst>
              <a:path w="86356" h="69150" extrusionOk="0">
                <a:moveTo>
                  <a:pt x="0" y="1"/>
                </a:moveTo>
                <a:lnTo>
                  <a:pt x="0" y="67251"/>
                </a:lnTo>
                <a:cubicBezTo>
                  <a:pt x="1083" y="67760"/>
                  <a:pt x="2293" y="68143"/>
                  <a:pt x="3439" y="68461"/>
                </a:cubicBezTo>
                <a:cubicBezTo>
                  <a:pt x="5227" y="68925"/>
                  <a:pt x="7086" y="69150"/>
                  <a:pt x="8949" y="69150"/>
                </a:cubicBezTo>
                <a:cubicBezTo>
                  <a:pt x="17570" y="69150"/>
                  <a:pt x="26290" y="64339"/>
                  <a:pt x="28594" y="56170"/>
                </a:cubicBezTo>
                <a:cubicBezTo>
                  <a:pt x="30378" y="49993"/>
                  <a:pt x="28403" y="42860"/>
                  <a:pt x="31524" y="37256"/>
                </a:cubicBezTo>
                <a:cubicBezTo>
                  <a:pt x="34199" y="32416"/>
                  <a:pt x="39994" y="30060"/>
                  <a:pt x="45534" y="29423"/>
                </a:cubicBezTo>
                <a:cubicBezTo>
                  <a:pt x="51075" y="28786"/>
                  <a:pt x="56679" y="29295"/>
                  <a:pt x="62156" y="28340"/>
                </a:cubicBezTo>
                <a:cubicBezTo>
                  <a:pt x="73110" y="26175"/>
                  <a:pt x="81962" y="18151"/>
                  <a:pt x="85210" y="7452"/>
                </a:cubicBezTo>
                <a:cubicBezTo>
                  <a:pt x="85910" y="5032"/>
                  <a:pt x="86292" y="2548"/>
                  <a:pt x="863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 dirty="0"/>
          </a:p>
        </p:txBody>
      </p:sp>
      <p:sp>
        <p:nvSpPr>
          <p:cNvPr id="303" name="Google Shape;303;p30"/>
          <p:cNvSpPr/>
          <p:nvPr/>
        </p:nvSpPr>
        <p:spPr>
          <a:xfrm>
            <a:off x="-301348" y="2780886"/>
            <a:ext cx="761900" cy="2654367"/>
          </a:xfrm>
          <a:custGeom>
            <a:avLst/>
            <a:gdLst/>
            <a:ahLst/>
            <a:cxnLst/>
            <a:rect l="l" t="t" r="r" b="b"/>
            <a:pathLst>
              <a:path w="22857" h="79631" extrusionOk="0">
                <a:moveTo>
                  <a:pt x="928" y="0"/>
                </a:moveTo>
                <a:cubicBezTo>
                  <a:pt x="738" y="0"/>
                  <a:pt x="532" y="123"/>
                  <a:pt x="555" y="347"/>
                </a:cubicBezTo>
                <a:lnTo>
                  <a:pt x="515" y="347"/>
                </a:lnTo>
                <a:cubicBezTo>
                  <a:pt x="1347" y="7081"/>
                  <a:pt x="4952" y="13141"/>
                  <a:pt x="10497" y="17063"/>
                </a:cubicBezTo>
                <a:cubicBezTo>
                  <a:pt x="13706" y="19321"/>
                  <a:pt x="17628" y="21024"/>
                  <a:pt x="19529" y="24669"/>
                </a:cubicBezTo>
                <a:cubicBezTo>
                  <a:pt x="21628" y="28670"/>
                  <a:pt x="21787" y="34611"/>
                  <a:pt x="20559" y="38850"/>
                </a:cubicBezTo>
                <a:cubicBezTo>
                  <a:pt x="18459" y="46178"/>
                  <a:pt x="11844" y="50971"/>
                  <a:pt x="7487" y="56874"/>
                </a:cubicBezTo>
                <a:cubicBezTo>
                  <a:pt x="2813" y="63251"/>
                  <a:pt x="0" y="71253"/>
                  <a:pt x="594" y="79215"/>
                </a:cubicBezTo>
                <a:cubicBezTo>
                  <a:pt x="594" y="79492"/>
                  <a:pt x="792" y="79631"/>
                  <a:pt x="990" y="79631"/>
                </a:cubicBezTo>
                <a:cubicBezTo>
                  <a:pt x="1188" y="79631"/>
                  <a:pt x="1386" y="79492"/>
                  <a:pt x="1386" y="79215"/>
                </a:cubicBezTo>
                <a:cubicBezTo>
                  <a:pt x="1941" y="69985"/>
                  <a:pt x="4833" y="61786"/>
                  <a:pt x="10933" y="54735"/>
                </a:cubicBezTo>
                <a:cubicBezTo>
                  <a:pt x="15409" y="49506"/>
                  <a:pt x="21074" y="44435"/>
                  <a:pt x="22262" y="37265"/>
                </a:cubicBezTo>
                <a:cubicBezTo>
                  <a:pt x="22856" y="33383"/>
                  <a:pt x="22539" y="29422"/>
                  <a:pt x="21351" y="25699"/>
                </a:cubicBezTo>
                <a:cubicBezTo>
                  <a:pt x="20242" y="22648"/>
                  <a:pt x="18024" y="20589"/>
                  <a:pt x="15330" y="18806"/>
                </a:cubicBezTo>
                <a:cubicBezTo>
                  <a:pt x="12042" y="16667"/>
                  <a:pt x="8715" y="14805"/>
                  <a:pt x="6180" y="11676"/>
                </a:cubicBezTo>
                <a:cubicBezTo>
                  <a:pt x="3565" y="8348"/>
                  <a:pt x="1862" y="4427"/>
                  <a:pt x="1228" y="228"/>
                </a:cubicBezTo>
                <a:cubicBezTo>
                  <a:pt x="1211" y="73"/>
                  <a:pt x="1074" y="0"/>
                  <a:pt x="9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 dirty="0"/>
          </a:p>
        </p:txBody>
      </p:sp>
      <p:sp>
        <p:nvSpPr>
          <p:cNvPr id="304" name="Google Shape;304;p30"/>
          <p:cNvSpPr txBox="1">
            <a:spLocks noGrp="1"/>
          </p:cNvSpPr>
          <p:nvPr>
            <p:ph type="title"/>
          </p:nvPr>
        </p:nvSpPr>
        <p:spPr>
          <a:xfrm>
            <a:off x="1658184" y="2125759"/>
            <a:ext cx="214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5" name="Google Shape;305;p30"/>
          <p:cNvSpPr txBox="1">
            <a:spLocks noGrp="1"/>
          </p:cNvSpPr>
          <p:nvPr>
            <p:ph type="subTitle" idx="1"/>
          </p:nvPr>
        </p:nvSpPr>
        <p:spPr>
          <a:xfrm>
            <a:off x="962584" y="2918500"/>
            <a:ext cx="28408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2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30"/>
          <p:cNvSpPr txBox="1">
            <a:spLocks noGrp="1"/>
          </p:cNvSpPr>
          <p:nvPr>
            <p:ph type="title" idx="2"/>
          </p:nvPr>
        </p:nvSpPr>
        <p:spPr>
          <a:xfrm>
            <a:off x="5366351" y="2125759"/>
            <a:ext cx="21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7" name="Google Shape;307;p30"/>
          <p:cNvSpPr txBox="1">
            <a:spLocks noGrp="1"/>
          </p:cNvSpPr>
          <p:nvPr>
            <p:ph type="subTitle" idx="3"/>
          </p:nvPr>
        </p:nvSpPr>
        <p:spPr>
          <a:xfrm>
            <a:off x="4671151" y="2918500"/>
            <a:ext cx="28412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2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30"/>
          <p:cNvSpPr txBox="1">
            <a:spLocks noGrp="1"/>
          </p:cNvSpPr>
          <p:nvPr>
            <p:ph type="title" idx="4"/>
          </p:nvPr>
        </p:nvSpPr>
        <p:spPr>
          <a:xfrm>
            <a:off x="1658184" y="4272459"/>
            <a:ext cx="21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9" name="Google Shape;309;p30"/>
          <p:cNvSpPr txBox="1">
            <a:spLocks noGrp="1"/>
          </p:cNvSpPr>
          <p:nvPr>
            <p:ph type="subTitle" idx="5"/>
          </p:nvPr>
        </p:nvSpPr>
        <p:spPr>
          <a:xfrm>
            <a:off x="960400" y="5074923"/>
            <a:ext cx="2840800" cy="11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2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30"/>
          <p:cNvSpPr txBox="1">
            <a:spLocks noGrp="1"/>
          </p:cNvSpPr>
          <p:nvPr>
            <p:ph type="title" idx="6"/>
          </p:nvPr>
        </p:nvSpPr>
        <p:spPr>
          <a:xfrm>
            <a:off x="5366351" y="4272459"/>
            <a:ext cx="21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1" name="Google Shape;311;p30"/>
          <p:cNvSpPr txBox="1">
            <a:spLocks noGrp="1"/>
          </p:cNvSpPr>
          <p:nvPr>
            <p:ph type="subTitle" idx="7"/>
          </p:nvPr>
        </p:nvSpPr>
        <p:spPr>
          <a:xfrm>
            <a:off x="4671167" y="5074923"/>
            <a:ext cx="2840800" cy="11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2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0"/>
          <p:cNvSpPr txBox="1">
            <a:spLocks noGrp="1"/>
          </p:cNvSpPr>
          <p:nvPr>
            <p:ph type="title" idx="8"/>
          </p:nvPr>
        </p:nvSpPr>
        <p:spPr>
          <a:xfrm>
            <a:off x="9079317" y="2125759"/>
            <a:ext cx="21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3" name="Google Shape;313;p30"/>
          <p:cNvSpPr txBox="1">
            <a:spLocks noGrp="1"/>
          </p:cNvSpPr>
          <p:nvPr>
            <p:ph type="subTitle" idx="9"/>
          </p:nvPr>
        </p:nvSpPr>
        <p:spPr>
          <a:xfrm>
            <a:off x="8380118" y="2918500"/>
            <a:ext cx="28412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2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30"/>
          <p:cNvSpPr txBox="1">
            <a:spLocks noGrp="1"/>
          </p:cNvSpPr>
          <p:nvPr>
            <p:ph type="title" idx="13"/>
          </p:nvPr>
        </p:nvSpPr>
        <p:spPr>
          <a:xfrm>
            <a:off x="9079317" y="4272459"/>
            <a:ext cx="21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5" name="Google Shape;315;p30"/>
          <p:cNvSpPr txBox="1">
            <a:spLocks noGrp="1"/>
          </p:cNvSpPr>
          <p:nvPr>
            <p:ph type="subTitle" idx="14"/>
          </p:nvPr>
        </p:nvSpPr>
        <p:spPr>
          <a:xfrm>
            <a:off x="8380134" y="5074923"/>
            <a:ext cx="2840800" cy="11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2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30"/>
          <p:cNvSpPr txBox="1">
            <a:spLocks noGrp="1"/>
          </p:cNvSpPr>
          <p:nvPr>
            <p:ph type="title" idx="15"/>
          </p:nvPr>
        </p:nvSpPr>
        <p:spPr>
          <a:xfrm>
            <a:off x="2820600" y="718031"/>
            <a:ext cx="6550800" cy="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4788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8303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1_Title and six columns">
    <p:bg>
      <p:bgPr>
        <a:noFill/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0"/>
          <p:cNvSpPr/>
          <p:nvPr/>
        </p:nvSpPr>
        <p:spPr>
          <a:xfrm rot="2417210">
            <a:off x="10122101" y="-161451"/>
            <a:ext cx="3177796" cy="1569432"/>
          </a:xfrm>
          <a:custGeom>
            <a:avLst/>
            <a:gdLst/>
            <a:ahLst/>
            <a:cxnLst/>
            <a:rect l="l" t="t" r="r" b="b"/>
            <a:pathLst>
              <a:path w="95336" h="47084" extrusionOk="0">
                <a:moveTo>
                  <a:pt x="3694" y="1"/>
                </a:moveTo>
                <a:cubicBezTo>
                  <a:pt x="2229" y="4459"/>
                  <a:pt x="1274" y="9108"/>
                  <a:pt x="828" y="13757"/>
                </a:cubicBezTo>
                <a:cubicBezTo>
                  <a:pt x="0" y="23564"/>
                  <a:pt x="2420" y="34199"/>
                  <a:pt x="9616" y="41013"/>
                </a:cubicBezTo>
                <a:cubicBezTo>
                  <a:pt x="13662" y="44878"/>
                  <a:pt x="19367" y="47083"/>
                  <a:pt x="24907" y="47083"/>
                </a:cubicBezTo>
                <a:cubicBezTo>
                  <a:pt x="29134" y="47083"/>
                  <a:pt x="33266" y="45799"/>
                  <a:pt x="36491" y="42987"/>
                </a:cubicBezTo>
                <a:cubicBezTo>
                  <a:pt x="41777" y="38339"/>
                  <a:pt x="44006" y="30442"/>
                  <a:pt x="50247" y="27130"/>
                </a:cubicBezTo>
                <a:cubicBezTo>
                  <a:pt x="52728" y="25824"/>
                  <a:pt x="55434" y="25450"/>
                  <a:pt x="58238" y="25450"/>
                </a:cubicBezTo>
                <a:cubicBezTo>
                  <a:pt x="61997" y="25450"/>
                  <a:pt x="65931" y="26122"/>
                  <a:pt x="69733" y="26122"/>
                </a:cubicBezTo>
                <a:cubicBezTo>
                  <a:pt x="70010" y="26122"/>
                  <a:pt x="70287" y="26119"/>
                  <a:pt x="70562" y="26111"/>
                </a:cubicBezTo>
                <a:cubicBezTo>
                  <a:pt x="81388" y="25729"/>
                  <a:pt x="91578" y="17641"/>
                  <a:pt x="94444" y="7197"/>
                </a:cubicBezTo>
                <a:cubicBezTo>
                  <a:pt x="95017" y="4841"/>
                  <a:pt x="95335" y="2421"/>
                  <a:pt x="952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 dirty="0"/>
          </a:p>
        </p:txBody>
      </p:sp>
      <p:sp>
        <p:nvSpPr>
          <p:cNvPr id="300" name="Google Shape;300;p30"/>
          <p:cNvSpPr/>
          <p:nvPr/>
        </p:nvSpPr>
        <p:spPr>
          <a:xfrm rot="-6291035">
            <a:off x="9143026" y="241370"/>
            <a:ext cx="3763776" cy="2322406"/>
          </a:xfrm>
          <a:custGeom>
            <a:avLst/>
            <a:gdLst/>
            <a:ahLst/>
            <a:cxnLst/>
            <a:rect l="l" t="t" r="r" b="b"/>
            <a:pathLst>
              <a:path w="112913" h="69672" fill="none" extrusionOk="0">
                <a:moveTo>
                  <a:pt x="0" y="69671"/>
                </a:moveTo>
                <a:cubicBezTo>
                  <a:pt x="6878" y="56488"/>
                  <a:pt x="20889" y="47509"/>
                  <a:pt x="35154" y="47509"/>
                </a:cubicBezTo>
                <a:cubicBezTo>
                  <a:pt x="35982" y="47509"/>
                  <a:pt x="36682" y="47509"/>
                  <a:pt x="37447" y="47636"/>
                </a:cubicBezTo>
                <a:cubicBezTo>
                  <a:pt x="43688" y="48019"/>
                  <a:pt x="49483" y="49929"/>
                  <a:pt x="55087" y="51712"/>
                </a:cubicBezTo>
                <a:cubicBezTo>
                  <a:pt x="57762" y="52540"/>
                  <a:pt x="60500" y="53432"/>
                  <a:pt x="63175" y="54132"/>
                </a:cubicBezTo>
                <a:cubicBezTo>
                  <a:pt x="66359" y="54960"/>
                  <a:pt x="69734" y="55406"/>
                  <a:pt x="73046" y="55470"/>
                </a:cubicBezTo>
                <a:cubicBezTo>
                  <a:pt x="77886" y="55470"/>
                  <a:pt x="81898" y="54323"/>
                  <a:pt x="84891" y="51967"/>
                </a:cubicBezTo>
                <a:cubicBezTo>
                  <a:pt x="88585" y="49165"/>
                  <a:pt x="91196" y="44134"/>
                  <a:pt x="92661" y="37129"/>
                </a:cubicBezTo>
                <a:cubicBezTo>
                  <a:pt x="93170" y="34836"/>
                  <a:pt x="93488" y="32480"/>
                  <a:pt x="93871" y="30060"/>
                </a:cubicBezTo>
                <a:cubicBezTo>
                  <a:pt x="94444" y="25793"/>
                  <a:pt x="95335" y="21526"/>
                  <a:pt x="96545" y="17387"/>
                </a:cubicBezTo>
                <a:cubicBezTo>
                  <a:pt x="99220" y="9044"/>
                  <a:pt x="104506" y="2867"/>
                  <a:pt x="111002" y="510"/>
                </a:cubicBezTo>
                <a:cubicBezTo>
                  <a:pt x="111638" y="319"/>
                  <a:pt x="112275" y="128"/>
                  <a:pt x="112912" y="1"/>
                </a:cubicBezTo>
              </a:path>
            </a:pathLst>
          </a:custGeom>
          <a:noFill/>
          <a:ln w="111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 dirty="0"/>
          </a:p>
        </p:txBody>
      </p:sp>
      <p:sp>
        <p:nvSpPr>
          <p:cNvPr id="301" name="Google Shape;301;p30"/>
          <p:cNvSpPr/>
          <p:nvPr/>
        </p:nvSpPr>
        <p:spPr>
          <a:xfrm rot="-474874">
            <a:off x="-245173" y="-168014"/>
            <a:ext cx="2931710" cy="2391495"/>
          </a:xfrm>
          <a:custGeom>
            <a:avLst/>
            <a:gdLst/>
            <a:ahLst/>
            <a:cxnLst/>
            <a:rect l="l" t="t" r="r" b="b"/>
            <a:pathLst>
              <a:path w="87949" h="71743" extrusionOk="0">
                <a:moveTo>
                  <a:pt x="78205" y="20063"/>
                </a:moveTo>
                <a:lnTo>
                  <a:pt x="78205" y="20063"/>
                </a:lnTo>
                <a:cubicBezTo>
                  <a:pt x="78189" y="20095"/>
                  <a:pt x="78173" y="20127"/>
                  <a:pt x="78141" y="20158"/>
                </a:cubicBezTo>
                <a:lnTo>
                  <a:pt x="78205" y="20063"/>
                </a:lnTo>
                <a:close/>
                <a:moveTo>
                  <a:pt x="77759" y="20540"/>
                </a:moveTo>
                <a:cubicBezTo>
                  <a:pt x="77823" y="20540"/>
                  <a:pt x="77823" y="20668"/>
                  <a:pt x="77759" y="20731"/>
                </a:cubicBezTo>
                <a:cubicBezTo>
                  <a:pt x="77759" y="20719"/>
                  <a:pt x="77752" y="20714"/>
                  <a:pt x="77740" y="20714"/>
                </a:cubicBezTo>
                <a:cubicBezTo>
                  <a:pt x="77688" y="20714"/>
                  <a:pt x="77544" y="20807"/>
                  <a:pt x="77440" y="20859"/>
                </a:cubicBezTo>
                <a:lnTo>
                  <a:pt x="77759" y="20540"/>
                </a:lnTo>
                <a:close/>
                <a:moveTo>
                  <a:pt x="50311" y="30794"/>
                </a:moveTo>
                <a:cubicBezTo>
                  <a:pt x="50311" y="30797"/>
                  <a:pt x="50312" y="30802"/>
                  <a:pt x="50315" y="30806"/>
                </a:cubicBezTo>
                <a:lnTo>
                  <a:pt x="50315" y="30806"/>
                </a:lnTo>
                <a:cubicBezTo>
                  <a:pt x="50335" y="30802"/>
                  <a:pt x="50355" y="30798"/>
                  <a:pt x="50375" y="30794"/>
                </a:cubicBezTo>
                <a:close/>
                <a:moveTo>
                  <a:pt x="37065" y="33850"/>
                </a:moveTo>
                <a:lnTo>
                  <a:pt x="37065" y="33850"/>
                </a:lnTo>
                <a:cubicBezTo>
                  <a:pt x="37001" y="33914"/>
                  <a:pt x="36938" y="33974"/>
                  <a:pt x="36873" y="34030"/>
                </a:cubicBezTo>
                <a:lnTo>
                  <a:pt x="36873" y="34030"/>
                </a:lnTo>
                <a:cubicBezTo>
                  <a:pt x="36960" y="33998"/>
                  <a:pt x="37013" y="33903"/>
                  <a:pt x="37065" y="33850"/>
                </a:cubicBezTo>
                <a:close/>
                <a:moveTo>
                  <a:pt x="31290" y="41252"/>
                </a:moveTo>
                <a:cubicBezTo>
                  <a:pt x="31284" y="41268"/>
                  <a:pt x="31277" y="41284"/>
                  <a:pt x="31270" y="41301"/>
                </a:cubicBezTo>
                <a:cubicBezTo>
                  <a:pt x="31279" y="41282"/>
                  <a:pt x="31286" y="41266"/>
                  <a:pt x="31290" y="41252"/>
                </a:cubicBezTo>
                <a:close/>
                <a:moveTo>
                  <a:pt x="30060" y="55248"/>
                </a:moveTo>
                <a:lnTo>
                  <a:pt x="30060" y="55248"/>
                </a:lnTo>
                <a:cubicBezTo>
                  <a:pt x="30053" y="55269"/>
                  <a:pt x="30048" y="55288"/>
                  <a:pt x="30045" y="55307"/>
                </a:cubicBezTo>
                <a:lnTo>
                  <a:pt x="30045" y="55307"/>
                </a:lnTo>
                <a:lnTo>
                  <a:pt x="30060" y="55248"/>
                </a:lnTo>
                <a:close/>
                <a:moveTo>
                  <a:pt x="29104" y="55184"/>
                </a:moveTo>
                <a:cubicBezTo>
                  <a:pt x="29104" y="55312"/>
                  <a:pt x="28977" y="55503"/>
                  <a:pt x="29104" y="55567"/>
                </a:cubicBezTo>
                <a:lnTo>
                  <a:pt x="29104" y="55376"/>
                </a:lnTo>
                <a:lnTo>
                  <a:pt x="29104" y="55184"/>
                </a:lnTo>
                <a:close/>
                <a:moveTo>
                  <a:pt x="28213" y="58241"/>
                </a:moveTo>
                <a:lnTo>
                  <a:pt x="28213" y="58241"/>
                </a:lnTo>
                <a:cubicBezTo>
                  <a:pt x="28133" y="58321"/>
                  <a:pt x="28153" y="58351"/>
                  <a:pt x="28179" y="58362"/>
                </a:cubicBezTo>
                <a:lnTo>
                  <a:pt x="28179" y="58362"/>
                </a:lnTo>
                <a:cubicBezTo>
                  <a:pt x="28191" y="58322"/>
                  <a:pt x="28202" y="58282"/>
                  <a:pt x="28213" y="58241"/>
                </a:cubicBezTo>
                <a:close/>
                <a:moveTo>
                  <a:pt x="29423" y="58496"/>
                </a:moveTo>
                <a:cubicBezTo>
                  <a:pt x="29420" y="58498"/>
                  <a:pt x="29418" y="58501"/>
                  <a:pt x="29416" y="58503"/>
                </a:cubicBezTo>
                <a:lnTo>
                  <a:pt x="29416" y="58503"/>
                </a:lnTo>
                <a:cubicBezTo>
                  <a:pt x="29383" y="58595"/>
                  <a:pt x="29359" y="58673"/>
                  <a:pt x="29359" y="58751"/>
                </a:cubicBezTo>
                <a:lnTo>
                  <a:pt x="29423" y="58496"/>
                </a:lnTo>
                <a:close/>
                <a:moveTo>
                  <a:pt x="14628" y="70247"/>
                </a:moveTo>
                <a:cubicBezTo>
                  <a:pt x="14612" y="70255"/>
                  <a:pt x="14597" y="70265"/>
                  <a:pt x="14584" y="70278"/>
                </a:cubicBezTo>
                <a:cubicBezTo>
                  <a:pt x="14603" y="70268"/>
                  <a:pt x="14617" y="70258"/>
                  <a:pt x="14628" y="70247"/>
                </a:cubicBezTo>
                <a:close/>
                <a:moveTo>
                  <a:pt x="175" y="70492"/>
                </a:moveTo>
                <a:cubicBezTo>
                  <a:pt x="166" y="70514"/>
                  <a:pt x="184" y="70532"/>
                  <a:pt x="255" y="70532"/>
                </a:cubicBezTo>
                <a:lnTo>
                  <a:pt x="175" y="70492"/>
                </a:lnTo>
                <a:close/>
                <a:moveTo>
                  <a:pt x="298" y="70348"/>
                </a:moveTo>
                <a:cubicBezTo>
                  <a:pt x="171" y="70348"/>
                  <a:pt x="64" y="70362"/>
                  <a:pt x="1" y="70405"/>
                </a:cubicBezTo>
                <a:lnTo>
                  <a:pt x="175" y="70492"/>
                </a:lnTo>
                <a:lnTo>
                  <a:pt x="175" y="70492"/>
                </a:lnTo>
                <a:cubicBezTo>
                  <a:pt x="190" y="70455"/>
                  <a:pt x="279" y="70405"/>
                  <a:pt x="319" y="70405"/>
                </a:cubicBezTo>
                <a:cubicBezTo>
                  <a:pt x="364" y="70396"/>
                  <a:pt x="404" y="70392"/>
                  <a:pt x="442" y="70392"/>
                </a:cubicBezTo>
                <a:cubicBezTo>
                  <a:pt x="632" y="70392"/>
                  <a:pt x="729" y="70495"/>
                  <a:pt x="757" y="70561"/>
                </a:cubicBezTo>
                <a:lnTo>
                  <a:pt x="757" y="70561"/>
                </a:lnTo>
                <a:cubicBezTo>
                  <a:pt x="763" y="70468"/>
                  <a:pt x="1032" y="70462"/>
                  <a:pt x="1147" y="70405"/>
                </a:cubicBezTo>
                <a:cubicBezTo>
                  <a:pt x="892" y="70405"/>
                  <a:pt x="553" y="70348"/>
                  <a:pt x="298" y="70348"/>
                </a:cubicBezTo>
                <a:close/>
                <a:moveTo>
                  <a:pt x="757" y="70561"/>
                </a:moveTo>
                <a:cubicBezTo>
                  <a:pt x="756" y="70572"/>
                  <a:pt x="759" y="70583"/>
                  <a:pt x="765" y="70596"/>
                </a:cubicBezTo>
                <a:cubicBezTo>
                  <a:pt x="765" y="70587"/>
                  <a:pt x="762" y="70575"/>
                  <a:pt x="757" y="70561"/>
                </a:cubicBezTo>
                <a:close/>
                <a:moveTo>
                  <a:pt x="1649" y="70836"/>
                </a:moveTo>
                <a:cubicBezTo>
                  <a:pt x="1639" y="70836"/>
                  <a:pt x="1629" y="70836"/>
                  <a:pt x="1619" y="70836"/>
                </a:cubicBezTo>
                <a:lnTo>
                  <a:pt x="1619" y="70836"/>
                </a:lnTo>
                <a:cubicBezTo>
                  <a:pt x="1644" y="70841"/>
                  <a:pt x="1666" y="70844"/>
                  <a:pt x="1685" y="70844"/>
                </a:cubicBezTo>
                <a:cubicBezTo>
                  <a:pt x="1705" y="70844"/>
                  <a:pt x="1723" y="70841"/>
                  <a:pt x="1741" y="70837"/>
                </a:cubicBezTo>
                <a:lnTo>
                  <a:pt x="1741" y="70837"/>
                </a:lnTo>
                <a:cubicBezTo>
                  <a:pt x="1711" y="70837"/>
                  <a:pt x="1680" y="70836"/>
                  <a:pt x="1649" y="70836"/>
                </a:cubicBezTo>
                <a:close/>
                <a:moveTo>
                  <a:pt x="510" y="70596"/>
                </a:moveTo>
                <a:cubicBezTo>
                  <a:pt x="581" y="70810"/>
                  <a:pt x="872" y="70844"/>
                  <a:pt x="1192" y="70844"/>
                </a:cubicBezTo>
                <a:cubicBezTo>
                  <a:pt x="1334" y="70844"/>
                  <a:pt x="1482" y="70837"/>
                  <a:pt x="1619" y="70836"/>
                </a:cubicBezTo>
                <a:lnTo>
                  <a:pt x="1619" y="70836"/>
                </a:lnTo>
                <a:cubicBezTo>
                  <a:pt x="1579" y="70828"/>
                  <a:pt x="1530" y="70813"/>
                  <a:pt x="1465" y="70787"/>
                </a:cubicBezTo>
                <a:cubicBezTo>
                  <a:pt x="1529" y="70660"/>
                  <a:pt x="1657" y="70596"/>
                  <a:pt x="1784" y="70596"/>
                </a:cubicBezTo>
                <a:close/>
                <a:moveTo>
                  <a:pt x="2867" y="71488"/>
                </a:moveTo>
                <a:cubicBezTo>
                  <a:pt x="2875" y="71490"/>
                  <a:pt x="2884" y="71493"/>
                  <a:pt x="2891" y="71495"/>
                </a:cubicBezTo>
                <a:lnTo>
                  <a:pt x="2891" y="71495"/>
                </a:lnTo>
                <a:cubicBezTo>
                  <a:pt x="2883" y="71492"/>
                  <a:pt x="2875" y="71490"/>
                  <a:pt x="2867" y="71488"/>
                </a:cubicBezTo>
                <a:close/>
                <a:moveTo>
                  <a:pt x="87101" y="0"/>
                </a:moveTo>
                <a:cubicBezTo>
                  <a:pt x="86952" y="0"/>
                  <a:pt x="86813" y="98"/>
                  <a:pt x="86675" y="480"/>
                </a:cubicBezTo>
                <a:lnTo>
                  <a:pt x="86802" y="1053"/>
                </a:lnTo>
                <a:lnTo>
                  <a:pt x="86675" y="1181"/>
                </a:lnTo>
                <a:lnTo>
                  <a:pt x="86675" y="735"/>
                </a:lnTo>
                <a:cubicBezTo>
                  <a:pt x="86484" y="990"/>
                  <a:pt x="86611" y="1181"/>
                  <a:pt x="86675" y="1372"/>
                </a:cubicBezTo>
                <a:cubicBezTo>
                  <a:pt x="86547" y="1372"/>
                  <a:pt x="86547" y="1435"/>
                  <a:pt x="86484" y="1563"/>
                </a:cubicBezTo>
                <a:lnTo>
                  <a:pt x="86675" y="2072"/>
                </a:lnTo>
                <a:cubicBezTo>
                  <a:pt x="86669" y="2078"/>
                  <a:pt x="86662" y="2081"/>
                  <a:pt x="86655" y="2081"/>
                </a:cubicBezTo>
                <a:cubicBezTo>
                  <a:pt x="86616" y="2081"/>
                  <a:pt x="86564" y="2008"/>
                  <a:pt x="86516" y="2008"/>
                </a:cubicBezTo>
                <a:cubicBezTo>
                  <a:pt x="86479" y="2008"/>
                  <a:pt x="86445" y="2050"/>
                  <a:pt x="86420" y="2200"/>
                </a:cubicBezTo>
                <a:cubicBezTo>
                  <a:pt x="86434" y="2256"/>
                  <a:pt x="86455" y="2275"/>
                  <a:pt x="86478" y="2275"/>
                </a:cubicBezTo>
                <a:cubicBezTo>
                  <a:pt x="86526" y="2275"/>
                  <a:pt x="86588" y="2200"/>
                  <a:pt x="86642" y="2200"/>
                </a:cubicBezTo>
                <a:cubicBezTo>
                  <a:pt x="86682" y="2200"/>
                  <a:pt x="86717" y="2242"/>
                  <a:pt x="86738" y="2391"/>
                </a:cubicBezTo>
                <a:cubicBezTo>
                  <a:pt x="86547" y="2645"/>
                  <a:pt x="86484" y="2518"/>
                  <a:pt x="86547" y="2836"/>
                </a:cubicBezTo>
                <a:cubicBezTo>
                  <a:pt x="86420" y="2836"/>
                  <a:pt x="86420" y="2773"/>
                  <a:pt x="86420" y="2709"/>
                </a:cubicBezTo>
                <a:lnTo>
                  <a:pt x="86420" y="2709"/>
                </a:lnTo>
                <a:cubicBezTo>
                  <a:pt x="86420" y="2964"/>
                  <a:pt x="86356" y="3346"/>
                  <a:pt x="86484" y="3537"/>
                </a:cubicBezTo>
                <a:cubicBezTo>
                  <a:pt x="86252" y="3769"/>
                  <a:pt x="86337" y="4318"/>
                  <a:pt x="86161" y="4318"/>
                </a:cubicBezTo>
                <a:cubicBezTo>
                  <a:pt x="86144" y="4318"/>
                  <a:pt x="86124" y="4312"/>
                  <a:pt x="86101" y="4301"/>
                </a:cubicBezTo>
                <a:lnTo>
                  <a:pt x="86101" y="4301"/>
                </a:lnTo>
                <a:cubicBezTo>
                  <a:pt x="86165" y="4556"/>
                  <a:pt x="86165" y="4811"/>
                  <a:pt x="86165" y="5065"/>
                </a:cubicBezTo>
                <a:cubicBezTo>
                  <a:pt x="86126" y="4986"/>
                  <a:pt x="86092" y="4953"/>
                  <a:pt x="86063" y="4953"/>
                </a:cubicBezTo>
                <a:cubicBezTo>
                  <a:pt x="85915" y="4953"/>
                  <a:pt x="85868" y="5784"/>
                  <a:pt x="85650" y="5784"/>
                </a:cubicBezTo>
                <a:cubicBezTo>
                  <a:pt x="85632" y="5784"/>
                  <a:pt x="85613" y="5778"/>
                  <a:pt x="85592" y="5766"/>
                </a:cubicBezTo>
                <a:lnTo>
                  <a:pt x="85592" y="5766"/>
                </a:lnTo>
                <a:cubicBezTo>
                  <a:pt x="85847" y="6148"/>
                  <a:pt x="85465" y="6912"/>
                  <a:pt x="85401" y="7485"/>
                </a:cubicBezTo>
                <a:lnTo>
                  <a:pt x="85401" y="7358"/>
                </a:lnTo>
                <a:cubicBezTo>
                  <a:pt x="85337" y="7549"/>
                  <a:pt x="85210" y="7740"/>
                  <a:pt x="85083" y="7867"/>
                </a:cubicBezTo>
                <a:cubicBezTo>
                  <a:pt x="85274" y="7995"/>
                  <a:pt x="85146" y="8504"/>
                  <a:pt x="85210" y="8823"/>
                </a:cubicBezTo>
                <a:cubicBezTo>
                  <a:pt x="85146" y="8886"/>
                  <a:pt x="85100" y="8912"/>
                  <a:pt x="85066" y="8912"/>
                </a:cubicBezTo>
                <a:cubicBezTo>
                  <a:pt x="84927" y="8912"/>
                  <a:pt x="84968" y="8504"/>
                  <a:pt x="84764" y="8504"/>
                </a:cubicBezTo>
                <a:cubicBezTo>
                  <a:pt x="84947" y="8565"/>
                  <a:pt x="84780" y="9209"/>
                  <a:pt x="84932" y="9209"/>
                </a:cubicBezTo>
                <a:cubicBezTo>
                  <a:pt x="84939" y="9209"/>
                  <a:pt x="84947" y="9207"/>
                  <a:pt x="84955" y="9205"/>
                </a:cubicBezTo>
                <a:lnTo>
                  <a:pt x="84955" y="9205"/>
                </a:lnTo>
                <a:cubicBezTo>
                  <a:pt x="84700" y="9396"/>
                  <a:pt x="84764" y="9396"/>
                  <a:pt x="84509" y="9459"/>
                </a:cubicBezTo>
                <a:cubicBezTo>
                  <a:pt x="84764" y="9651"/>
                  <a:pt x="84446" y="9778"/>
                  <a:pt x="84509" y="10033"/>
                </a:cubicBezTo>
                <a:cubicBezTo>
                  <a:pt x="84255" y="10415"/>
                  <a:pt x="84255" y="10033"/>
                  <a:pt x="84127" y="10542"/>
                </a:cubicBezTo>
                <a:cubicBezTo>
                  <a:pt x="84094" y="10576"/>
                  <a:pt x="84068" y="10590"/>
                  <a:pt x="84048" y="10590"/>
                </a:cubicBezTo>
                <a:cubicBezTo>
                  <a:pt x="83957" y="10590"/>
                  <a:pt x="84000" y="10288"/>
                  <a:pt x="84000" y="10287"/>
                </a:cubicBezTo>
                <a:lnTo>
                  <a:pt x="84000" y="10287"/>
                </a:lnTo>
                <a:cubicBezTo>
                  <a:pt x="83809" y="10733"/>
                  <a:pt x="84127" y="10606"/>
                  <a:pt x="84191" y="10733"/>
                </a:cubicBezTo>
                <a:cubicBezTo>
                  <a:pt x="84102" y="11001"/>
                  <a:pt x="84040" y="11060"/>
                  <a:pt x="83980" y="11060"/>
                </a:cubicBezTo>
                <a:cubicBezTo>
                  <a:pt x="83933" y="11060"/>
                  <a:pt x="83887" y="11024"/>
                  <a:pt x="83830" y="11024"/>
                </a:cubicBezTo>
                <a:cubicBezTo>
                  <a:pt x="83804" y="11024"/>
                  <a:pt x="83776" y="11031"/>
                  <a:pt x="83745" y="11052"/>
                </a:cubicBezTo>
                <a:cubicBezTo>
                  <a:pt x="83682" y="11434"/>
                  <a:pt x="83745" y="11752"/>
                  <a:pt x="83554" y="12007"/>
                </a:cubicBezTo>
                <a:cubicBezTo>
                  <a:pt x="83554" y="12007"/>
                  <a:pt x="83526" y="12035"/>
                  <a:pt x="83507" y="12035"/>
                </a:cubicBezTo>
                <a:cubicBezTo>
                  <a:pt x="83498" y="12035"/>
                  <a:pt x="83490" y="12028"/>
                  <a:pt x="83490" y="12007"/>
                </a:cubicBezTo>
                <a:cubicBezTo>
                  <a:pt x="83490" y="12389"/>
                  <a:pt x="82981" y="13026"/>
                  <a:pt x="82981" y="13535"/>
                </a:cubicBezTo>
                <a:lnTo>
                  <a:pt x="82854" y="13535"/>
                </a:lnTo>
                <a:cubicBezTo>
                  <a:pt x="82981" y="13535"/>
                  <a:pt x="83108" y="13535"/>
                  <a:pt x="83172" y="13599"/>
                </a:cubicBezTo>
                <a:cubicBezTo>
                  <a:pt x="83045" y="13790"/>
                  <a:pt x="83108" y="14045"/>
                  <a:pt x="82917" y="14045"/>
                </a:cubicBezTo>
                <a:cubicBezTo>
                  <a:pt x="82981" y="13917"/>
                  <a:pt x="82917" y="13917"/>
                  <a:pt x="82917" y="13790"/>
                </a:cubicBezTo>
                <a:lnTo>
                  <a:pt x="82854" y="14045"/>
                </a:lnTo>
                <a:cubicBezTo>
                  <a:pt x="82829" y="14050"/>
                  <a:pt x="82809" y="14052"/>
                  <a:pt x="82793" y="14052"/>
                </a:cubicBezTo>
                <a:cubicBezTo>
                  <a:pt x="82600" y="14052"/>
                  <a:pt x="82966" y="13721"/>
                  <a:pt x="82790" y="13663"/>
                </a:cubicBezTo>
                <a:lnTo>
                  <a:pt x="82790" y="13663"/>
                </a:lnTo>
                <a:cubicBezTo>
                  <a:pt x="82663" y="14108"/>
                  <a:pt x="82535" y="14490"/>
                  <a:pt x="82280" y="14936"/>
                </a:cubicBezTo>
                <a:cubicBezTo>
                  <a:pt x="82124" y="14884"/>
                  <a:pt x="82478" y="14408"/>
                  <a:pt x="82405" y="14408"/>
                </a:cubicBezTo>
                <a:cubicBezTo>
                  <a:pt x="82389" y="14408"/>
                  <a:pt x="82351" y="14432"/>
                  <a:pt x="82280" y="14490"/>
                </a:cubicBezTo>
                <a:lnTo>
                  <a:pt x="82663" y="14045"/>
                </a:lnTo>
                <a:lnTo>
                  <a:pt x="82663" y="14045"/>
                </a:lnTo>
                <a:cubicBezTo>
                  <a:pt x="82570" y="14079"/>
                  <a:pt x="82516" y="14093"/>
                  <a:pt x="82485" y="14093"/>
                </a:cubicBezTo>
                <a:cubicBezTo>
                  <a:pt x="82370" y="14093"/>
                  <a:pt x="82608" y="13894"/>
                  <a:pt x="82467" y="13894"/>
                </a:cubicBezTo>
                <a:cubicBezTo>
                  <a:pt x="82441" y="13894"/>
                  <a:pt x="82401" y="13901"/>
                  <a:pt x="82344" y="13917"/>
                </a:cubicBezTo>
                <a:cubicBezTo>
                  <a:pt x="81898" y="14490"/>
                  <a:pt x="82026" y="14682"/>
                  <a:pt x="81580" y="15255"/>
                </a:cubicBezTo>
                <a:cubicBezTo>
                  <a:pt x="81580" y="15350"/>
                  <a:pt x="81628" y="15350"/>
                  <a:pt x="81675" y="15350"/>
                </a:cubicBezTo>
                <a:cubicBezTo>
                  <a:pt x="81723" y="15350"/>
                  <a:pt x="81771" y="15350"/>
                  <a:pt x="81771" y="15446"/>
                </a:cubicBezTo>
                <a:cubicBezTo>
                  <a:pt x="81389" y="16401"/>
                  <a:pt x="80879" y="15828"/>
                  <a:pt x="80688" y="16592"/>
                </a:cubicBezTo>
                <a:cubicBezTo>
                  <a:pt x="80688" y="16847"/>
                  <a:pt x="80879" y="17038"/>
                  <a:pt x="80434" y="17356"/>
                </a:cubicBezTo>
                <a:lnTo>
                  <a:pt x="80370" y="17102"/>
                </a:lnTo>
                <a:cubicBezTo>
                  <a:pt x="79924" y="17611"/>
                  <a:pt x="80370" y="17611"/>
                  <a:pt x="79797" y="18057"/>
                </a:cubicBezTo>
                <a:cubicBezTo>
                  <a:pt x="79797" y="17941"/>
                  <a:pt x="80061" y="17666"/>
                  <a:pt x="80012" y="17666"/>
                </a:cubicBezTo>
                <a:cubicBezTo>
                  <a:pt x="80007" y="17666"/>
                  <a:pt x="79999" y="17669"/>
                  <a:pt x="79988" y="17675"/>
                </a:cubicBezTo>
                <a:cubicBezTo>
                  <a:pt x="79606" y="17929"/>
                  <a:pt x="79924" y="17993"/>
                  <a:pt x="79669" y="18312"/>
                </a:cubicBezTo>
                <a:lnTo>
                  <a:pt x="79478" y="18248"/>
                </a:lnTo>
                <a:cubicBezTo>
                  <a:pt x="79096" y="18821"/>
                  <a:pt x="78587" y="19522"/>
                  <a:pt x="78077" y="20158"/>
                </a:cubicBezTo>
                <a:cubicBezTo>
                  <a:pt x="78077" y="20068"/>
                  <a:pt x="78077" y="19978"/>
                  <a:pt x="78032" y="19978"/>
                </a:cubicBezTo>
                <a:cubicBezTo>
                  <a:pt x="78014" y="19978"/>
                  <a:pt x="77987" y="19994"/>
                  <a:pt x="77950" y="20031"/>
                </a:cubicBezTo>
                <a:cubicBezTo>
                  <a:pt x="77632" y="20413"/>
                  <a:pt x="77249" y="20795"/>
                  <a:pt x="76867" y="21114"/>
                </a:cubicBezTo>
                <a:cubicBezTo>
                  <a:pt x="76485" y="21496"/>
                  <a:pt x="76039" y="21814"/>
                  <a:pt x="75594" y="22069"/>
                </a:cubicBezTo>
                <a:lnTo>
                  <a:pt x="75466" y="22451"/>
                </a:lnTo>
                <a:cubicBezTo>
                  <a:pt x="75403" y="22483"/>
                  <a:pt x="75355" y="22499"/>
                  <a:pt x="75331" y="22499"/>
                </a:cubicBezTo>
                <a:cubicBezTo>
                  <a:pt x="75307" y="22499"/>
                  <a:pt x="75307" y="22483"/>
                  <a:pt x="75339" y="22451"/>
                </a:cubicBezTo>
                <a:lnTo>
                  <a:pt x="75339" y="22451"/>
                </a:lnTo>
                <a:cubicBezTo>
                  <a:pt x="74957" y="22642"/>
                  <a:pt x="75339" y="22515"/>
                  <a:pt x="75275" y="22706"/>
                </a:cubicBezTo>
                <a:cubicBezTo>
                  <a:pt x="75218" y="22792"/>
                  <a:pt x="75147" y="22826"/>
                  <a:pt x="75099" y="22826"/>
                </a:cubicBezTo>
                <a:cubicBezTo>
                  <a:pt x="75040" y="22826"/>
                  <a:pt x="75014" y="22776"/>
                  <a:pt x="75084" y="22706"/>
                </a:cubicBezTo>
                <a:lnTo>
                  <a:pt x="75084" y="22706"/>
                </a:lnTo>
                <a:cubicBezTo>
                  <a:pt x="74766" y="23024"/>
                  <a:pt x="74511" y="23343"/>
                  <a:pt x="74193" y="23661"/>
                </a:cubicBezTo>
                <a:cubicBezTo>
                  <a:pt x="73874" y="23979"/>
                  <a:pt x="73492" y="24234"/>
                  <a:pt x="73046" y="24425"/>
                </a:cubicBezTo>
                <a:lnTo>
                  <a:pt x="73174" y="24298"/>
                </a:lnTo>
                <a:lnTo>
                  <a:pt x="73174" y="24298"/>
                </a:lnTo>
                <a:cubicBezTo>
                  <a:pt x="72664" y="24553"/>
                  <a:pt x="72855" y="24998"/>
                  <a:pt x="72346" y="25062"/>
                </a:cubicBezTo>
                <a:lnTo>
                  <a:pt x="72409" y="24998"/>
                </a:lnTo>
                <a:lnTo>
                  <a:pt x="72409" y="24998"/>
                </a:lnTo>
                <a:cubicBezTo>
                  <a:pt x="71900" y="25317"/>
                  <a:pt x="71390" y="25635"/>
                  <a:pt x="70817" y="25954"/>
                </a:cubicBezTo>
                <a:cubicBezTo>
                  <a:pt x="70372" y="26272"/>
                  <a:pt x="69862" y="26463"/>
                  <a:pt x="69353" y="26654"/>
                </a:cubicBezTo>
                <a:cubicBezTo>
                  <a:pt x="69353" y="26973"/>
                  <a:pt x="68206" y="27100"/>
                  <a:pt x="68334" y="27418"/>
                </a:cubicBezTo>
                <a:cubicBezTo>
                  <a:pt x="67824" y="27482"/>
                  <a:pt x="67315" y="27546"/>
                  <a:pt x="66869" y="27737"/>
                </a:cubicBezTo>
                <a:cubicBezTo>
                  <a:pt x="66614" y="27800"/>
                  <a:pt x="66614" y="28119"/>
                  <a:pt x="66296" y="28246"/>
                </a:cubicBezTo>
                <a:lnTo>
                  <a:pt x="66232" y="28055"/>
                </a:lnTo>
                <a:lnTo>
                  <a:pt x="65914" y="28374"/>
                </a:lnTo>
                <a:lnTo>
                  <a:pt x="65595" y="28246"/>
                </a:lnTo>
                <a:lnTo>
                  <a:pt x="65341" y="28437"/>
                </a:lnTo>
                <a:lnTo>
                  <a:pt x="65595" y="28437"/>
                </a:lnTo>
                <a:cubicBezTo>
                  <a:pt x="65383" y="28607"/>
                  <a:pt x="65114" y="28692"/>
                  <a:pt x="64845" y="28692"/>
                </a:cubicBezTo>
                <a:cubicBezTo>
                  <a:pt x="64711" y="28692"/>
                  <a:pt x="64576" y="28671"/>
                  <a:pt x="64449" y="28628"/>
                </a:cubicBezTo>
                <a:lnTo>
                  <a:pt x="63430" y="29138"/>
                </a:lnTo>
                <a:cubicBezTo>
                  <a:pt x="63430" y="29074"/>
                  <a:pt x="63621" y="29010"/>
                  <a:pt x="63748" y="28883"/>
                </a:cubicBezTo>
                <a:lnTo>
                  <a:pt x="63748" y="28883"/>
                </a:lnTo>
                <a:cubicBezTo>
                  <a:pt x="63594" y="28999"/>
                  <a:pt x="63516" y="29033"/>
                  <a:pt x="63469" y="29033"/>
                </a:cubicBezTo>
                <a:cubicBezTo>
                  <a:pt x="63403" y="29033"/>
                  <a:pt x="63401" y="28963"/>
                  <a:pt x="63335" y="28963"/>
                </a:cubicBezTo>
                <a:cubicBezTo>
                  <a:pt x="63294" y="28963"/>
                  <a:pt x="63230" y="28990"/>
                  <a:pt x="63112" y="29074"/>
                </a:cubicBezTo>
                <a:cubicBezTo>
                  <a:pt x="63175" y="29074"/>
                  <a:pt x="63112" y="29201"/>
                  <a:pt x="63112" y="29201"/>
                </a:cubicBezTo>
                <a:cubicBezTo>
                  <a:pt x="62666" y="29265"/>
                  <a:pt x="62220" y="29329"/>
                  <a:pt x="61774" y="29520"/>
                </a:cubicBezTo>
                <a:lnTo>
                  <a:pt x="61838" y="29329"/>
                </a:lnTo>
                <a:lnTo>
                  <a:pt x="61838" y="29329"/>
                </a:lnTo>
                <a:cubicBezTo>
                  <a:pt x="61074" y="29520"/>
                  <a:pt x="60182" y="29838"/>
                  <a:pt x="59291" y="29966"/>
                </a:cubicBezTo>
                <a:cubicBezTo>
                  <a:pt x="59609" y="29966"/>
                  <a:pt x="59609" y="30157"/>
                  <a:pt x="59291" y="30220"/>
                </a:cubicBezTo>
                <a:lnTo>
                  <a:pt x="59163" y="30093"/>
                </a:lnTo>
                <a:lnTo>
                  <a:pt x="59163" y="30093"/>
                </a:lnTo>
                <a:cubicBezTo>
                  <a:pt x="58972" y="30220"/>
                  <a:pt x="59418" y="30093"/>
                  <a:pt x="59099" y="30284"/>
                </a:cubicBezTo>
                <a:cubicBezTo>
                  <a:pt x="58781" y="30284"/>
                  <a:pt x="58845" y="30093"/>
                  <a:pt x="59036" y="30029"/>
                </a:cubicBezTo>
                <a:lnTo>
                  <a:pt x="59036" y="30029"/>
                </a:lnTo>
                <a:lnTo>
                  <a:pt x="58654" y="30157"/>
                </a:lnTo>
                <a:cubicBezTo>
                  <a:pt x="58654" y="30093"/>
                  <a:pt x="58717" y="30029"/>
                  <a:pt x="58717" y="29966"/>
                </a:cubicBezTo>
                <a:lnTo>
                  <a:pt x="58717" y="29966"/>
                </a:lnTo>
                <a:cubicBezTo>
                  <a:pt x="58661" y="30003"/>
                  <a:pt x="58570" y="30013"/>
                  <a:pt x="58466" y="30013"/>
                </a:cubicBezTo>
                <a:cubicBezTo>
                  <a:pt x="58356" y="30013"/>
                  <a:pt x="58230" y="30002"/>
                  <a:pt x="58112" y="30002"/>
                </a:cubicBezTo>
                <a:cubicBezTo>
                  <a:pt x="57968" y="30002"/>
                  <a:pt x="57836" y="30019"/>
                  <a:pt x="57762" y="30093"/>
                </a:cubicBezTo>
                <a:lnTo>
                  <a:pt x="57762" y="30029"/>
                </a:lnTo>
                <a:cubicBezTo>
                  <a:pt x="56807" y="30157"/>
                  <a:pt x="56425" y="30284"/>
                  <a:pt x="55661" y="30348"/>
                </a:cubicBezTo>
                <a:cubicBezTo>
                  <a:pt x="55661" y="30475"/>
                  <a:pt x="55406" y="30475"/>
                  <a:pt x="55151" y="30602"/>
                </a:cubicBezTo>
                <a:cubicBezTo>
                  <a:pt x="54693" y="30602"/>
                  <a:pt x="54234" y="30521"/>
                  <a:pt x="53710" y="30521"/>
                </a:cubicBezTo>
                <a:cubicBezTo>
                  <a:pt x="53579" y="30521"/>
                  <a:pt x="53444" y="30526"/>
                  <a:pt x="53304" y="30539"/>
                </a:cubicBezTo>
                <a:cubicBezTo>
                  <a:pt x="52858" y="30666"/>
                  <a:pt x="53177" y="30730"/>
                  <a:pt x="52986" y="30794"/>
                </a:cubicBezTo>
                <a:cubicBezTo>
                  <a:pt x="52922" y="30666"/>
                  <a:pt x="52222" y="30666"/>
                  <a:pt x="52604" y="30539"/>
                </a:cubicBezTo>
                <a:lnTo>
                  <a:pt x="52604" y="30539"/>
                </a:lnTo>
                <a:cubicBezTo>
                  <a:pt x="51903" y="30602"/>
                  <a:pt x="51203" y="30666"/>
                  <a:pt x="50566" y="30794"/>
                </a:cubicBezTo>
                <a:cubicBezTo>
                  <a:pt x="50630" y="30857"/>
                  <a:pt x="50757" y="30857"/>
                  <a:pt x="50693" y="30921"/>
                </a:cubicBezTo>
                <a:cubicBezTo>
                  <a:pt x="50681" y="30933"/>
                  <a:pt x="50660" y="30938"/>
                  <a:pt x="50633" y="30938"/>
                </a:cubicBezTo>
                <a:cubicBezTo>
                  <a:pt x="50528" y="30938"/>
                  <a:pt x="50342" y="30859"/>
                  <a:pt x="50315" y="30806"/>
                </a:cubicBezTo>
                <a:lnTo>
                  <a:pt x="50315" y="30806"/>
                </a:lnTo>
                <a:cubicBezTo>
                  <a:pt x="50131" y="30842"/>
                  <a:pt x="49938" y="30856"/>
                  <a:pt x="49739" y="30856"/>
                </a:cubicBezTo>
                <a:cubicBezTo>
                  <a:pt x="49012" y="30856"/>
                  <a:pt x="48212" y="30668"/>
                  <a:pt x="47528" y="30668"/>
                </a:cubicBezTo>
                <a:cubicBezTo>
                  <a:pt x="47242" y="30668"/>
                  <a:pt x="46977" y="30701"/>
                  <a:pt x="46745" y="30794"/>
                </a:cubicBezTo>
                <a:lnTo>
                  <a:pt x="46808" y="30794"/>
                </a:lnTo>
                <a:lnTo>
                  <a:pt x="45853" y="30985"/>
                </a:lnTo>
                <a:cubicBezTo>
                  <a:pt x="45407" y="30985"/>
                  <a:pt x="46108" y="30857"/>
                  <a:pt x="45790" y="30794"/>
                </a:cubicBezTo>
                <a:lnTo>
                  <a:pt x="45790" y="30794"/>
                </a:lnTo>
                <a:cubicBezTo>
                  <a:pt x="44771" y="31112"/>
                  <a:pt x="44134" y="30857"/>
                  <a:pt x="43306" y="31176"/>
                </a:cubicBezTo>
                <a:cubicBezTo>
                  <a:pt x="43153" y="31099"/>
                  <a:pt x="42967" y="31069"/>
                  <a:pt x="42760" y="31069"/>
                </a:cubicBezTo>
                <a:cubicBezTo>
                  <a:pt x="41930" y="31069"/>
                  <a:pt x="40759" y="31558"/>
                  <a:pt x="39994" y="31558"/>
                </a:cubicBezTo>
                <a:lnTo>
                  <a:pt x="40058" y="31621"/>
                </a:lnTo>
                <a:cubicBezTo>
                  <a:pt x="39994" y="31664"/>
                  <a:pt x="39945" y="31678"/>
                  <a:pt x="39900" y="31678"/>
                </a:cubicBezTo>
                <a:cubicBezTo>
                  <a:pt x="39810" y="31678"/>
                  <a:pt x="39740" y="31621"/>
                  <a:pt x="39612" y="31621"/>
                </a:cubicBezTo>
                <a:cubicBezTo>
                  <a:pt x="39676" y="31685"/>
                  <a:pt x="39867" y="31621"/>
                  <a:pt x="39740" y="31749"/>
                </a:cubicBezTo>
                <a:cubicBezTo>
                  <a:pt x="37702" y="32322"/>
                  <a:pt x="35791" y="33086"/>
                  <a:pt x="33944" y="34169"/>
                </a:cubicBezTo>
                <a:cubicBezTo>
                  <a:pt x="33371" y="34678"/>
                  <a:pt x="33944" y="34869"/>
                  <a:pt x="33116" y="35379"/>
                </a:cubicBezTo>
                <a:lnTo>
                  <a:pt x="33116" y="34997"/>
                </a:lnTo>
                <a:cubicBezTo>
                  <a:pt x="32925" y="35315"/>
                  <a:pt x="32671" y="35634"/>
                  <a:pt x="32416" y="35952"/>
                </a:cubicBezTo>
                <a:lnTo>
                  <a:pt x="32034" y="36461"/>
                </a:lnTo>
                <a:lnTo>
                  <a:pt x="31715" y="36971"/>
                </a:lnTo>
                <a:cubicBezTo>
                  <a:pt x="31270" y="37608"/>
                  <a:pt x="30951" y="38372"/>
                  <a:pt x="30760" y="39136"/>
                </a:cubicBezTo>
                <a:cubicBezTo>
                  <a:pt x="30760" y="39009"/>
                  <a:pt x="30696" y="39009"/>
                  <a:pt x="30760" y="38881"/>
                </a:cubicBezTo>
                <a:lnTo>
                  <a:pt x="30760" y="38881"/>
                </a:lnTo>
                <a:cubicBezTo>
                  <a:pt x="30505" y="39136"/>
                  <a:pt x="30442" y="40028"/>
                  <a:pt x="30569" y="40028"/>
                </a:cubicBezTo>
                <a:cubicBezTo>
                  <a:pt x="30544" y="40130"/>
                  <a:pt x="30518" y="40150"/>
                  <a:pt x="30489" y="40150"/>
                </a:cubicBezTo>
                <a:cubicBezTo>
                  <a:pt x="30469" y="40150"/>
                  <a:pt x="30447" y="40141"/>
                  <a:pt x="30423" y="40141"/>
                </a:cubicBezTo>
                <a:cubicBezTo>
                  <a:pt x="30392" y="40141"/>
                  <a:pt x="30357" y="40155"/>
                  <a:pt x="30314" y="40219"/>
                </a:cubicBezTo>
                <a:cubicBezTo>
                  <a:pt x="30187" y="40537"/>
                  <a:pt x="30314" y="40983"/>
                  <a:pt x="30187" y="41174"/>
                </a:cubicBezTo>
                <a:lnTo>
                  <a:pt x="30187" y="41047"/>
                </a:lnTo>
                <a:cubicBezTo>
                  <a:pt x="30187" y="41222"/>
                  <a:pt x="30080" y="41826"/>
                  <a:pt x="30160" y="41826"/>
                </a:cubicBezTo>
                <a:cubicBezTo>
                  <a:pt x="30168" y="41826"/>
                  <a:pt x="30176" y="41821"/>
                  <a:pt x="30187" y="41811"/>
                </a:cubicBezTo>
                <a:lnTo>
                  <a:pt x="30187" y="41811"/>
                </a:lnTo>
                <a:cubicBezTo>
                  <a:pt x="30060" y="42384"/>
                  <a:pt x="30187" y="42893"/>
                  <a:pt x="29996" y="43276"/>
                </a:cubicBezTo>
                <a:cubicBezTo>
                  <a:pt x="30187" y="43594"/>
                  <a:pt x="29869" y="44231"/>
                  <a:pt x="30123" y="44358"/>
                </a:cubicBezTo>
                <a:cubicBezTo>
                  <a:pt x="30116" y="44356"/>
                  <a:pt x="30108" y="44355"/>
                  <a:pt x="30101" y="44355"/>
                </a:cubicBezTo>
                <a:cubicBezTo>
                  <a:pt x="29869" y="44355"/>
                  <a:pt x="29872" y="45323"/>
                  <a:pt x="29996" y="45632"/>
                </a:cubicBezTo>
                <a:cubicBezTo>
                  <a:pt x="29988" y="45616"/>
                  <a:pt x="29980" y="45609"/>
                  <a:pt x="29971" y="45609"/>
                </a:cubicBezTo>
                <a:cubicBezTo>
                  <a:pt x="29927" y="45609"/>
                  <a:pt x="29883" y="45808"/>
                  <a:pt x="29839" y="45808"/>
                </a:cubicBezTo>
                <a:cubicBezTo>
                  <a:pt x="29828" y="45808"/>
                  <a:pt x="29816" y="45794"/>
                  <a:pt x="29805" y="45759"/>
                </a:cubicBezTo>
                <a:lnTo>
                  <a:pt x="29805" y="45759"/>
                </a:lnTo>
                <a:cubicBezTo>
                  <a:pt x="29805" y="46167"/>
                  <a:pt x="29805" y="46468"/>
                  <a:pt x="29902" y="46468"/>
                </a:cubicBezTo>
                <a:cubicBezTo>
                  <a:pt x="29911" y="46468"/>
                  <a:pt x="29921" y="46465"/>
                  <a:pt x="29932" y="46460"/>
                </a:cubicBezTo>
                <a:lnTo>
                  <a:pt x="29932" y="46460"/>
                </a:lnTo>
                <a:cubicBezTo>
                  <a:pt x="29614" y="47160"/>
                  <a:pt x="30187" y="47924"/>
                  <a:pt x="29741" y="48307"/>
                </a:cubicBezTo>
                <a:cubicBezTo>
                  <a:pt x="29869" y="49389"/>
                  <a:pt x="29932" y="50472"/>
                  <a:pt x="29869" y="51554"/>
                </a:cubicBezTo>
                <a:cubicBezTo>
                  <a:pt x="29614" y="51491"/>
                  <a:pt x="29932" y="50408"/>
                  <a:pt x="29677" y="50408"/>
                </a:cubicBezTo>
                <a:cubicBezTo>
                  <a:pt x="29741" y="51236"/>
                  <a:pt x="29741" y="52128"/>
                  <a:pt x="29677" y="52892"/>
                </a:cubicBezTo>
                <a:cubicBezTo>
                  <a:pt x="29646" y="52954"/>
                  <a:pt x="29623" y="52978"/>
                  <a:pt x="29605" y="52978"/>
                </a:cubicBezTo>
                <a:cubicBezTo>
                  <a:pt x="29550" y="52978"/>
                  <a:pt x="29550" y="52749"/>
                  <a:pt x="29550" y="52701"/>
                </a:cubicBezTo>
                <a:cubicBezTo>
                  <a:pt x="29550" y="53656"/>
                  <a:pt x="29168" y="54484"/>
                  <a:pt x="29104" y="55376"/>
                </a:cubicBezTo>
                <a:cubicBezTo>
                  <a:pt x="29127" y="55358"/>
                  <a:pt x="29148" y="55350"/>
                  <a:pt x="29166" y="55350"/>
                </a:cubicBezTo>
                <a:cubicBezTo>
                  <a:pt x="29343" y="55350"/>
                  <a:pt x="29304" y="56097"/>
                  <a:pt x="29354" y="56196"/>
                </a:cubicBezTo>
                <a:lnTo>
                  <a:pt x="29354" y="56196"/>
                </a:lnTo>
                <a:cubicBezTo>
                  <a:pt x="29318" y="56145"/>
                  <a:pt x="29286" y="56124"/>
                  <a:pt x="29257" y="56124"/>
                </a:cubicBezTo>
                <a:cubicBezTo>
                  <a:pt x="29123" y="56124"/>
                  <a:pt x="29041" y="56558"/>
                  <a:pt x="28891" y="56558"/>
                </a:cubicBezTo>
                <a:cubicBezTo>
                  <a:pt x="28843" y="56558"/>
                  <a:pt x="28788" y="56513"/>
                  <a:pt x="28722" y="56394"/>
                </a:cubicBezTo>
                <a:lnTo>
                  <a:pt x="28722" y="56394"/>
                </a:lnTo>
                <a:cubicBezTo>
                  <a:pt x="28722" y="56522"/>
                  <a:pt x="28722" y="56649"/>
                  <a:pt x="28786" y="56649"/>
                </a:cubicBezTo>
                <a:cubicBezTo>
                  <a:pt x="28751" y="56719"/>
                  <a:pt x="28716" y="56770"/>
                  <a:pt x="28692" y="56770"/>
                </a:cubicBezTo>
                <a:cubicBezTo>
                  <a:pt x="28672" y="56770"/>
                  <a:pt x="28659" y="56735"/>
                  <a:pt x="28659" y="56649"/>
                </a:cubicBezTo>
                <a:lnTo>
                  <a:pt x="28659" y="56649"/>
                </a:lnTo>
                <a:cubicBezTo>
                  <a:pt x="28531" y="57222"/>
                  <a:pt x="28722" y="57095"/>
                  <a:pt x="28531" y="57604"/>
                </a:cubicBezTo>
                <a:cubicBezTo>
                  <a:pt x="28467" y="57604"/>
                  <a:pt x="28531" y="57477"/>
                  <a:pt x="28467" y="57413"/>
                </a:cubicBezTo>
                <a:cubicBezTo>
                  <a:pt x="28467" y="57732"/>
                  <a:pt x="28340" y="58050"/>
                  <a:pt x="28213" y="58369"/>
                </a:cubicBezTo>
                <a:cubicBezTo>
                  <a:pt x="28213" y="58369"/>
                  <a:pt x="28195" y="58369"/>
                  <a:pt x="28179" y="58362"/>
                </a:cubicBezTo>
                <a:lnTo>
                  <a:pt x="28179" y="58362"/>
                </a:lnTo>
                <a:cubicBezTo>
                  <a:pt x="27992" y="59022"/>
                  <a:pt x="27741" y="59679"/>
                  <a:pt x="27321" y="60279"/>
                </a:cubicBezTo>
                <a:cubicBezTo>
                  <a:pt x="27307" y="60209"/>
                  <a:pt x="27290" y="60182"/>
                  <a:pt x="27270" y="60182"/>
                </a:cubicBezTo>
                <a:cubicBezTo>
                  <a:pt x="27203" y="60182"/>
                  <a:pt x="27103" y="60475"/>
                  <a:pt x="26969" y="60475"/>
                </a:cubicBezTo>
                <a:cubicBezTo>
                  <a:pt x="26959" y="60475"/>
                  <a:pt x="26949" y="60474"/>
                  <a:pt x="26939" y="60470"/>
                </a:cubicBezTo>
                <a:lnTo>
                  <a:pt x="26684" y="60852"/>
                </a:lnTo>
                <a:lnTo>
                  <a:pt x="26684" y="60852"/>
                </a:lnTo>
                <a:lnTo>
                  <a:pt x="26875" y="60789"/>
                </a:lnTo>
                <a:lnTo>
                  <a:pt x="26875" y="60789"/>
                </a:lnTo>
                <a:cubicBezTo>
                  <a:pt x="26684" y="61107"/>
                  <a:pt x="26621" y="61489"/>
                  <a:pt x="26302" y="61744"/>
                </a:cubicBezTo>
                <a:lnTo>
                  <a:pt x="26430" y="61425"/>
                </a:lnTo>
                <a:lnTo>
                  <a:pt x="26430" y="61425"/>
                </a:lnTo>
                <a:cubicBezTo>
                  <a:pt x="26302" y="61680"/>
                  <a:pt x="26175" y="61871"/>
                  <a:pt x="26047" y="62062"/>
                </a:cubicBezTo>
                <a:cubicBezTo>
                  <a:pt x="26111" y="61999"/>
                  <a:pt x="26239" y="61871"/>
                  <a:pt x="26366" y="61808"/>
                </a:cubicBezTo>
                <a:lnTo>
                  <a:pt x="26366" y="61808"/>
                </a:lnTo>
                <a:cubicBezTo>
                  <a:pt x="26175" y="62190"/>
                  <a:pt x="26621" y="61935"/>
                  <a:pt x="26239" y="62317"/>
                </a:cubicBezTo>
                <a:cubicBezTo>
                  <a:pt x="26239" y="62312"/>
                  <a:pt x="26237" y="62310"/>
                  <a:pt x="26233" y="62310"/>
                </a:cubicBezTo>
                <a:cubicBezTo>
                  <a:pt x="26191" y="62310"/>
                  <a:pt x="25906" y="62645"/>
                  <a:pt x="25729" y="62763"/>
                </a:cubicBezTo>
                <a:cubicBezTo>
                  <a:pt x="25665" y="62954"/>
                  <a:pt x="25474" y="63209"/>
                  <a:pt x="25283" y="63336"/>
                </a:cubicBezTo>
                <a:cubicBezTo>
                  <a:pt x="25220" y="63336"/>
                  <a:pt x="25156" y="63145"/>
                  <a:pt x="25092" y="63145"/>
                </a:cubicBezTo>
                <a:cubicBezTo>
                  <a:pt x="25092" y="63463"/>
                  <a:pt x="24455" y="63909"/>
                  <a:pt x="24455" y="64228"/>
                </a:cubicBezTo>
                <a:cubicBezTo>
                  <a:pt x="24455" y="64100"/>
                  <a:pt x="24392" y="64037"/>
                  <a:pt x="24328" y="64037"/>
                </a:cubicBezTo>
                <a:lnTo>
                  <a:pt x="24328" y="64228"/>
                </a:lnTo>
                <a:cubicBezTo>
                  <a:pt x="24264" y="64291"/>
                  <a:pt x="24217" y="64323"/>
                  <a:pt x="24177" y="64323"/>
                </a:cubicBezTo>
                <a:cubicBezTo>
                  <a:pt x="24137" y="64323"/>
                  <a:pt x="24105" y="64291"/>
                  <a:pt x="24073" y="64228"/>
                </a:cubicBezTo>
                <a:lnTo>
                  <a:pt x="24073" y="64228"/>
                </a:lnTo>
                <a:cubicBezTo>
                  <a:pt x="23691" y="64673"/>
                  <a:pt x="24455" y="64355"/>
                  <a:pt x="23882" y="64737"/>
                </a:cubicBezTo>
                <a:lnTo>
                  <a:pt x="23946" y="64610"/>
                </a:lnTo>
                <a:lnTo>
                  <a:pt x="23946" y="64610"/>
                </a:lnTo>
                <a:cubicBezTo>
                  <a:pt x="23373" y="64992"/>
                  <a:pt x="22991" y="65565"/>
                  <a:pt x="22418" y="65883"/>
                </a:cubicBezTo>
                <a:cubicBezTo>
                  <a:pt x="22163" y="65820"/>
                  <a:pt x="22863" y="65501"/>
                  <a:pt x="22545" y="65501"/>
                </a:cubicBezTo>
                <a:lnTo>
                  <a:pt x="21526" y="66456"/>
                </a:lnTo>
                <a:cubicBezTo>
                  <a:pt x="21208" y="66775"/>
                  <a:pt x="20825" y="67030"/>
                  <a:pt x="20443" y="67221"/>
                </a:cubicBezTo>
                <a:lnTo>
                  <a:pt x="20571" y="67157"/>
                </a:lnTo>
                <a:lnTo>
                  <a:pt x="20571" y="67157"/>
                </a:lnTo>
                <a:cubicBezTo>
                  <a:pt x="20631" y="67459"/>
                  <a:pt x="20006" y="67360"/>
                  <a:pt x="19669" y="67674"/>
                </a:cubicBezTo>
                <a:lnTo>
                  <a:pt x="19669" y="67674"/>
                </a:lnTo>
                <a:cubicBezTo>
                  <a:pt x="19687" y="67611"/>
                  <a:pt x="19615" y="67539"/>
                  <a:pt x="19615" y="67539"/>
                </a:cubicBezTo>
                <a:cubicBezTo>
                  <a:pt x="19042" y="67921"/>
                  <a:pt x="18405" y="68303"/>
                  <a:pt x="17832" y="68685"/>
                </a:cubicBezTo>
                <a:lnTo>
                  <a:pt x="17896" y="68558"/>
                </a:lnTo>
                <a:lnTo>
                  <a:pt x="17896" y="68558"/>
                </a:lnTo>
                <a:cubicBezTo>
                  <a:pt x="17514" y="68685"/>
                  <a:pt x="17004" y="68940"/>
                  <a:pt x="16622" y="69068"/>
                </a:cubicBezTo>
                <a:cubicBezTo>
                  <a:pt x="16559" y="69131"/>
                  <a:pt x="16368" y="69259"/>
                  <a:pt x="16559" y="69259"/>
                </a:cubicBezTo>
                <a:cubicBezTo>
                  <a:pt x="15985" y="69322"/>
                  <a:pt x="15412" y="69513"/>
                  <a:pt x="14903" y="69768"/>
                </a:cubicBezTo>
                <a:cubicBezTo>
                  <a:pt x="14393" y="70086"/>
                  <a:pt x="13884" y="70214"/>
                  <a:pt x="13311" y="70214"/>
                </a:cubicBezTo>
                <a:cubicBezTo>
                  <a:pt x="13420" y="70214"/>
                  <a:pt x="13529" y="70073"/>
                  <a:pt x="13518" y="70073"/>
                </a:cubicBezTo>
                <a:cubicBezTo>
                  <a:pt x="13516" y="70073"/>
                  <a:pt x="13511" y="70077"/>
                  <a:pt x="13502" y="70086"/>
                </a:cubicBezTo>
                <a:lnTo>
                  <a:pt x="12610" y="70341"/>
                </a:lnTo>
                <a:cubicBezTo>
                  <a:pt x="12738" y="70469"/>
                  <a:pt x="12738" y="70405"/>
                  <a:pt x="12992" y="70469"/>
                </a:cubicBezTo>
                <a:cubicBezTo>
                  <a:pt x="12801" y="70596"/>
                  <a:pt x="12610" y="70723"/>
                  <a:pt x="12419" y="70787"/>
                </a:cubicBezTo>
                <a:cubicBezTo>
                  <a:pt x="12801" y="70596"/>
                  <a:pt x="12355" y="70532"/>
                  <a:pt x="12164" y="70532"/>
                </a:cubicBezTo>
                <a:cubicBezTo>
                  <a:pt x="12228" y="70532"/>
                  <a:pt x="12164" y="70596"/>
                  <a:pt x="12164" y="70660"/>
                </a:cubicBezTo>
                <a:cubicBezTo>
                  <a:pt x="12073" y="70625"/>
                  <a:pt x="12015" y="70612"/>
                  <a:pt x="11976" y="70612"/>
                </a:cubicBezTo>
                <a:cubicBezTo>
                  <a:pt x="11815" y="70612"/>
                  <a:pt x="12012" y="70857"/>
                  <a:pt x="11642" y="70857"/>
                </a:cubicBezTo>
                <a:cubicBezTo>
                  <a:pt x="11608" y="70857"/>
                  <a:pt x="11571" y="70855"/>
                  <a:pt x="11528" y="70851"/>
                </a:cubicBezTo>
                <a:lnTo>
                  <a:pt x="11528" y="70787"/>
                </a:lnTo>
                <a:cubicBezTo>
                  <a:pt x="11273" y="70914"/>
                  <a:pt x="11082" y="70978"/>
                  <a:pt x="10827" y="71042"/>
                </a:cubicBezTo>
                <a:cubicBezTo>
                  <a:pt x="10700" y="70914"/>
                  <a:pt x="11018" y="70914"/>
                  <a:pt x="11018" y="70787"/>
                </a:cubicBezTo>
                <a:lnTo>
                  <a:pt x="11018" y="70787"/>
                </a:lnTo>
                <a:cubicBezTo>
                  <a:pt x="10745" y="70842"/>
                  <a:pt x="10471" y="71131"/>
                  <a:pt x="10157" y="71131"/>
                </a:cubicBezTo>
                <a:cubicBezTo>
                  <a:pt x="10106" y="71131"/>
                  <a:pt x="10053" y="71123"/>
                  <a:pt x="9999" y="71105"/>
                </a:cubicBezTo>
                <a:cubicBezTo>
                  <a:pt x="10190" y="71042"/>
                  <a:pt x="10381" y="70978"/>
                  <a:pt x="10572" y="70914"/>
                </a:cubicBezTo>
                <a:cubicBezTo>
                  <a:pt x="10445" y="70883"/>
                  <a:pt x="10333" y="70867"/>
                  <a:pt x="10222" y="70867"/>
                </a:cubicBezTo>
                <a:cubicBezTo>
                  <a:pt x="10111" y="70867"/>
                  <a:pt x="9999" y="70883"/>
                  <a:pt x="9872" y="70914"/>
                </a:cubicBezTo>
                <a:lnTo>
                  <a:pt x="9426" y="70914"/>
                </a:lnTo>
                <a:cubicBezTo>
                  <a:pt x="8980" y="71360"/>
                  <a:pt x="8534" y="71105"/>
                  <a:pt x="7898" y="71360"/>
                </a:cubicBezTo>
                <a:cubicBezTo>
                  <a:pt x="8471" y="71105"/>
                  <a:pt x="8025" y="71233"/>
                  <a:pt x="8025" y="71042"/>
                </a:cubicBezTo>
                <a:cubicBezTo>
                  <a:pt x="7898" y="70978"/>
                  <a:pt x="7643" y="70914"/>
                  <a:pt x="7707" y="70851"/>
                </a:cubicBezTo>
                <a:lnTo>
                  <a:pt x="7707" y="70851"/>
                </a:lnTo>
                <a:cubicBezTo>
                  <a:pt x="7627" y="70910"/>
                  <a:pt x="7548" y="70926"/>
                  <a:pt x="7465" y="70926"/>
                </a:cubicBezTo>
                <a:cubicBezTo>
                  <a:pt x="7364" y="70926"/>
                  <a:pt x="7257" y="70902"/>
                  <a:pt x="7138" y="70902"/>
                </a:cubicBezTo>
                <a:cubicBezTo>
                  <a:pt x="7040" y="70902"/>
                  <a:pt x="6934" y="70919"/>
                  <a:pt x="6815" y="70978"/>
                </a:cubicBezTo>
                <a:cubicBezTo>
                  <a:pt x="6815" y="70978"/>
                  <a:pt x="6497" y="70978"/>
                  <a:pt x="6560" y="70851"/>
                </a:cubicBezTo>
                <a:lnTo>
                  <a:pt x="6560" y="70851"/>
                </a:lnTo>
                <a:cubicBezTo>
                  <a:pt x="6178" y="70914"/>
                  <a:pt x="6688" y="70978"/>
                  <a:pt x="6624" y="71042"/>
                </a:cubicBezTo>
                <a:cubicBezTo>
                  <a:pt x="6517" y="71077"/>
                  <a:pt x="6403" y="71091"/>
                  <a:pt x="6284" y="71091"/>
                </a:cubicBezTo>
                <a:cubicBezTo>
                  <a:pt x="5913" y="71091"/>
                  <a:pt x="5486" y="70961"/>
                  <a:pt x="5028" y="70961"/>
                </a:cubicBezTo>
                <a:cubicBezTo>
                  <a:pt x="4843" y="70961"/>
                  <a:pt x="4652" y="70982"/>
                  <a:pt x="4459" y="71042"/>
                </a:cubicBezTo>
                <a:cubicBezTo>
                  <a:pt x="3694" y="71105"/>
                  <a:pt x="3567" y="71233"/>
                  <a:pt x="2867" y="71296"/>
                </a:cubicBezTo>
                <a:cubicBezTo>
                  <a:pt x="2612" y="71169"/>
                  <a:pt x="3058" y="71105"/>
                  <a:pt x="3058" y="71105"/>
                </a:cubicBezTo>
                <a:cubicBezTo>
                  <a:pt x="2739" y="70978"/>
                  <a:pt x="2421" y="70914"/>
                  <a:pt x="2102" y="70914"/>
                </a:cubicBezTo>
                <a:cubicBezTo>
                  <a:pt x="2166" y="70914"/>
                  <a:pt x="2102" y="70851"/>
                  <a:pt x="2039" y="70787"/>
                </a:cubicBezTo>
                <a:cubicBezTo>
                  <a:pt x="1870" y="70787"/>
                  <a:pt x="1808" y="70823"/>
                  <a:pt x="1741" y="70837"/>
                </a:cubicBezTo>
                <a:lnTo>
                  <a:pt x="1741" y="70837"/>
                </a:lnTo>
                <a:cubicBezTo>
                  <a:pt x="1802" y="70839"/>
                  <a:pt x="1859" y="70843"/>
                  <a:pt x="1911" y="70851"/>
                </a:cubicBezTo>
                <a:lnTo>
                  <a:pt x="1657" y="71105"/>
                </a:lnTo>
                <a:lnTo>
                  <a:pt x="2230" y="70978"/>
                </a:lnTo>
                <a:lnTo>
                  <a:pt x="2230" y="70978"/>
                </a:lnTo>
                <a:cubicBezTo>
                  <a:pt x="2293" y="71042"/>
                  <a:pt x="2357" y="71169"/>
                  <a:pt x="2102" y="71169"/>
                </a:cubicBezTo>
                <a:cubicBezTo>
                  <a:pt x="2262" y="71265"/>
                  <a:pt x="2341" y="71265"/>
                  <a:pt x="2413" y="71265"/>
                </a:cubicBezTo>
                <a:cubicBezTo>
                  <a:pt x="2484" y="71265"/>
                  <a:pt x="2548" y="71265"/>
                  <a:pt x="2675" y="71360"/>
                </a:cubicBezTo>
                <a:lnTo>
                  <a:pt x="3058" y="71360"/>
                </a:lnTo>
                <a:cubicBezTo>
                  <a:pt x="3003" y="71360"/>
                  <a:pt x="3042" y="71501"/>
                  <a:pt x="2934" y="71501"/>
                </a:cubicBezTo>
                <a:cubicBezTo>
                  <a:pt x="2922" y="71501"/>
                  <a:pt x="2908" y="71499"/>
                  <a:pt x="2891" y="71495"/>
                </a:cubicBezTo>
                <a:lnTo>
                  <a:pt x="2891" y="71495"/>
                </a:lnTo>
                <a:cubicBezTo>
                  <a:pt x="3046" y="71538"/>
                  <a:pt x="3185" y="71552"/>
                  <a:pt x="3310" y="71552"/>
                </a:cubicBezTo>
                <a:cubicBezTo>
                  <a:pt x="3527" y="71552"/>
                  <a:pt x="3700" y="71511"/>
                  <a:pt x="3835" y="71511"/>
                </a:cubicBezTo>
                <a:cubicBezTo>
                  <a:pt x="3936" y="71511"/>
                  <a:pt x="4016" y="71534"/>
                  <a:pt x="4077" y="71615"/>
                </a:cubicBezTo>
                <a:cubicBezTo>
                  <a:pt x="4904" y="71615"/>
                  <a:pt x="4140" y="71424"/>
                  <a:pt x="4777" y="71233"/>
                </a:cubicBezTo>
                <a:lnTo>
                  <a:pt x="4777" y="71233"/>
                </a:lnTo>
                <a:lnTo>
                  <a:pt x="5223" y="71742"/>
                </a:lnTo>
                <a:lnTo>
                  <a:pt x="5287" y="71551"/>
                </a:lnTo>
                <a:cubicBezTo>
                  <a:pt x="5350" y="71551"/>
                  <a:pt x="5541" y="71551"/>
                  <a:pt x="5541" y="71615"/>
                </a:cubicBezTo>
                <a:cubicBezTo>
                  <a:pt x="5860" y="71551"/>
                  <a:pt x="5478" y="71551"/>
                  <a:pt x="5669" y="71424"/>
                </a:cubicBezTo>
                <a:lnTo>
                  <a:pt x="5669" y="71424"/>
                </a:lnTo>
                <a:cubicBezTo>
                  <a:pt x="5812" y="71495"/>
                  <a:pt x="6009" y="71504"/>
                  <a:pt x="6206" y="71504"/>
                </a:cubicBezTo>
                <a:cubicBezTo>
                  <a:pt x="6272" y="71504"/>
                  <a:pt x="6337" y="71503"/>
                  <a:pt x="6401" y="71503"/>
                </a:cubicBezTo>
                <a:cubicBezTo>
                  <a:pt x="6656" y="71503"/>
                  <a:pt x="6879" y="71519"/>
                  <a:pt x="6942" y="71679"/>
                </a:cubicBezTo>
                <a:cubicBezTo>
                  <a:pt x="7070" y="71488"/>
                  <a:pt x="6497" y="71551"/>
                  <a:pt x="6942" y="71424"/>
                </a:cubicBezTo>
                <a:lnTo>
                  <a:pt x="6942" y="71424"/>
                </a:lnTo>
                <a:cubicBezTo>
                  <a:pt x="6982" y="71523"/>
                  <a:pt x="7046" y="71554"/>
                  <a:pt x="7127" y="71554"/>
                </a:cubicBezTo>
                <a:cubicBezTo>
                  <a:pt x="7267" y="71554"/>
                  <a:pt x="7458" y="71461"/>
                  <a:pt x="7660" y="71461"/>
                </a:cubicBezTo>
                <a:cubicBezTo>
                  <a:pt x="7717" y="71461"/>
                  <a:pt x="7776" y="71468"/>
                  <a:pt x="7834" y="71488"/>
                </a:cubicBezTo>
                <a:cubicBezTo>
                  <a:pt x="7707" y="71679"/>
                  <a:pt x="7324" y="71615"/>
                  <a:pt x="7770" y="71742"/>
                </a:cubicBezTo>
                <a:cubicBezTo>
                  <a:pt x="7830" y="71643"/>
                  <a:pt x="7926" y="71612"/>
                  <a:pt x="8040" y="71612"/>
                </a:cubicBezTo>
                <a:cubicBezTo>
                  <a:pt x="8237" y="71612"/>
                  <a:pt x="8487" y="71706"/>
                  <a:pt x="8691" y="71706"/>
                </a:cubicBezTo>
                <a:cubicBezTo>
                  <a:pt x="8750" y="71706"/>
                  <a:pt x="8804" y="71698"/>
                  <a:pt x="8853" y="71679"/>
                </a:cubicBezTo>
                <a:cubicBezTo>
                  <a:pt x="8853" y="71424"/>
                  <a:pt x="9553" y="71488"/>
                  <a:pt x="10063" y="71360"/>
                </a:cubicBezTo>
                <a:cubicBezTo>
                  <a:pt x="10212" y="71379"/>
                  <a:pt x="10367" y="71387"/>
                  <a:pt x="10524" y="71387"/>
                </a:cubicBezTo>
                <a:cubicBezTo>
                  <a:pt x="10903" y="71387"/>
                  <a:pt x="11295" y="71341"/>
                  <a:pt x="11655" y="71296"/>
                </a:cubicBezTo>
                <a:cubicBezTo>
                  <a:pt x="11719" y="71105"/>
                  <a:pt x="12228" y="71042"/>
                  <a:pt x="12610" y="70914"/>
                </a:cubicBezTo>
                <a:lnTo>
                  <a:pt x="12610" y="70914"/>
                </a:lnTo>
                <a:cubicBezTo>
                  <a:pt x="12610" y="71042"/>
                  <a:pt x="12610" y="71105"/>
                  <a:pt x="12355" y="71233"/>
                </a:cubicBezTo>
                <a:lnTo>
                  <a:pt x="12738" y="71105"/>
                </a:lnTo>
                <a:cubicBezTo>
                  <a:pt x="12801" y="70978"/>
                  <a:pt x="12992" y="70914"/>
                  <a:pt x="13120" y="70914"/>
                </a:cubicBezTo>
                <a:lnTo>
                  <a:pt x="13056" y="71042"/>
                </a:lnTo>
                <a:cubicBezTo>
                  <a:pt x="13565" y="70851"/>
                  <a:pt x="14075" y="70660"/>
                  <a:pt x="14584" y="70596"/>
                </a:cubicBezTo>
                <a:cubicBezTo>
                  <a:pt x="14584" y="70405"/>
                  <a:pt x="14011" y="70341"/>
                  <a:pt x="14584" y="70023"/>
                </a:cubicBezTo>
                <a:cubicBezTo>
                  <a:pt x="14639" y="70077"/>
                  <a:pt x="14694" y="70179"/>
                  <a:pt x="14628" y="70247"/>
                </a:cubicBezTo>
                <a:lnTo>
                  <a:pt x="14628" y="70247"/>
                </a:lnTo>
                <a:cubicBezTo>
                  <a:pt x="14695" y="70211"/>
                  <a:pt x="14788" y="70201"/>
                  <a:pt x="14839" y="70150"/>
                </a:cubicBezTo>
                <a:lnTo>
                  <a:pt x="14839" y="70150"/>
                </a:lnTo>
                <a:lnTo>
                  <a:pt x="14648" y="70405"/>
                </a:lnTo>
                <a:cubicBezTo>
                  <a:pt x="14966" y="70405"/>
                  <a:pt x="14775" y="70214"/>
                  <a:pt x="14966" y="70150"/>
                </a:cubicBezTo>
                <a:cubicBezTo>
                  <a:pt x="14966" y="70214"/>
                  <a:pt x="15014" y="70214"/>
                  <a:pt x="15062" y="70214"/>
                </a:cubicBezTo>
                <a:cubicBezTo>
                  <a:pt x="15110" y="70214"/>
                  <a:pt x="15158" y="70214"/>
                  <a:pt x="15158" y="70278"/>
                </a:cubicBezTo>
                <a:cubicBezTo>
                  <a:pt x="15158" y="70341"/>
                  <a:pt x="15110" y="70341"/>
                  <a:pt x="15054" y="70341"/>
                </a:cubicBezTo>
                <a:cubicBezTo>
                  <a:pt x="14998" y="70341"/>
                  <a:pt x="14935" y="70341"/>
                  <a:pt x="14903" y="70405"/>
                </a:cubicBezTo>
                <a:cubicBezTo>
                  <a:pt x="14998" y="70373"/>
                  <a:pt x="15110" y="70357"/>
                  <a:pt x="15229" y="70357"/>
                </a:cubicBezTo>
                <a:cubicBezTo>
                  <a:pt x="15349" y="70357"/>
                  <a:pt x="15476" y="70373"/>
                  <a:pt x="15603" y="70405"/>
                </a:cubicBezTo>
                <a:cubicBezTo>
                  <a:pt x="15540" y="70341"/>
                  <a:pt x="15540" y="70214"/>
                  <a:pt x="15731" y="70150"/>
                </a:cubicBezTo>
                <a:cubicBezTo>
                  <a:pt x="15852" y="70098"/>
                  <a:pt x="15922" y="70079"/>
                  <a:pt x="15964" y="70079"/>
                </a:cubicBezTo>
                <a:cubicBezTo>
                  <a:pt x="16075" y="70079"/>
                  <a:pt x="15991" y="70214"/>
                  <a:pt x="16176" y="70214"/>
                </a:cubicBezTo>
                <a:cubicBezTo>
                  <a:pt x="16304" y="70086"/>
                  <a:pt x="16622" y="70023"/>
                  <a:pt x="16559" y="69895"/>
                </a:cubicBezTo>
                <a:cubicBezTo>
                  <a:pt x="16590" y="69864"/>
                  <a:pt x="16622" y="69848"/>
                  <a:pt x="16662" y="69848"/>
                </a:cubicBezTo>
                <a:cubicBezTo>
                  <a:pt x="16702" y="69848"/>
                  <a:pt x="16750" y="69864"/>
                  <a:pt x="16813" y="69895"/>
                </a:cubicBezTo>
                <a:cubicBezTo>
                  <a:pt x="17004" y="69704"/>
                  <a:pt x="17832" y="69386"/>
                  <a:pt x="17514" y="69322"/>
                </a:cubicBezTo>
                <a:lnTo>
                  <a:pt x="17450" y="69322"/>
                </a:lnTo>
                <a:cubicBezTo>
                  <a:pt x="18151" y="68876"/>
                  <a:pt x="19042" y="68685"/>
                  <a:pt x="19679" y="68240"/>
                </a:cubicBezTo>
                <a:lnTo>
                  <a:pt x="19679" y="68303"/>
                </a:lnTo>
                <a:cubicBezTo>
                  <a:pt x="20061" y="68049"/>
                  <a:pt x="20443" y="67730"/>
                  <a:pt x="20825" y="67412"/>
                </a:cubicBezTo>
                <a:cubicBezTo>
                  <a:pt x="20889" y="67380"/>
                  <a:pt x="20969" y="67364"/>
                  <a:pt x="21032" y="67364"/>
                </a:cubicBezTo>
                <a:cubicBezTo>
                  <a:pt x="21096" y="67364"/>
                  <a:pt x="21144" y="67380"/>
                  <a:pt x="21144" y="67412"/>
                </a:cubicBezTo>
                <a:cubicBezTo>
                  <a:pt x="21399" y="67157"/>
                  <a:pt x="21653" y="66966"/>
                  <a:pt x="21972" y="66839"/>
                </a:cubicBezTo>
                <a:lnTo>
                  <a:pt x="21972" y="66839"/>
                </a:lnTo>
                <a:cubicBezTo>
                  <a:pt x="21844" y="66998"/>
                  <a:pt x="21876" y="66998"/>
                  <a:pt x="21884" y="66998"/>
                </a:cubicBezTo>
                <a:cubicBezTo>
                  <a:pt x="21892" y="66998"/>
                  <a:pt x="21876" y="66998"/>
                  <a:pt x="21653" y="67157"/>
                </a:cubicBezTo>
                <a:cubicBezTo>
                  <a:pt x="22099" y="66902"/>
                  <a:pt x="22226" y="66902"/>
                  <a:pt x="22545" y="66456"/>
                </a:cubicBezTo>
                <a:cubicBezTo>
                  <a:pt x="22545" y="66504"/>
                  <a:pt x="22573" y="66524"/>
                  <a:pt x="22617" y="66524"/>
                </a:cubicBezTo>
                <a:cubicBezTo>
                  <a:pt x="22748" y="66524"/>
                  <a:pt x="23023" y="66345"/>
                  <a:pt x="23118" y="66202"/>
                </a:cubicBezTo>
                <a:cubicBezTo>
                  <a:pt x="22991" y="66202"/>
                  <a:pt x="22927" y="66329"/>
                  <a:pt x="22800" y="66329"/>
                </a:cubicBezTo>
                <a:cubicBezTo>
                  <a:pt x="22991" y="66202"/>
                  <a:pt x="23118" y="66011"/>
                  <a:pt x="23373" y="65883"/>
                </a:cubicBezTo>
                <a:lnTo>
                  <a:pt x="23373" y="66138"/>
                </a:lnTo>
                <a:cubicBezTo>
                  <a:pt x="23755" y="65883"/>
                  <a:pt x="24073" y="65565"/>
                  <a:pt x="24328" y="65183"/>
                </a:cubicBezTo>
                <a:cubicBezTo>
                  <a:pt x="24519" y="64801"/>
                  <a:pt x="24838" y="64546"/>
                  <a:pt x="25220" y="64355"/>
                </a:cubicBezTo>
                <a:cubicBezTo>
                  <a:pt x="25232" y="64306"/>
                  <a:pt x="25223" y="64288"/>
                  <a:pt x="25201" y="64288"/>
                </a:cubicBezTo>
                <a:cubicBezTo>
                  <a:pt x="25135" y="64288"/>
                  <a:pt x="24951" y="64454"/>
                  <a:pt x="24870" y="64454"/>
                </a:cubicBezTo>
                <a:cubicBezTo>
                  <a:pt x="24838" y="64454"/>
                  <a:pt x="24823" y="64428"/>
                  <a:pt x="24838" y="64355"/>
                </a:cubicBezTo>
                <a:cubicBezTo>
                  <a:pt x="25156" y="64100"/>
                  <a:pt x="25665" y="63909"/>
                  <a:pt x="25793" y="63782"/>
                </a:cubicBezTo>
                <a:cubicBezTo>
                  <a:pt x="26239" y="63400"/>
                  <a:pt x="25920" y="63145"/>
                  <a:pt x="26430" y="62699"/>
                </a:cubicBezTo>
                <a:cubicBezTo>
                  <a:pt x="26302" y="62699"/>
                  <a:pt x="26111" y="62699"/>
                  <a:pt x="26366" y="62253"/>
                </a:cubicBezTo>
                <a:cubicBezTo>
                  <a:pt x="26477" y="62059"/>
                  <a:pt x="26600" y="61986"/>
                  <a:pt x="26693" y="61986"/>
                </a:cubicBezTo>
                <a:cubicBezTo>
                  <a:pt x="26813" y="61986"/>
                  <a:pt x="26884" y="62110"/>
                  <a:pt x="26812" y="62253"/>
                </a:cubicBezTo>
                <a:cubicBezTo>
                  <a:pt x="26748" y="62381"/>
                  <a:pt x="26684" y="62381"/>
                  <a:pt x="26684" y="62381"/>
                </a:cubicBezTo>
                <a:cubicBezTo>
                  <a:pt x="26635" y="62478"/>
                  <a:pt x="26549" y="62614"/>
                  <a:pt x="26598" y="62614"/>
                </a:cubicBezTo>
                <a:cubicBezTo>
                  <a:pt x="26613" y="62614"/>
                  <a:pt x="26640" y="62601"/>
                  <a:pt x="26684" y="62572"/>
                </a:cubicBezTo>
                <a:lnTo>
                  <a:pt x="26684" y="62508"/>
                </a:lnTo>
                <a:cubicBezTo>
                  <a:pt x="26849" y="62399"/>
                  <a:pt x="27107" y="61960"/>
                  <a:pt x="27217" y="61960"/>
                </a:cubicBezTo>
                <a:cubicBezTo>
                  <a:pt x="27235" y="61960"/>
                  <a:pt x="27249" y="61972"/>
                  <a:pt x="27257" y="61999"/>
                </a:cubicBezTo>
                <a:cubicBezTo>
                  <a:pt x="27314" y="61858"/>
                  <a:pt x="27320" y="61805"/>
                  <a:pt x="27294" y="61805"/>
                </a:cubicBezTo>
                <a:cubicBezTo>
                  <a:pt x="27260" y="61805"/>
                  <a:pt x="27173" y="61892"/>
                  <a:pt x="27066" y="61999"/>
                </a:cubicBezTo>
                <a:cubicBezTo>
                  <a:pt x="27385" y="61617"/>
                  <a:pt x="27703" y="61234"/>
                  <a:pt x="27958" y="60789"/>
                </a:cubicBezTo>
                <a:lnTo>
                  <a:pt x="27958" y="60789"/>
                </a:lnTo>
                <a:cubicBezTo>
                  <a:pt x="27926" y="60820"/>
                  <a:pt x="27878" y="60836"/>
                  <a:pt x="27847" y="60836"/>
                </a:cubicBezTo>
                <a:cubicBezTo>
                  <a:pt x="27815" y="60836"/>
                  <a:pt x="27799" y="60820"/>
                  <a:pt x="27831" y="60789"/>
                </a:cubicBezTo>
                <a:cubicBezTo>
                  <a:pt x="28340" y="60024"/>
                  <a:pt x="27894" y="60407"/>
                  <a:pt x="28149" y="59833"/>
                </a:cubicBezTo>
                <a:cubicBezTo>
                  <a:pt x="28208" y="59774"/>
                  <a:pt x="28250" y="59756"/>
                  <a:pt x="28282" y="59756"/>
                </a:cubicBezTo>
                <a:cubicBezTo>
                  <a:pt x="28332" y="59756"/>
                  <a:pt x="28358" y="59801"/>
                  <a:pt x="28387" y="59801"/>
                </a:cubicBezTo>
                <a:cubicBezTo>
                  <a:pt x="28418" y="59801"/>
                  <a:pt x="28454" y="59746"/>
                  <a:pt x="28531" y="59515"/>
                </a:cubicBezTo>
                <a:cubicBezTo>
                  <a:pt x="28611" y="59415"/>
                  <a:pt x="28660" y="59378"/>
                  <a:pt x="28689" y="59378"/>
                </a:cubicBezTo>
                <a:cubicBezTo>
                  <a:pt x="28752" y="59378"/>
                  <a:pt x="28722" y="59555"/>
                  <a:pt x="28722" y="59642"/>
                </a:cubicBezTo>
                <a:cubicBezTo>
                  <a:pt x="28912" y="59263"/>
                  <a:pt x="29102" y="58821"/>
                  <a:pt x="29416" y="58503"/>
                </a:cubicBezTo>
                <a:lnTo>
                  <a:pt x="29416" y="58503"/>
                </a:lnTo>
                <a:cubicBezTo>
                  <a:pt x="29437" y="58444"/>
                  <a:pt x="29462" y="58379"/>
                  <a:pt x="29486" y="58305"/>
                </a:cubicBezTo>
                <a:lnTo>
                  <a:pt x="29486" y="58305"/>
                </a:lnTo>
                <a:lnTo>
                  <a:pt x="29295" y="58432"/>
                </a:lnTo>
                <a:cubicBezTo>
                  <a:pt x="29359" y="58305"/>
                  <a:pt x="29423" y="58178"/>
                  <a:pt x="29486" y="58178"/>
                </a:cubicBezTo>
                <a:cubicBezTo>
                  <a:pt x="29486" y="57987"/>
                  <a:pt x="29232" y="58178"/>
                  <a:pt x="29232" y="57859"/>
                </a:cubicBezTo>
                <a:cubicBezTo>
                  <a:pt x="29423" y="57668"/>
                  <a:pt x="29423" y="57159"/>
                  <a:pt x="29614" y="57159"/>
                </a:cubicBezTo>
                <a:cubicBezTo>
                  <a:pt x="29504" y="57434"/>
                  <a:pt x="29524" y="57471"/>
                  <a:pt x="29568" y="57471"/>
                </a:cubicBezTo>
                <a:cubicBezTo>
                  <a:pt x="29584" y="57471"/>
                  <a:pt x="29604" y="57466"/>
                  <a:pt x="29621" y="57466"/>
                </a:cubicBezTo>
                <a:cubicBezTo>
                  <a:pt x="29664" y="57466"/>
                  <a:pt x="29691" y="57499"/>
                  <a:pt x="29614" y="57732"/>
                </a:cubicBezTo>
                <a:cubicBezTo>
                  <a:pt x="29677" y="57604"/>
                  <a:pt x="29677" y="57477"/>
                  <a:pt x="29741" y="57350"/>
                </a:cubicBezTo>
                <a:lnTo>
                  <a:pt x="29741" y="57413"/>
                </a:lnTo>
                <a:cubicBezTo>
                  <a:pt x="30123" y="56777"/>
                  <a:pt x="29677" y="57031"/>
                  <a:pt x="29869" y="56331"/>
                </a:cubicBezTo>
                <a:lnTo>
                  <a:pt x="29869" y="56331"/>
                </a:lnTo>
                <a:cubicBezTo>
                  <a:pt x="29883" y="56360"/>
                  <a:pt x="29905" y="56373"/>
                  <a:pt x="29930" y="56373"/>
                </a:cubicBezTo>
                <a:cubicBezTo>
                  <a:pt x="30011" y="56373"/>
                  <a:pt x="30123" y="56237"/>
                  <a:pt x="30123" y="56140"/>
                </a:cubicBezTo>
                <a:lnTo>
                  <a:pt x="30123" y="56140"/>
                </a:lnTo>
                <a:cubicBezTo>
                  <a:pt x="30102" y="56225"/>
                  <a:pt x="30074" y="56260"/>
                  <a:pt x="30045" y="56260"/>
                </a:cubicBezTo>
                <a:cubicBezTo>
                  <a:pt x="29989" y="56260"/>
                  <a:pt x="29932" y="56118"/>
                  <a:pt x="29932" y="55949"/>
                </a:cubicBezTo>
                <a:cubicBezTo>
                  <a:pt x="30102" y="55552"/>
                  <a:pt x="30020" y="55458"/>
                  <a:pt x="30045" y="55307"/>
                </a:cubicBezTo>
                <a:lnTo>
                  <a:pt x="30045" y="55307"/>
                </a:lnTo>
                <a:lnTo>
                  <a:pt x="29996" y="55503"/>
                </a:lnTo>
                <a:cubicBezTo>
                  <a:pt x="29932" y="55376"/>
                  <a:pt x="29996" y="55121"/>
                  <a:pt x="29996" y="54866"/>
                </a:cubicBezTo>
                <a:cubicBezTo>
                  <a:pt x="30053" y="54866"/>
                  <a:pt x="30008" y="55067"/>
                  <a:pt x="30043" y="55067"/>
                </a:cubicBezTo>
                <a:cubicBezTo>
                  <a:pt x="30047" y="55067"/>
                  <a:pt x="30053" y="55064"/>
                  <a:pt x="30060" y="55057"/>
                </a:cubicBezTo>
                <a:cubicBezTo>
                  <a:pt x="29932" y="54675"/>
                  <a:pt x="30378" y="54293"/>
                  <a:pt x="30378" y="53783"/>
                </a:cubicBezTo>
                <a:cubicBezTo>
                  <a:pt x="30410" y="53688"/>
                  <a:pt x="30458" y="53688"/>
                  <a:pt x="30505" y="53688"/>
                </a:cubicBezTo>
                <a:cubicBezTo>
                  <a:pt x="30553" y="53688"/>
                  <a:pt x="30601" y="53688"/>
                  <a:pt x="30633" y="53592"/>
                </a:cubicBezTo>
                <a:cubicBezTo>
                  <a:pt x="30569" y="53019"/>
                  <a:pt x="30887" y="53019"/>
                  <a:pt x="30824" y="52446"/>
                </a:cubicBezTo>
                <a:lnTo>
                  <a:pt x="30824" y="52446"/>
                </a:lnTo>
                <a:cubicBezTo>
                  <a:pt x="30772" y="52498"/>
                  <a:pt x="30741" y="52540"/>
                  <a:pt x="30718" y="52540"/>
                </a:cubicBezTo>
                <a:cubicBezTo>
                  <a:pt x="30686" y="52540"/>
                  <a:pt x="30670" y="52454"/>
                  <a:pt x="30633" y="52191"/>
                </a:cubicBezTo>
                <a:lnTo>
                  <a:pt x="30633" y="53147"/>
                </a:lnTo>
                <a:lnTo>
                  <a:pt x="30505" y="52510"/>
                </a:lnTo>
                <a:cubicBezTo>
                  <a:pt x="30442" y="52828"/>
                  <a:pt x="30505" y="53147"/>
                  <a:pt x="30442" y="53338"/>
                </a:cubicBezTo>
                <a:cubicBezTo>
                  <a:pt x="30404" y="53149"/>
                  <a:pt x="30411" y="53095"/>
                  <a:pt x="30383" y="53095"/>
                </a:cubicBezTo>
                <a:cubicBezTo>
                  <a:pt x="30364" y="53095"/>
                  <a:pt x="30329" y="53121"/>
                  <a:pt x="30251" y="53147"/>
                </a:cubicBezTo>
                <a:cubicBezTo>
                  <a:pt x="30569" y="52828"/>
                  <a:pt x="30251" y="52382"/>
                  <a:pt x="30442" y="52000"/>
                </a:cubicBezTo>
                <a:lnTo>
                  <a:pt x="30824" y="52000"/>
                </a:lnTo>
                <a:cubicBezTo>
                  <a:pt x="31015" y="51363"/>
                  <a:pt x="30760" y="50790"/>
                  <a:pt x="30887" y="49962"/>
                </a:cubicBezTo>
                <a:lnTo>
                  <a:pt x="30887" y="49962"/>
                </a:lnTo>
                <a:lnTo>
                  <a:pt x="30824" y="50217"/>
                </a:lnTo>
                <a:cubicBezTo>
                  <a:pt x="30696" y="50090"/>
                  <a:pt x="30824" y="49708"/>
                  <a:pt x="30824" y="49453"/>
                </a:cubicBezTo>
                <a:cubicBezTo>
                  <a:pt x="30951" y="49453"/>
                  <a:pt x="30951" y="49262"/>
                  <a:pt x="31079" y="49198"/>
                </a:cubicBezTo>
                <a:cubicBezTo>
                  <a:pt x="30951" y="49198"/>
                  <a:pt x="31079" y="48561"/>
                  <a:pt x="30887" y="48434"/>
                </a:cubicBezTo>
                <a:lnTo>
                  <a:pt x="31015" y="48052"/>
                </a:lnTo>
                <a:cubicBezTo>
                  <a:pt x="31079" y="47351"/>
                  <a:pt x="30696" y="47288"/>
                  <a:pt x="30760" y="46587"/>
                </a:cubicBezTo>
                <a:lnTo>
                  <a:pt x="30760" y="46587"/>
                </a:lnTo>
                <a:cubicBezTo>
                  <a:pt x="30887" y="46778"/>
                  <a:pt x="31015" y="46523"/>
                  <a:pt x="31079" y="46969"/>
                </a:cubicBezTo>
                <a:cubicBezTo>
                  <a:pt x="31079" y="46715"/>
                  <a:pt x="31079" y="46523"/>
                  <a:pt x="31015" y="46523"/>
                </a:cubicBezTo>
                <a:cubicBezTo>
                  <a:pt x="31079" y="46396"/>
                  <a:pt x="30887" y="45887"/>
                  <a:pt x="31015" y="45696"/>
                </a:cubicBezTo>
                <a:cubicBezTo>
                  <a:pt x="30951" y="45632"/>
                  <a:pt x="30824" y="45568"/>
                  <a:pt x="30887" y="45313"/>
                </a:cubicBezTo>
                <a:lnTo>
                  <a:pt x="30951" y="45313"/>
                </a:lnTo>
                <a:cubicBezTo>
                  <a:pt x="30903" y="45313"/>
                  <a:pt x="30856" y="45099"/>
                  <a:pt x="30781" y="45099"/>
                </a:cubicBezTo>
                <a:cubicBezTo>
                  <a:pt x="30764" y="45099"/>
                  <a:pt x="30746" y="45109"/>
                  <a:pt x="30727" y="45136"/>
                </a:cubicBezTo>
                <a:lnTo>
                  <a:pt x="30727" y="45136"/>
                </a:lnTo>
                <a:cubicBezTo>
                  <a:pt x="31125" y="44426"/>
                  <a:pt x="30769" y="43200"/>
                  <a:pt x="31142" y="42702"/>
                </a:cubicBezTo>
                <a:cubicBezTo>
                  <a:pt x="31206" y="42193"/>
                  <a:pt x="31206" y="41683"/>
                  <a:pt x="31270" y="41174"/>
                </a:cubicBezTo>
                <a:cubicBezTo>
                  <a:pt x="31270" y="41174"/>
                  <a:pt x="31315" y="41174"/>
                  <a:pt x="31290" y="41252"/>
                </a:cubicBezTo>
                <a:lnTo>
                  <a:pt x="31290" y="41252"/>
                </a:lnTo>
                <a:cubicBezTo>
                  <a:pt x="31495" y="40735"/>
                  <a:pt x="31022" y="40837"/>
                  <a:pt x="31270" y="40219"/>
                </a:cubicBezTo>
                <a:cubicBezTo>
                  <a:pt x="31330" y="40158"/>
                  <a:pt x="31368" y="40135"/>
                  <a:pt x="31390" y="40135"/>
                </a:cubicBezTo>
                <a:cubicBezTo>
                  <a:pt x="31469" y="40135"/>
                  <a:pt x="31345" y="40443"/>
                  <a:pt x="31368" y="40443"/>
                </a:cubicBezTo>
                <a:cubicBezTo>
                  <a:pt x="31372" y="40443"/>
                  <a:pt x="31381" y="40433"/>
                  <a:pt x="31397" y="40410"/>
                </a:cubicBezTo>
                <a:cubicBezTo>
                  <a:pt x="31843" y="40410"/>
                  <a:pt x="31588" y="39582"/>
                  <a:pt x="31970" y="39200"/>
                </a:cubicBezTo>
                <a:lnTo>
                  <a:pt x="31970" y="39327"/>
                </a:lnTo>
                <a:cubicBezTo>
                  <a:pt x="32161" y="39072"/>
                  <a:pt x="32097" y="38563"/>
                  <a:pt x="32416" y="38054"/>
                </a:cubicBezTo>
                <a:cubicBezTo>
                  <a:pt x="32543" y="37480"/>
                  <a:pt x="32798" y="36907"/>
                  <a:pt x="33116" y="36461"/>
                </a:cubicBezTo>
                <a:lnTo>
                  <a:pt x="33116" y="36461"/>
                </a:lnTo>
                <a:cubicBezTo>
                  <a:pt x="33116" y="36716"/>
                  <a:pt x="32989" y="36716"/>
                  <a:pt x="33180" y="36780"/>
                </a:cubicBezTo>
                <a:cubicBezTo>
                  <a:pt x="33307" y="36525"/>
                  <a:pt x="32989" y="36652"/>
                  <a:pt x="33244" y="36270"/>
                </a:cubicBezTo>
                <a:cubicBezTo>
                  <a:pt x="33398" y="36219"/>
                  <a:pt x="33634" y="36044"/>
                  <a:pt x="33787" y="36044"/>
                </a:cubicBezTo>
                <a:cubicBezTo>
                  <a:pt x="33824" y="36044"/>
                  <a:pt x="33856" y="36054"/>
                  <a:pt x="33881" y="36079"/>
                </a:cubicBezTo>
                <a:lnTo>
                  <a:pt x="33562" y="36398"/>
                </a:lnTo>
                <a:cubicBezTo>
                  <a:pt x="33881" y="36398"/>
                  <a:pt x="33944" y="35952"/>
                  <a:pt x="34199" y="35825"/>
                </a:cubicBezTo>
                <a:lnTo>
                  <a:pt x="34199" y="35952"/>
                </a:lnTo>
                <a:cubicBezTo>
                  <a:pt x="34709" y="35442"/>
                  <a:pt x="34581" y="35251"/>
                  <a:pt x="35218" y="34806"/>
                </a:cubicBezTo>
                <a:lnTo>
                  <a:pt x="35091" y="34806"/>
                </a:lnTo>
                <a:cubicBezTo>
                  <a:pt x="35345" y="34424"/>
                  <a:pt x="35473" y="34742"/>
                  <a:pt x="35727" y="34360"/>
                </a:cubicBezTo>
                <a:lnTo>
                  <a:pt x="35982" y="34487"/>
                </a:lnTo>
                <a:cubicBezTo>
                  <a:pt x="36301" y="34169"/>
                  <a:pt x="36683" y="33850"/>
                  <a:pt x="37129" y="33596"/>
                </a:cubicBezTo>
                <a:lnTo>
                  <a:pt x="37129" y="33596"/>
                </a:lnTo>
                <a:cubicBezTo>
                  <a:pt x="36874" y="33914"/>
                  <a:pt x="36555" y="34232"/>
                  <a:pt x="36237" y="34487"/>
                </a:cubicBezTo>
                <a:cubicBezTo>
                  <a:pt x="36476" y="34344"/>
                  <a:pt x="36679" y="34200"/>
                  <a:pt x="36873" y="34030"/>
                </a:cubicBezTo>
                <a:lnTo>
                  <a:pt x="36873" y="34030"/>
                </a:lnTo>
                <a:cubicBezTo>
                  <a:pt x="36854" y="34037"/>
                  <a:pt x="36833" y="34041"/>
                  <a:pt x="36810" y="34041"/>
                </a:cubicBezTo>
                <a:cubicBezTo>
                  <a:pt x="37065" y="33723"/>
                  <a:pt x="37447" y="33405"/>
                  <a:pt x="37893" y="33277"/>
                </a:cubicBezTo>
                <a:cubicBezTo>
                  <a:pt x="37921" y="33363"/>
                  <a:pt x="38002" y="33398"/>
                  <a:pt x="38123" y="33398"/>
                </a:cubicBezTo>
                <a:cubicBezTo>
                  <a:pt x="38270" y="33398"/>
                  <a:pt x="38476" y="33347"/>
                  <a:pt x="38721" y="33277"/>
                </a:cubicBezTo>
                <a:cubicBezTo>
                  <a:pt x="38991" y="33187"/>
                  <a:pt x="39293" y="33097"/>
                  <a:pt x="39537" y="33097"/>
                </a:cubicBezTo>
                <a:cubicBezTo>
                  <a:pt x="39638" y="33097"/>
                  <a:pt x="39729" y="33113"/>
                  <a:pt x="39803" y="33150"/>
                </a:cubicBezTo>
                <a:cubicBezTo>
                  <a:pt x="40759" y="32768"/>
                  <a:pt x="41714" y="32577"/>
                  <a:pt x="42733" y="32513"/>
                </a:cubicBezTo>
                <a:cubicBezTo>
                  <a:pt x="42287" y="32258"/>
                  <a:pt x="43051" y="32449"/>
                  <a:pt x="42924" y="32131"/>
                </a:cubicBezTo>
                <a:cubicBezTo>
                  <a:pt x="43178" y="32067"/>
                  <a:pt x="43306" y="32067"/>
                  <a:pt x="43306" y="32067"/>
                </a:cubicBezTo>
                <a:lnTo>
                  <a:pt x="44134" y="32195"/>
                </a:lnTo>
                <a:cubicBezTo>
                  <a:pt x="44325" y="32258"/>
                  <a:pt x="43879" y="32322"/>
                  <a:pt x="43943" y="32386"/>
                </a:cubicBezTo>
                <a:cubicBezTo>
                  <a:pt x="44516" y="32386"/>
                  <a:pt x="44197" y="32513"/>
                  <a:pt x="44580" y="32577"/>
                </a:cubicBezTo>
                <a:cubicBezTo>
                  <a:pt x="44452" y="32449"/>
                  <a:pt x="44771" y="32386"/>
                  <a:pt x="45089" y="32386"/>
                </a:cubicBezTo>
                <a:lnTo>
                  <a:pt x="44580" y="32258"/>
                </a:lnTo>
                <a:cubicBezTo>
                  <a:pt x="44754" y="32204"/>
                  <a:pt x="44890" y="32185"/>
                  <a:pt x="45001" y="32185"/>
                </a:cubicBezTo>
                <a:cubicBezTo>
                  <a:pt x="45306" y="32185"/>
                  <a:pt x="45435" y="32332"/>
                  <a:pt x="45718" y="32332"/>
                </a:cubicBezTo>
                <a:cubicBezTo>
                  <a:pt x="45822" y="32332"/>
                  <a:pt x="45946" y="32312"/>
                  <a:pt x="46108" y="32258"/>
                </a:cubicBezTo>
                <a:lnTo>
                  <a:pt x="46108" y="32258"/>
                </a:lnTo>
                <a:lnTo>
                  <a:pt x="45853" y="32386"/>
                </a:lnTo>
                <a:cubicBezTo>
                  <a:pt x="46554" y="32386"/>
                  <a:pt x="47191" y="32258"/>
                  <a:pt x="47827" y="32004"/>
                </a:cubicBezTo>
                <a:cubicBezTo>
                  <a:pt x="47891" y="32004"/>
                  <a:pt x="48018" y="32131"/>
                  <a:pt x="47827" y="32195"/>
                </a:cubicBezTo>
                <a:cubicBezTo>
                  <a:pt x="48701" y="32195"/>
                  <a:pt x="49715" y="31914"/>
                  <a:pt x="50468" y="31914"/>
                </a:cubicBezTo>
                <a:cubicBezTo>
                  <a:pt x="50593" y="31914"/>
                  <a:pt x="50711" y="31922"/>
                  <a:pt x="50821" y="31940"/>
                </a:cubicBezTo>
                <a:lnTo>
                  <a:pt x="50757" y="32067"/>
                </a:lnTo>
                <a:cubicBezTo>
                  <a:pt x="50921" y="32067"/>
                  <a:pt x="51038" y="31927"/>
                  <a:pt x="51228" y="31927"/>
                </a:cubicBezTo>
                <a:cubicBezTo>
                  <a:pt x="51260" y="31927"/>
                  <a:pt x="51294" y="31931"/>
                  <a:pt x="51330" y="31940"/>
                </a:cubicBezTo>
                <a:cubicBezTo>
                  <a:pt x="51330" y="31940"/>
                  <a:pt x="51266" y="32067"/>
                  <a:pt x="51330" y="32067"/>
                </a:cubicBezTo>
                <a:cubicBezTo>
                  <a:pt x="51585" y="31940"/>
                  <a:pt x="51840" y="31940"/>
                  <a:pt x="52094" y="31940"/>
                </a:cubicBezTo>
                <a:lnTo>
                  <a:pt x="51840" y="32004"/>
                </a:lnTo>
                <a:cubicBezTo>
                  <a:pt x="51982" y="32021"/>
                  <a:pt x="52114" y="32029"/>
                  <a:pt x="52239" y="32029"/>
                </a:cubicBezTo>
                <a:cubicBezTo>
                  <a:pt x="53007" y="32029"/>
                  <a:pt x="53484" y="31731"/>
                  <a:pt x="54196" y="31621"/>
                </a:cubicBezTo>
                <a:cubicBezTo>
                  <a:pt x="54196" y="31876"/>
                  <a:pt x="55024" y="31940"/>
                  <a:pt x="55406" y="31940"/>
                </a:cubicBezTo>
                <a:cubicBezTo>
                  <a:pt x="56425" y="31876"/>
                  <a:pt x="57444" y="31621"/>
                  <a:pt x="58463" y="31367"/>
                </a:cubicBezTo>
                <a:cubicBezTo>
                  <a:pt x="58674" y="31393"/>
                  <a:pt x="58885" y="31409"/>
                  <a:pt x="59096" y="31409"/>
                </a:cubicBezTo>
                <a:cubicBezTo>
                  <a:pt x="59394" y="31409"/>
                  <a:pt x="59693" y="31378"/>
                  <a:pt x="59991" y="31303"/>
                </a:cubicBezTo>
                <a:cubicBezTo>
                  <a:pt x="60564" y="31176"/>
                  <a:pt x="61265" y="31048"/>
                  <a:pt x="61774" y="30985"/>
                </a:cubicBezTo>
                <a:cubicBezTo>
                  <a:pt x="61647" y="30985"/>
                  <a:pt x="61774" y="30794"/>
                  <a:pt x="61965" y="30730"/>
                </a:cubicBezTo>
                <a:cubicBezTo>
                  <a:pt x="62052" y="30687"/>
                  <a:pt x="62315" y="30555"/>
                  <a:pt x="62474" y="30555"/>
                </a:cubicBezTo>
                <a:cubicBezTo>
                  <a:pt x="62550" y="30555"/>
                  <a:pt x="62602" y="30584"/>
                  <a:pt x="62602" y="30666"/>
                </a:cubicBezTo>
                <a:lnTo>
                  <a:pt x="62538" y="30666"/>
                </a:lnTo>
                <a:cubicBezTo>
                  <a:pt x="62610" y="30702"/>
                  <a:pt x="62696" y="30717"/>
                  <a:pt x="62791" y="30717"/>
                </a:cubicBezTo>
                <a:cubicBezTo>
                  <a:pt x="63037" y="30717"/>
                  <a:pt x="63346" y="30613"/>
                  <a:pt x="63621" y="30475"/>
                </a:cubicBezTo>
                <a:lnTo>
                  <a:pt x="63621" y="30157"/>
                </a:lnTo>
                <a:cubicBezTo>
                  <a:pt x="63706" y="30170"/>
                  <a:pt x="63792" y="30176"/>
                  <a:pt x="63878" y="30176"/>
                </a:cubicBezTo>
                <a:cubicBezTo>
                  <a:pt x="64938" y="30176"/>
                  <a:pt x="66092" y="29246"/>
                  <a:pt x="66775" y="29246"/>
                </a:cubicBezTo>
                <a:cubicBezTo>
                  <a:pt x="66831" y="29246"/>
                  <a:pt x="66883" y="29252"/>
                  <a:pt x="66933" y="29265"/>
                </a:cubicBezTo>
                <a:cubicBezTo>
                  <a:pt x="67124" y="29138"/>
                  <a:pt x="67442" y="28947"/>
                  <a:pt x="67633" y="28819"/>
                </a:cubicBezTo>
                <a:lnTo>
                  <a:pt x="67697" y="28947"/>
                </a:lnTo>
                <a:cubicBezTo>
                  <a:pt x="68270" y="28756"/>
                  <a:pt x="68907" y="28501"/>
                  <a:pt x="69480" y="28183"/>
                </a:cubicBezTo>
                <a:lnTo>
                  <a:pt x="69480" y="28183"/>
                </a:lnTo>
                <a:lnTo>
                  <a:pt x="69353" y="28374"/>
                </a:lnTo>
                <a:cubicBezTo>
                  <a:pt x="69798" y="28119"/>
                  <a:pt x="69671" y="27609"/>
                  <a:pt x="70053" y="27418"/>
                </a:cubicBezTo>
                <a:lnTo>
                  <a:pt x="70308" y="27546"/>
                </a:lnTo>
                <a:cubicBezTo>
                  <a:pt x="71136" y="27227"/>
                  <a:pt x="71900" y="26781"/>
                  <a:pt x="72537" y="26208"/>
                </a:cubicBezTo>
                <a:lnTo>
                  <a:pt x="72537" y="26208"/>
                </a:lnTo>
                <a:cubicBezTo>
                  <a:pt x="72537" y="26208"/>
                  <a:pt x="72537" y="26336"/>
                  <a:pt x="72473" y="26399"/>
                </a:cubicBezTo>
                <a:cubicBezTo>
                  <a:pt x="72600" y="26272"/>
                  <a:pt x="72983" y="26081"/>
                  <a:pt x="73237" y="25954"/>
                </a:cubicBezTo>
                <a:cubicBezTo>
                  <a:pt x="73481" y="25770"/>
                  <a:pt x="73667" y="25587"/>
                  <a:pt x="73570" y="25460"/>
                </a:cubicBezTo>
                <a:lnTo>
                  <a:pt x="73570" y="25460"/>
                </a:lnTo>
                <a:cubicBezTo>
                  <a:pt x="73583" y="25471"/>
                  <a:pt x="73599" y="25476"/>
                  <a:pt x="73617" y="25476"/>
                </a:cubicBezTo>
                <a:cubicBezTo>
                  <a:pt x="73813" y="25476"/>
                  <a:pt x="74293" y="24890"/>
                  <a:pt x="74575" y="24553"/>
                </a:cubicBezTo>
                <a:lnTo>
                  <a:pt x="74638" y="24744"/>
                </a:lnTo>
                <a:cubicBezTo>
                  <a:pt x="74766" y="24425"/>
                  <a:pt x="74957" y="24170"/>
                  <a:pt x="75212" y="23916"/>
                </a:cubicBezTo>
                <a:cubicBezTo>
                  <a:pt x="75229" y="23899"/>
                  <a:pt x="75246" y="23891"/>
                  <a:pt x="75259" y="23891"/>
                </a:cubicBezTo>
                <a:cubicBezTo>
                  <a:pt x="75296" y="23891"/>
                  <a:pt x="75305" y="23950"/>
                  <a:pt x="75212" y="24043"/>
                </a:cubicBezTo>
                <a:cubicBezTo>
                  <a:pt x="75594" y="23788"/>
                  <a:pt x="75339" y="23661"/>
                  <a:pt x="75785" y="23406"/>
                </a:cubicBezTo>
                <a:lnTo>
                  <a:pt x="75785" y="23406"/>
                </a:lnTo>
                <a:lnTo>
                  <a:pt x="75721" y="23597"/>
                </a:lnTo>
                <a:cubicBezTo>
                  <a:pt x="75912" y="23470"/>
                  <a:pt x="76039" y="23279"/>
                  <a:pt x="76103" y="23088"/>
                </a:cubicBezTo>
                <a:cubicBezTo>
                  <a:pt x="76294" y="22833"/>
                  <a:pt x="76804" y="22578"/>
                  <a:pt x="76931" y="22578"/>
                </a:cubicBezTo>
                <a:cubicBezTo>
                  <a:pt x="76931" y="22387"/>
                  <a:pt x="76995" y="22196"/>
                  <a:pt x="77186" y="22069"/>
                </a:cubicBezTo>
                <a:cubicBezTo>
                  <a:pt x="77249" y="22069"/>
                  <a:pt x="77186" y="22196"/>
                  <a:pt x="77186" y="22260"/>
                </a:cubicBezTo>
                <a:cubicBezTo>
                  <a:pt x="77823" y="21814"/>
                  <a:pt x="77886" y="21368"/>
                  <a:pt x="78332" y="21114"/>
                </a:cubicBezTo>
                <a:lnTo>
                  <a:pt x="78459" y="21114"/>
                </a:lnTo>
                <a:cubicBezTo>
                  <a:pt x="78205" y="21368"/>
                  <a:pt x="77950" y="21559"/>
                  <a:pt x="77695" y="21814"/>
                </a:cubicBezTo>
                <a:cubicBezTo>
                  <a:pt x="77708" y="21820"/>
                  <a:pt x="77723" y="21823"/>
                  <a:pt x="77739" y="21823"/>
                </a:cubicBezTo>
                <a:cubicBezTo>
                  <a:pt x="77819" y="21823"/>
                  <a:pt x="77939" y="21763"/>
                  <a:pt x="78019" y="21763"/>
                </a:cubicBezTo>
                <a:cubicBezTo>
                  <a:pt x="78092" y="21763"/>
                  <a:pt x="78132" y="21813"/>
                  <a:pt x="78077" y="22005"/>
                </a:cubicBezTo>
                <a:cubicBezTo>
                  <a:pt x="78332" y="21559"/>
                  <a:pt x="78587" y="21114"/>
                  <a:pt x="78969" y="20731"/>
                </a:cubicBezTo>
                <a:lnTo>
                  <a:pt x="79033" y="20731"/>
                </a:lnTo>
                <a:lnTo>
                  <a:pt x="79033" y="20795"/>
                </a:lnTo>
                <a:cubicBezTo>
                  <a:pt x="79096" y="20731"/>
                  <a:pt x="79160" y="20604"/>
                  <a:pt x="79224" y="20540"/>
                </a:cubicBezTo>
                <a:cubicBezTo>
                  <a:pt x="79351" y="20477"/>
                  <a:pt x="79415" y="20349"/>
                  <a:pt x="79542" y="20286"/>
                </a:cubicBezTo>
                <a:lnTo>
                  <a:pt x="79733" y="20031"/>
                </a:lnTo>
                <a:cubicBezTo>
                  <a:pt x="79733" y="20095"/>
                  <a:pt x="79733" y="20095"/>
                  <a:pt x="79733" y="20095"/>
                </a:cubicBezTo>
                <a:cubicBezTo>
                  <a:pt x="79669" y="20222"/>
                  <a:pt x="79606" y="20286"/>
                  <a:pt x="79542" y="20286"/>
                </a:cubicBezTo>
                <a:cubicBezTo>
                  <a:pt x="79550" y="20290"/>
                  <a:pt x="79559" y="20292"/>
                  <a:pt x="79569" y="20292"/>
                </a:cubicBezTo>
                <a:cubicBezTo>
                  <a:pt x="79703" y="20292"/>
                  <a:pt x="79937" y="19895"/>
                  <a:pt x="80115" y="19776"/>
                </a:cubicBezTo>
                <a:cubicBezTo>
                  <a:pt x="80017" y="19678"/>
                  <a:pt x="80145" y="19543"/>
                  <a:pt x="80065" y="19543"/>
                </a:cubicBezTo>
                <a:cubicBezTo>
                  <a:pt x="80041" y="19543"/>
                  <a:pt x="79998" y="19556"/>
                  <a:pt x="79924" y="19585"/>
                </a:cubicBezTo>
                <a:cubicBezTo>
                  <a:pt x="79924" y="19585"/>
                  <a:pt x="79924" y="19585"/>
                  <a:pt x="79797" y="19713"/>
                </a:cubicBezTo>
                <a:cubicBezTo>
                  <a:pt x="79733" y="19776"/>
                  <a:pt x="79733" y="19776"/>
                  <a:pt x="79733" y="19840"/>
                </a:cubicBezTo>
                <a:lnTo>
                  <a:pt x="79351" y="20286"/>
                </a:lnTo>
                <a:cubicBezTo>
                  <a:pt x="79415" y="20031"/>
                  <a:pt x="79542" y="19840"/>
                  <a:pt x="79733" y="19776"/>
                </a:cubicBezTo>
                <a:lnTo>
                  <a:pt x="79733" y="19330"/>
                </a:lnTo>
                <a:cubicBezTo>
                  <a:pt x="80115" y="19203"/>
                  <a:pt x="80625" y="18821"/>
                  <a:pt x="80752" y="18821"/>
                </a:cubicBezTo>
                <a:cubicBezTo>
                  <a:pt x="80943" y="18503"/>
                  <a:pt x="81198" y="18184"/>
                  <a:pt x="81453" y="17866"/>
                </a:cubicBezTo>
                <a:cubicBezTo>
                  <a:pt x="81644" y="17547"/>
                  <a:pt x="81771" y="17229"/>
                  <a:pt x="81771" y="16847"/>
                </a:cubicBezTo>
                <a:cubicBezTo>
                  <a:pt x="81847" y="16732"/>
                  <a:pt x="81924" y="16709"/>
                  <a:pt x="81986" y="16709"/>
                </a:cubicBezTo>
                <a:cubicBezTo>
                  <a:pt x="82028" y="16709"/>
                  <a:pt x="82064" y="16719"/>
                  <a:pt x="82089" y="16719"/>
                </a:cubicBezTo>
                <a:cubicBezTo>
                  <a:pt x="82026" y="16783"/>
                  <a:pt x="81962" y="16910"/>
                  <a:pt x="81962" y="16974"/>
                </a:cubicBezTo>
                <a:cubicBezTo>
                  <a:pt x="82153" y="16592"/>
                  <a:pt x="82599" y="15955"/>
                  <a:pt x="82472" y="15764"/>
                </a:cubicBezTo>
                <a:cubicBezTo>
                  <a:pt x="82556" y="15680"/>
                  <a:pt x="82603" y="15651"/>
                  <a:pt x="82629" y="15651"/>
                </a:cubicBezTo>
                <a:cubicBezTo>
                  <a:pt x="82684" y="15651"/>
                  <a:pt x="82649" y="15774"/>
                  <a:pt x="82671" y="15774"/>
                </a:cubicBezTo>
                <a:cubicBezTo>
                  <a:pt x="82687" y="15774"/>
                  <a:pt x="82731" y="15714"/>
                  <a:pt x="82854" y="15509"/>
                </a:cubicBezTo>
                <a:lnTo>
                  <a:pt x="82854" y="15637"/>
                </a:lnTo>
                <a:cubicBezTo>
                  <a:pt x="83299" y="15127"/>
                  <a:pt x="83618" y="14554"/>
                  <a:pt x="83745" y="13981"/>
                </a:cubicBezTo>
                <a:cubicBezTo>
                  <a:pt x="83873" y="13280"/>
                  <a:pt x="84191" y="12707"/>
                  <a:pt x="84637" y="12198"/>
                </a:cubicBezTo>
                <a:lnTo>
                  <a:pt x="84637" y="12198"/>
                </a:lnTo>
                <a:cubicBezTo>
                  <a:pt x="84573" y="12262"/>
                  <a:pt x="84509" y="12325"/>
                  <a:pt x="84509" y="12325"/>
                </a:cubicBezTo>
                <a:cubicBezTo>
                  <a:pt x="84955" y="11561"/>
                  <a:pt x="85337" y="10733"/>
                  <a:pt x="85592" y="9842"/>
                </a:cubicBezTo>
                <a:cubicBezTo>
                  <a:pt x="85847" y="8950"/>
                  <a:pt x="86165" y="8122"/>
                  <a:pt x="86611" y="7294"/>
                </a:cubicBezTo>
                <a:cubicBezTo>
                  <a:pt x="86802" y="6848"/>
                  <a:pt x="86675" y="6785"/>
                  <a:pt x="86611" y="6466"/>
                </a:cubicBezTo>
                <a:lnTo>
                  <a:pt x="86802" y="6403"/>
                </a:lnTo>
                <a:lnTo>
                  <a:pt x="86738" y="5829"/>
                </a:lnTo>
                <a:cubicBezTo>
                  <a:pt x="86738" y="5065"/>
                  <a:pt x="87503" y="4683"/>
                  <a:pt x="87375" y="3664"/>
                </a:cubicBezTo>
                <a:lnTo>
                  <a:pt x="87375" y="3664"/>
                </a:lnTo>
                <a:lnTo>
                  <a:pt x="87184" y="3792"/>
                </a:lnTo>
                <a:cubicBezTo>
                  <a:pt x="87306" y="3486"/>
                  <a:pt x="87311" y="2769"/>
                  <a:pt x="87424" y="2769"/>
                </a:cubicBezTo>
                <a:cubicBezTo>
                  <a:pt x="87429" y="2769"/>
                  <a:pt x="87434" y="2770"/>
                  <a:pt x="87439" y="2773"/>
                </a:cubicBezTo>
                <a:cubicBezTo>
                  <a:pt x="87439" y="2773"/>
                  <a:pt x="87311" y="2645"/>
                  <a:pt x="87439" y="2582"/>
                </a:cubicBezTo>
                <a:lnTo>
                  <a:pt x="87503" y="2582"/>
                </a:lnTo>
                <a:lnTo>
                  <a:pt x="87439" y="1690"/>
                </a:lnTo>
                <a:cubicBezTo>
                  <a:pt x="87511" y="1475"/>
                  <a:pt x="87582" y="1448"/>
                  <a:pt x="87650" y="1448"/>
                </a:cubicBezTo>
                <a:cubicBezTo>
                  <a:pt x="87673" y="1448"/>
                  <a:pt x="87696" y="1451"/>
                  <a:pt x="87717" y="1451"/>
                </a:cubicBezTo>
                <a:cubicBezTo>
                  <a:pt x="87805" y="1451"/>
                  <a:pt x="87885" y="1403"/>
                  <a:pt x="87948" y="926"/>
                </a:cubicBezTo>
                <a:cubicBezTo>
                  <a:pt x="87948" y="578"/>
                  <a:pt x="87790" y="18"/>
                  <a:pt x="87665" y="18"/>
                </a:cubicBezTo>
                <a:cubicBezTo>
                  <a:pt x="87653" y="18"/>
                  <a:pt x="87641" y="23"/>
                  <a:pt x="87630" y="34"/>
                </a:cubicBezTo>
                <a:cubicBezTo>
                  <a:pt x="87566" y="162"/>
                  <a:pt x="87566" y="416"/>
                  <a:pt x="87503" y="416"/>
                </a:cubicBezTo>
                <a:lnTo>
                  <a:pt x="87503" y="98"/>
                </a:lnTo>
                <a:cubicBezTo>
                  <a:pt x="87358" y="69"/>
                  <a:pt x="87226" y="0"/>
                  <a:pt x="871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 dirty="0"/>
          </a:p>
        </p:txBody>
      </p:sp>
      <p:sp>
        <p:nvSpPr>
          <p:cNvPr id="302" name="Google Shape;302;p30"/>
          <p:cNvSpPr/>
          <p:nvPr/>
        </p:nvSpPr>
        <p:spPr>
          <a:xfrm rot="-757285">
            <a:off x="-418196" y="-262547"/>
            <a:ext cx="2878429" cy="2304917"/>
          </a:xfrm>
          <a:custGeom>
            <a:avLst/>
            <a:gdLst/>
            <a:ahLst/>
            <a:cxnLst/>
            <a:rect l="l" t="t" r="r" b="b"/>
            <a:pathLst>
              <a:path w="86356" h="69150" extrusionOk="0">
                <a:moveTo>
                  <a:pt x="0" y="1"/>
                </a:moveTo>
                <a:lnTo>
                  <a:pt x="0" y="67251"/>
                </a:lnTo>
                <a:cubicBezTo>
                  <a:pt x="1083" y="67760"/>
                  <a:pt x="2293" y="68143"/>
                  <a:pt x="3439" y="68461"/>
                </a:cubicBezTo>
                <a:cubicBezTo>
                  <a:pt x="5227" y="68925"/>
                  <a:pt x="7086" y="69150"/>
                  <a:pt x="8949" y="69150"/>
                </a:cubicBezTo>
                <a:cubicBezTo>
                  <a:pt x="17570" y="69150"/>
                  <a:pt x="26290" y="64339"/>
                  <a:pt x="28594" y="56170"/>
                </a:cubicBezTo>
                <a:cubicBezTo>
                  <a:pt x="30378" y="49993"/>
                  <a:pt x="28403" y="42860"/>
                  <a:pt x="31524" y="37256"/>
                </a:cubicBezTo>
                <a:cubicBezTo>
                  <a:pt x="34199" y="32416"/>
                  <a:pt x="39994" y="30060"/>
                  <a:pt x="45534" y="29423"/>
                </a:cubicBezTo>
                <a:cubicBezTo>
                  <a:pt x="51075" y="28786"/>
                  <a:pt x="56679" y="29295"/>
                  <a:pt x="62156" y="28340"/>
                </a:cubicBezTo>
                <a:cubicBezTo>
                  <a:pt x="73110" y="26175"/>
                  <a:pt x="81962" y="18151"/>
                  <a:pt x="85210" y="7452"/>
                </a:cubicBezTo>
                <a:cubicBezTo>
                  <a:pt x="85910" y="5032"/>
                  <a:pt x="86292" y="2548"/>
                  <a:pt x="863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 dirty="0"/>
          </a:p>
        </p:txBody>
      </p:sp>
      <p:sp>
        <p:nvSpPr>
          <p:cNvPr id="303" name="Google Shape;303;p30"/>
          <p:cNvSpPr/>
          <p:nvPr/>
        </p:nvSpPr>
        <p:spPr>
          <a:xfrm>
            <a:off x="-301348" y="2780886"/>
            <a:ext cx="761900" cy="2654367"/>
          </a:xfrm>
          <a:custGeom>
            <a:avLst/>
            <a:gdLst/>
            <a:ahLst/>
            <a:cxnLst/>
            <a:rect l="l" t="t" r="r" b="b"/>
            <a:pathLst>
              <a:path w="22857" h="79631" extrusionOk="0">
                <a:moveTo>
                  <a:pt x="928" y="0"/>
                </a:moveTo>
                <a:cubicBezTo>
                  <a:pt x="738" y="0"/>
                  <a:pt x="532" y="123"/>
                  <a:pt x="555" y="347"/>
                </a:cubicBezTo>
                <a:lnTo>
                  <a:pt x="515" y="347"/>
                </a:lnTo>
                <a:cubicBezTo>
                  <a:pt x="1347" y="7081"/>
                  <a:pt x="4952" y="13141"/>
                  <a:pt x="10497" y="17063"/>
                </a:cubicBezTo>
                <a:cubicBezTo>
                  <a:pt x="13706" y="19321"/>
                  <a:pt x="17628" y="21024"/>
                  <a:pt x="19529" y="24669"/>
                </a:cubicBezTo>
                <a:cubicBezTo>
                  <a:pt x="21628" y="28670"/>
                  <a:pt x="21787" y="34611"/>
                  <a:pt x="20559" y="38850"/>
                </a:cubicBezTo>
                <a:cubicBezTo>
                  <a:pt x="18459" y="46178"/>
                  <a:pt x="11844" y="50971"/>
                  <a:pt x="7487" y="56874"/>
                </a:cubicBezTo>
                <a:cubicBezTo>
                  <a:pt x="2813" y="63251"/>
                  <a:pt x="0" y="71253"/>
                  <a:pt x="594" y="79215"/>
                </a:cubicBezTo>
                <a:cubicBezTo>
                  <a:pt x="594" y="79492"/>
                  <a:pt x="792" y="79631"/>
                  <a:pt x="990" y="79631"/>
                </a:cubicBezTo>
                <a:cubicBezTo>
                  <a:pt x="1188" y="79631"/>
                  <a:pt x="1386" y="79492"/>
                  <a:pt x="1386" y="79215"/>
                </a:cubicBezTo>
                <a:cubicBezTo>
                  <a:pt x="1941" y="69985"/>
                  <a:pt x="4833" y="61786"/>
                  <a:pt x="10933" y="54735"/>
                </a:cubicBezTo>
                <a:cubicBezTo>
                  <a:pt x="15409" y="49506"/>
                  <a:pt x="21074" y="44435"/>
                  <a:pt x="22262" y="37265"/>
                </a:cubicBezTo>
                <a:cubicBezTo>
                  <a:pt x="22856" y="33383"/>
                  <a:pt x="22539" y="29422"/>
                  <a:pt x="21351" y="25699"/>
                </a:cubicBezTo>
                <a:cubicBezTo>
                  <a:pt x="20242" y="22648"/>
                  <a:pt x="18024" y="20589"/>
                  <a:pt x="15330" y="18806"/>
                </a:cubicBezTo>
                <a:cubicBezTo>
                  <a:pt x="12042" y="16667"/>
                  <a:pt x="8715" y="14805"/>
                  <a:pt x="6180" y="11676"/>
                </a:cubicBezTo>
                <a:cubicBezTo>
                  <a:pt x="3565" y="8348"/>
                  <a:pt x="1862" y="4427"/>
                  <a:pt x="1228" y="228"/>
                </a:cubicBezTo>
                <a:cubicBezTo>
                  <a:pt x="1211" y="73"/>
                  <a:pt x="1074" y="0"/>
                  <a:pt x="9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 dirty="0"/>
          </a:p>
        </p:txBody>
      </p:sp>
      <p:sp>
        <p:nvSpPr>
          <p:cNvPr id="304" name="Google Shape;304;p30"/>
          <p:cNvSpPr txBox="1">
            <a:spLocks noGrp="1"/>
          </p:cNvSpPr>
          <p:nvPr>
            <p:ph type="title"/>
          </p:nvPr>
        </p:nvSpPr>
        <p:spPr>
          <a:xfrm>
            <a:off x="1658184" y="2125759"/>
            <a:ext cx="214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5" name="Google Shape;305;p30"/>
          <p:cNvSpPr txBox="1">
            <a:spLocks noGrp="1"/>
          </p:cNvSpPr>
          <p:nvPr>
            <p:ph type="subTitle" idx="1"/>
          </p:nvPr>
        </p:nvSpPr>
        <p:spPr>
          <a:xfrm>
            <a:off x="962584" y="2918500"/>
            <a:ext cx="28408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2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30"/>
          <p:cNvSpPr txBox="1">
            <a:spLocks noGrp="1"/>
          </p:cNvSpPr>
          <p:nvPr>
            <p:ph type="title" idx="2"/>
          </p:nvPr>
        </p:nvSpPr>
        <p:spPr>
          <a:xfrm>
            <a:off x="5366351" y="2125759"/>
            <a:ext cx="21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7" name="Google Shape;307;p30"/>
          <p:cNvSpPr txBox="1">
            <a:spLocks noGrp="1"/>
          </p:cNvSpPr>
          <p:nvPr>
            <p:ph type="subTitle" idx="3"/>
          </p:nvPr>
        </p:nvSpPr>
        <p:spPr>
          <a:xfrm>
            <a:off x="4671151" y="2918500"/>
            <a:ext cx="28412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2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30"/>
          <p:cNvSpPr txBox="1">
            <a:spLocks noGrp="1"/>
          </p:cNvSpPr>
          <p:nvPr>
            <p:ph type="title" idx="4"/>
          </p:nvPr>
        </p:nvSpPr>
        <p:spPr>
          <a:xfrm>
            <a:off x="1658184" y="4272459"/>
            <a:ext cx="21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9" name="Google Shape;309;p30"/>
          <p:cNvSpPr txBox="1">
            <a:spLocks noGrp="1"/>
          </p:cNvSpPr>
          <p:nvPr>
            <p:ph type="subTitle" idx="5"/>
          </p:nvPr>
        </p:nvSpPr>
        <p:spPr>
          <a:xfrm>
            <a:off x="960400" y="5074923"/>
            <a:ext cx="2840800" cy="11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2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30"/>
          <p:cNvSpPr txBox="1">
            <a:spLocks noGrp="1"/>
          </p:cNvSpPr>
          <p:nvPr>
            <p:ph type="title" idx="6"/>
          </p:nvPr>
        </p:nvSpPr>
        <p:spPr>
          <a:xfrm>
            <a:off x="5366351" y="4272459"/>
            <a:ext cx="21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1" name="Google Shape;311;p30"/>
          <p:cNvSpPr txBox="1">
            <a:spLocks noGrp="1"/>
          </p:cNvSpPr>
          <p:nvPr>
            <p:ph type="subTitle" idx="7"/>
          </p:nvPr>
        </p:nvSpPr>
        <p:spPr>
          <a:xfrm>
            <a:off x="4671167" y="5074923"/>
            <a:ext cx="2840800" cy="11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2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0"/>
          <p:cNvSpPr txBox="1">
            <a:spLocks noGrp="1"/>
          </p:cNvSpPr>
          <p:nvPr>
            <p:ph type="title" idx="8"/>
          </p:nvPr>
        </p:nvSpPr>
        <p:spPr>
          <a:xfrm>
            <a:off x="9079317" y="2125759"/>
            <a:ext cx="21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3" name="Google Shape;313;p30"/>
          <p:cNvSpPr txBox="1">
            <a:spLocks noGrp="1"/>
          </p:cNvSpPr>
          <p:nvPr>
            <p:ph type="subTitle" idx="9"/>
          </p:nvPr>
        </p:nvSpPr>
        <p:spPr>
          <a:xfrm>
            <a:off x="8380118" y="2918500"/>
            <a:ext cx="28412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2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30"/>
          <p:cNvSpPr txBox="1">
            <a:spLocks noGrp="1"/>
          </p:cNvSpPr>
          <p:nvPr>
            <p:ph type="title" idx="13"/>
          </p:nvPr>
        </p:nvSpPr>
        <p:spPr>
          <a:xfrm>
            <a:off x="9079317" y="4272459"/>
            <a:ext cx="21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5" name="Google Shape;315;p30"/>
          <p:cNvSpPr txBox="1">
            <a:spLocks noGrp="1"/>
          </p:cNvSpPr>
          <p:nvPr>
            <p:ph type="subTitle" idx="14"/>
          </p:nvPr>
        </p:nvSpPr>
        <p:spPr>
          <a:xfrm>
            <a:off x="8380134" y="5074923"/>
            <a:ext cx="2840800" cy="11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2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30"/>
          <p:cNvSpPr txBox="1">
            <a:spLocks noGrp="1"/>
          </p:cNvSpPr>
          <p:nvPr>
            <p:ph type="title" idx="15"/>
          </p:nvPr>
        </p:nvSpPr>
        <p:spPr>
          <a:xfrm>
            <a:off x="2820600" y="718031"/>
            <a:ext cx="6550800" cy="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4788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1809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1_Title and six columns">
    <p:bg>
      <p:bgPr>
        <a:noFill/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0"/>
          <p:cNvSpPr/>
          <p:nvPr/>
        </p:nvSpPr>
        <p:spPr>
          <a:xfrm rot="2417210">
            <a:off x="10122101" y="-161451"/>
            <a:ext cx="3177796" cy="1569432"/>
          </a:xfrm>
          <a:custGeom>
            <a:avLst/>
            <a:gdLst/>
            <a:ahLst/>
            <a:cxnLst/>
            <a:rect l="l" t="t" r="r" b="b"/>
            <a:pathLst>
              <a:path w="95336" h="47084" extrusionOk="0">
                <a:moveTo>
                  <a:pt x="3694" y="1"/>
                </a:moveTo>
                <a:cubicBezTo>
                  <a:pt x="2229" y="4459"/>
                  <a:pt x="1274" y="9108"/>
                  <a:pt x="828" y="13757"/>
                </a:cubicBezTo>
                <a:cubicBezTo>
                  <a:pt x="0" y="23564"/>
                  <a:pt x="2420" y="34199"/>
                  <a:pt x="9616" y="41013"/>
                </a:cubicBezTo>
                <a:cubicBezTo>
                  <a:pt x="13662" y="44878"/>
                  <a:pt x="19367" y="47083"/>
                  <a:pt x="24907" y="47083"/>
                </a:cubicBezTo>
                <a:cubicBezTo>
                  <a:pt x="29134" y="47083"/>
                  <a:pt x="33266" y="45799"/>
                  <a:pt x="36491" y="42987"/>
                </a:cubicBezTo>
                <a:cubicBezTo>
                  <a:pt x="41777" y="38339"/>
                  <a:pt x="44006" y="30442"/>
                  <a:pt x="50247" y="27130"/>
                </a:cubicBezTo>
                <a:cubicBezTo>
                  <a:pt x="52728" y="25824"/>
                  <a:pt x="55434" y="25450"/>
                  <a:pt x="58238" y="25450"/>
                </a:cubicBezTo>
                <a:cubicBezTo>
                  <a:pt x="61997" y="25450"/>
                  <a:pt x="65931" y="26122"/>
                  <a:pt x="69733" y="26122"/>
                </a:cubicBezTo>
                <a:cubicBezTo>
                  <a:pt x="70010" y="26122"/>
                  <a:pt x="70287" y="26119"/>
                  <a:pt x="70562" y="26111"/>
                </a:cubicBezTo>
                <a:cubicBezTo>
                  <a:pt x="81388" y="25729"/>
                  <a:pt x="91578" y="17641"/>
                  <a:pt x="94444" y="7197"/>
                </a:cubicBezTo>
                <a:cubicBezTo>
                  <a:pt x="95017" y="4841"/>
                  <a:pt x="95335" y="2421"/>
                  <a:pt x="952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 dirty="0"/>
          </a:p>
        </p:txBody>
      </p:sp>
      <p:sp>
        <p:nvSpPr>
          <p:cNvPr id="300" name="Google Shape;300;p30"/>
          <p:cNvSpPr/>
          <p:nvPr/>
        </p:nvSpPr>
        <p:spPr>
          <a:xfrm rot="-6291035">
            <a:off x="9143026" y="241370"/>
            <a:ext cx="3763776" cy="2322406"/>
          </a:xfrm>
          <a:custGeom>
            <a:avLst/>
            <a:gdLst/>
            <a:ahLst/>
            <a:cxnLst/>
            <a:rect l="l" t="t" r="r" b="b"/>
            <a:pathLst>
              <a:path w="112913" h="69672" fill="none" extrusionOk="0">
                <a:moveTo>
                  <a:pt x="0" y="69671"/>
                </a:moveTo>
                <a:cubicBezTo>
                  <a:pt x="6878" y="56488"/>
                  <a:pt x="20889" y="47509"/>
                  <a:pt x="35154" y="47509"/>
                </a:cubicBezTo>
                <a:cubicBezTo>
                  <a:pt x="35982" y="47509"/>
                  <a:pt x="36682" y="47509"/>
                  <a:pt x="37447" y="47636"/>
                </a:cubicBezTo>
                <a:cubicBezTo>
                  <a:pt x="43688" y="48019"/>
                  <a:pt x="49483" y="49929"/>
                  <a:pt x="55087" y="51712"/>
                </a:cubicBezTo>
                <a:cubicBezTo>
                  <a:pt x="57762" y="52540"/>
                  <a:pt x="60500" y="53432"/>
                  <a:pt x="63175" y="54132"/>
                </a:cubicBezTo>
                <a:cubicBezTo>
                  <a:pt x="66359" y="54960"/>
                  <a:pt x="69734" y="55406"/>
                  <a:pt x="73046" y="55470"/>
                </a:cubicBezTo>
                <a:cubicBezTo>
                  <a:pt x="77886" y="55470"/>
                  <a:pt x="81898" y="54323"/>
                  <a:pt x="84891" y="51967"/>
                </a:cubicBezTo>
                <a:cubicBezTo>
                  <a:pt x="88585" y="49165"/>
                  <a:pt x="91196" y="44134"/>
                  <a:pt x="92661" y="37129"/>
                </a:cubicBezTo>
                <a:cubicBezTo>
                  <a:pt x="93170" y="34836"/>
                  <a:pt x="93488" y="32480"/>
                  <a:pt x="93871" y="30060"/>
                </a:cubicBezTo>
                <a:cubicBezTo>
                  <a:pt x="94444" y="25793"/>
                  <a:pt x="95335" y="21526"/>
                  <a:pt x="96545" y="17387"/>
                </a:cubicBezTo>
                <a:cubicBezTo>
                  <a:pt x="99220" y="9044"/>
                  <a:pt x="104506" y="2867"/>
                  <a:pt x="111002" y="510"/>
                </a:cubicBezTo>
                <a:cubicBezTo>
                  <a:pt x="111638" y="319"/>
                  <a:pt x="112275" y="128"/>
                  <a:pt x="112912" y="1"/>
                </a:cubicBezTo>
              </a:path>
            </a:pathLst>
          </a:custGeom>
          <a:noFill/>
          <a:ln w="111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 dirty="0"/>
          </a:p>
        </p:txBody>
      </p:sp>
      <p:sp>
        <p:nvSpPr>
          <p:cNvPr id="301" name="Google Shape;301;p30"/>
          <p:cNvSpPr/>
          <p:nvPr/>
        </p:nvSpPr>
        <p:spPr>
          <a:xfrm rot="-474874">
            <a:off x="-245173" y="-168014"/>
            <a:ext cx="2931710" cy="2391495"/>
          </a:xfrm>
          <a:custGeom>
            <a:avLst/>
            <a:gdLst/>
            <a:ahLst/>
            <a:cxnLst/>
            <a:rect l="l" t="t" r="r" b="b"/>
            <a:pathLst>
              <a:path w="87949" h="71743" extrusionOk="0">
                <a:moveTo>
                  <a:pt x="78205" y="20063"/>
                </a:moveTo>
                <a:lnTo>
                  <a:pt x="78205" y="20063"/>
                </a:lnTo>
                <a:cubicBezTo>
                  <a:pt x="78189" y="20095"/>
                  <a:pt x="78173" y="20127"/>
                  <a:pt x="78141" y="20158"/>
                </a:cubicBezTo>
                <a:lnTo>
                  <a:pt x="78205" y="20063"/>
                </a:lnTo>
                <a:close/>
                <a:moveTo>
                  <a:pt x="77759" y="20540"/>
                </a:moveTo>
                <a:cubicBezTo>
                  <a:pt x="77823" y="20540"/>
                  <a:pt x="77823" y="20668"/>
                  <a:pt x="77759" y="20731"/>
                </a:cubicBezTo>
                <a:cubicBezTo>
                  <a:pt x="77759" y="20719"/>
                  <a:pt x="77752" y="20714"/>
                  <a:pt x="77740" y="20714"/>
                </a:cubicBezTo>
                <a:cubicBezTo>
                  <a:pt x="77688" y="20714"/>
                  <a:pt x="77544" y="20807"/>
                  <a:pt x="77440" y="20859"/>
                </a:cubicBezTo>
                <a:lnTo>
                  <a:pt x="77759" y="20540"/>
                </a:lnTo>
                <a:close/>
                <a:moveTo>
                  <a:pt x="50311" y="30794"/>
                </a:moveTo>
                <a:cubicBezTo>
                  <a:pt x="50311" y="30797"/>
                  <a:pt x="50312" y="30802"/>
                  <a:pt x="50315" y="30806"/>
                </a:cubicBezTo>
                <a:lnTo>
                  <a:pt x="50315" y="30806"/>
                </a:lnTo>
                <a:cubicBezTo>
                  <a:pt x="50335" y="30802"/>
                  <a:pt x="50355" y="30798"/>
                  <a:pt x="50375" y="30794"/>
                </a:cubicBezTo>
                <a:close/>
                <a:moveTo>
                  <a:pt x="37065" y="33850"/>
                </a:moveTo>
                <a:lnTo>
                  <a:pt x="37065" y="33850"/>
                </a:lnTo>
                <a:cubicBezTo>
                  <a:pt x="37001" y="33914"/>
                  <a:pt x="36938" y="33974"/>
                  <a:pt x="36873" y="34030"/>
                </a:cubicBezTo>
                <a:lnTo>
                  <a:pt x="36873" y="34030"/>
                </a:lnTo>
                <a:cubicBezTo>
                  <a:pt x="36960" y="33998"/>
                  <a:pt x="37013" y="33903"/>
                  <a:pt x="37065" y="33850"/>
                </a:cubicBezTo>
                <a:close/>
                <a:moveTo>
                  <a:pt x="31290" y="41252"/>
                </a:moveTo>
                <a:cubicBezTo>
                  <a:pt x="31284" y="41268"/>
                  <a:pt x="31277" y="41284"/>
                  <a:pt x="31270" y="41301"/>
                </a:cubicBezTo>
                <a:cubicBezTo>
                  <a:pt x="31279" y="41282"/>
                  <a:pt x="31286" y="41266"/>
                  <a:pt x="31290" y="41252"/>
                </a:cubicBezTo>
                <a:close/>
                <a:moveTo>
                  <a:pt x="30060" y="55248"/>
                </a:moveTo>
                <a:lnTo>
                  <a:pt x="30060" y="55248"/>
                </a:lnTo>
                <a:cubicBezTo>
                  <a:pt x="30053" y="55269"/>
                  <a:pt x="30048" y="55288"/>
                  <a:pt x="30045" y="55307"/>
                </a:cubicBezTo>
                <a:lnTo>
                  <a:pt x="30045" y="55307"/>
                </a:lnTo>
                <a:lnTo>
                  <a:pt x="30060" y="55248"/>
                </a:lnTo>
                <a:close/>
                <a:moveTo>
                  <a:pt x="29104" y="55184"/>
                </a:moveTo>
                <a:cubicBezTo>
                  <a:pt x="29104" y="55312"/>
                  <a:pt x="28977" y="55503"/>
                  <a:pt x="29104" y="55567"/>
                </a:cubicBezTo>
                <a:lnTo>
                  <a:pt x="29104" y="55376"/>
                </a:lnTo>
                <a:lnTo>
                  <a:pt x="29104" y="55184"/>
                </a:lnTo>
                <a:close/>
                <a:moveTo>
                  <a:pt x="28213" y="58241"/>
                </a:moveTo>
                <a:lnTo>
                  <a:pt x="28213" y="58241"/>
                </a:lnTo>
                <a:cubicBezTo>
                  <a:pt x="28133" y="58321"/>
                  <a:pt x="28153" y="58351"/>
                  <a:pt x="28179" y="58362"/>
                </a:cubicBezTo>
                <a:lnTo>
                  <a:pt x="28179" y="58362"/>
                </a:lnTo>
                <a:cubicBezTo>
                  <a:pt x="28191" y="58322"/>
                  <a:pt x="28202" y="58282"/>
                  <a:pt x="28213" y="58241"/>
                </a:cubicBezTo>
                <a:close/>
                <a:moveTo>
                  <a:pt x="29423" y="58496"/>
                </a:moveTo>
                <a:cubicBezTo>
                  <a:pt x="29420" y="58498"/>
                  <a:pt x="29418" y="58501"/>
                  <a:pt x="29416" y="58503"/>
                </a:cubicBezTo>
                <a:lnTo>
                  <a:pt x="29416" y="58503"/>
                </a:lnTo>
                <a:cubicBezTo>
                  <a:pt x="29383" y="58595"/>
                  <a:pt x="29359" y="58673"/>
                  <a:pt x="29359" y="58751"/>
                </a:cubicBezTo>
                <a:lnTo>
                  <a:pt x="29423" y="58496"/>
                </a:lnTo>
                <a:close/>
                <a:moveTo>
                  <a:pt x="14628" y="70247"/>
                </a:moveTo>
                <a:cubicBezTo>
                  <a:pt x="14612" y="70255"/>
                  <a:pt x="14597" y="70265"/>
                  <a:pt x="14584" y="70278"/>
                </a:cubicBezTo>
                <a:cubicBezTo>
                  <a:pt x="14603" y="70268"/>
                  <a:pt x="14617" y="70258"/>
                  <a:pt x="14628" y="70247"/>
                </a:cubicBezTo>
                <a:close/>
                <a:moveTo>
                  <a:pt x="175" y="70492"/>
                </a:moveTo>
                <a:cubicBezTo>
                  <a:pt x="166" y="70514"/>
                  <a:pt x="184" y="70532"/>
                  <a:pt x="255" y="70532"/>
                </a:cubicBezTo>
                <a:lnTo>
                  <a:pt x="175" y="70492"/>
                </a:lnTo>
                <a:close/>
                <a:moveTo>
                  <a:pt x="298" y="70348"/>
                </a:moveTo>
                <a:cubicBezTo>
                  <a:pt x="171" y="70348"/>
                  <a:pt x="64" y="70362"/>
                  <a:pt x="1" y="70405"/>
                </a:cubicBezTo>
                <a:lnTo>
                  <a:pt x="175" y="70492"/>
                </a:lnTo>
                <a:lnTo>
                  <a:pt x="175" y="70492"/>
                </a:lnTo>
                <a:cubicBezTo>
                  <a:pt x="190" y="70455"/>
                  <a:pt x="279" y="70405"/>
                  <a:pt x="319" y="70405"/>
                </a:cubicBezTo>
                <a:cubicBezTo>
                  <a:pt x="364" y="70396"/>
                  <a:pt x="404" y="70392"/>
                  <a:pt x="442" y="70392"/>
                </a:cubicBezTo>
                <a:cubicBezTo>
                  <a:pt x="632" y="70392"/>
                  <a:pt x="729" y="70495"/>
                  <a:pt x="757" y="70561"/>
                </a:cubicBezTo>
                <a:lnTo>
                  <a:pt x="757" y="70561"/>
                </a:lnTo>
                <a:cubicBezTo>
                  <a:pt x="763" y="70468"/>
                  <a:pt x="1032" y="70462"/>
                  <a:pt x="1147" y="70405"/>
                </a:cubicBezTo>
                <a:cubicBezTo>
                  <a:pt x="892" y="70405"/>
                  <a:pt x="553" y="70348"/>
                  <a:pt x="298" y="70348"/>
                </a:cubicBezTo>
                <a:close/>
                <a:moveTo>
                  <a:pt x="757" y="70561"/>
                </a:moveTo>
                <a:cubicBezTo>
                  <a:pt x="756" y="70572"/>
                  <a:pt x="759" y="70583"/>
                  <a:pt x="765" y="70596"/>
                </a:cubicBezTo>
                <a:cubicBezTo>
                  <a:pt x="765" y="70587"/>
                  <a:pt x="762" y="70575"/>
                  <a:pt x="757" y="70561"/>
                </a:cubicBezTo>
                <a:close/>
                <a:moveTo>
                  <a:pt x="1649" y="70836"/>
                </a:moveTo>
                <a:cubicBezTo>
                  <a:pt x="1639" y="70836"/>
                  <a:pt x="1629" y="70836"/>
                  <a:pt x="1619" y="70836"/>
                </a:cubicBezTo>
                <a:lnTo>
                  <a:pt x="1619" y="70836"/>
                </a:lnTo>
                <a:cubicBezTo>
                  <a:pt x="1644" y="70841"/>
                  <a:pt x="1666" y="70844"/>
                  <a:pt x="1685" y="70844"/>
                </a:cubicBezTo>
                <a:cubicBezTo>
                  <a:pt x="1705" y="70844"/>
                  <a:pt x="1723" y="70841"/>
                  <a:pt x="1741" y="70837"/>
                </a:cubicBezTo>
                <a:lnTo>
                  <a:pt x="1741" y="70837"/>
                </a:lnTo>
                <a:cubicBezTo>
                  <a:pt x="1711" y="70837"/>
                  <a:pt x="1680" y="70836"/>
                  <a:pt x="1649" y="70836"/>
                </a:cubicBezTo>
                <a:close/>
                <a:moveTo>
                  <a:pt x="510" y="70596"/>
                </a:moveTo>
                <a:cubicBezTo>
                  <a:pt x="581" y="70810"/>
                  <a:pt x="872" y="70844"/>
                  <a:pt x="1192" y="70844"/>
                </a:cubicBezTo>
                <a:cubicBezTo>
                  <a:pt x="1334" y="70844"/>
                  <a:pt x="1482" y="70837"/>
                  <a:pt x="1619" y="70836"/>
                </a:cubicBezTo>
                <a:lnTo>
                  <a:pt x="1619" y="70836"/>
                </a:lnTo>
                <a:cubicBezTo>
                  <a:pt x="1579" y="70828"/>
                  <a:pt x="1530" y="70813"/>
                  <a:pt x="1465" y="70787"/>
                </a:cubicBezTo>
                <a:cubicBezTo>
                  <a:pt x="1529" y="70660"/>
                  <a:pt x="1657" y="70596"/>
                  <a:pt x="1784" y="70596"/>
                </a:cubicBezTo>
                <a:close/>
                <a:moveTo>
                  <a:pt x="2867" y="71488"/>
                </a:moveTo>
                <a:cubicBezTo>
                  <a:pt x="2875" y="71490"/>
                  <a:pt x="2884" y="71493"/>
                  <a:pt x="2891" y="71495"/>
                </a:cubicBezTo>
                <a:lnTo>
                  <a:pt x="2891" y="71495"/>
                </a:lnTo>
                <a:cubicBezTo>
                  <a:pt x="2883" y="71492"/>
                  <a:pt x="2875" y="71490"/>
                  <a:pt x="2867" y="71488"/>
                </a:cubicBezTo>
                <a:close/>
                <a:moveTo>
                  <a:pt x="87101" y="0"/>
                </a:moveTo>
                <a:cubicBezTo>
                  <a:pt x="86952" y="0"/>
                  <a:pt x="86813" y="98"/>
                  <a:pt x="86675" y="480"/>
                </a:cubicBezTo>
                <a:lnTo>
                  <a:pt x="86802" y="1053"/>
                </a:lnTo>
                <a:lnTo>
                  <a:pt x="86675" y="1181"/>
                </a:lnTo>
                <a:lnTo>
                  <a:pt x="86675" y="735"/>
                </a:lnTo>
                <a:cubicBezTo>
                  <a:pt x="86484" y="990"/>
                  <a:pt x="86611" y="1181"/>
                  <a:pt x="86675" y="1372"/>
                </a:cubicBezTo>
                <a:cubicBezTo>
                  <a:pt x="86547" y="1372"/>
                  <a:pt x="86547" y="1435"/>
                  <a:pt x="86484" y="1563"/>
                </a:cubicBezTo>
                <a:lnTo>
                  <a:pt x="86675" y="2072"/>
                </a:lnTo>
                <a:cubicBezTo>
                  <a:pt x="86669" y="2078"/>
                  <a:pt x="86662" y="2081"/>
                  <a:pt x="86655" y="2081"/>
                </a:cubicBezTo>
                <a:cubicBezTo>
                  <a:pt x="86616" y="2081"/>
                  <a:pt x="86564" y="2008"/>
                  <a:pt x="86516" y="2008"/>
                </a:cubicBezTo>
                <a:cubicBezTo>
                  <a:pt x="86479" y="2008"/>
                  <a:pt x="86445" y="2050"/>
                  <a:pt x="86420" y="2200"/>
                </a:cubicBezTo>
                <a:cubicBezTo>
                  <a:pt x="86434" y="2256"/>
                  <a:pt x="86455" y="2275"/>
                  <a:pt x="86478" y="2275"/>
                </a:cubicBezTo>
                <a:cubicBezTo>
                  <a:pt x="86526" y="2275"/>
                  <a:pt x="86588" y="2200"/>
                  <a:pt x="86642" y="2200"/>
                </a:cubicBezTo>
                <a:cubicBezTo>
                  <a:pt x="86682" y="2200"/>
                  <a:pt x="86717" y="2242"/>
                  <a:pt x="86738" y="2391"/>
                </a:cubicBezTo>
                <a:cubicBezTo>
                  <a:pt x="86547" y="2645"/>
                  <a:pt x="86484" y="2518"/>
                  <a:pt x="86547" y="2836"/>
                </a:cubicBezTo>
                <a:cubicBezTo>
                  <a:pt x="86420" y="2836"/>
                  <a:pt x="86420" y="2773"/>
                  <a:pt x="86420" y="2709"/>
                </a:cubicBezTo>
                <a:lnTo>
                  <a:pt x="86420" y="2709"/>
                </a:lnTo>
                <a:cubicBezTo>
                  <a:pt x="86420" y="2964"/>
                  <a:pt x="86356" y="3346"/>
                  <a:pt x="86484" y="3537"/>
                </a:cubicBezTo>
                <a:cubicBezTo>
                  <a:pt x="86252" y="3769"/>
                  <a:pt x="86337" y="4318"/>
                  <a:pt x="86161" y="4318"/>
                </a:cubicBezTo>
                <a:cubicBezTo>
                  <a:pt x="86144" y="4318"/>
                  <a:pt x="86124" y="4312"/>
                  <a:pt x="86101" y="4301"/>
                </a:cubicBezTo>
                <a:lnTo>
                  <a:pt x="86101" y="4301"/>
                </a:lnTo>
                <a:cubicBezTo>
                  <a:pt x="86165" y="4556"/>
                  <a:pt x="86165" y="4811"/>
                  <a:pt x="86165" y="5065"/>
                </a:cubicBezTo>
                <a:cubicBezTo>
                  <a:pt x="86126" y="4986"/>
                  <a:pt x="86092" y="4953"/>
                  <a:pt x="86063" y="4953"/>
                </a:cubicBezTo>
                <a:cubicBezTo>
                  <a:pt x="85915" y="4953"/>
                  <a:pt x="85868" y="5784"/>
                  <a:pt x="85650" y="5784"/>
                </a:cubicBezTo>
                <a:cubicBezTo>
                  <a:pt x="85632" y="5784"/>
                  <a:pt x="85613" y="5778"/>
                  <a:pt x="85592" y="5766"/>
                </a:cubicBezTo>
                <a:lnTo>
                  <a:pt x="85592" y="5766"/>
                </a:lnTo>
                <a:cubicBezTo>
                  <a:pt x="85847" y="6148"/>
                  <a:pt x="85465" y="6912"/>
                  <a:pt x="85401" y="7485"/>
                </a:cubicBezTo>
                <a:lnTo>
                  <a:pt x="85401" y="7358"/>
                </a:lnTo>
                <a:cubicBezTo>
                  <a:pt x="85337" y="7549"/>
                  <a:pt x="85210" y="7740"/>
                  <a:pt x="85083" y="7867"/>
                </a:cubicBezTo>
                <a:cubicBezTo>
                  <a:pt x="85274" y="7995"/>
                  <a:pt x="85146" y="8504"/>
                  <a:pt x="85210" y="8823"/>
                </a:cubicBezTo>
                <a:cubicBezTo>
                  <a:pt x="85146" y="8886"/>
                  <a:pt x="85100" y="8912"/>
                  <a:pt x="85066" y="8912"/>
                </a:cubicBezTo>
                <a:cubicBezTo>
                  <a:pt x="84927" y="8912"/>
                  <a:pt x="84968" y="8504"/>
                  <a:pt x="84764" y="8504"/>
                </a:cubicBezTo>
                <a:cubicBezTo>
                  <a:pt x="84947" y="8565"/>
                  <a:pt x="84780" y="9209"/>
                  <a:pt x="84932" y="9209"/>
                </a:cubicBezTo>
                <a:cubicBezTo>
                  <a:pt x="84939" y="9209"/>
                  <a:pt x="84947" y="9207"/>
                  <a:pt x="84955" y="9205"/>
                </a:cubicBezTo>
                <a:lnTo>
                  <a:pt x="84955" y="9205"/>
                </a:lnTo>
                <a:cubicBezTo>
                  <a:pt x="84700" y="9396"/>
                  <a:pt x="84764" y="9396"/>
                  <a:pt x="84509" y="9459"/>
                </a:cubicBezTo>
                <a:cubicBezTo>
                  <a:pt x="84764" y="9651"/>
                  <a:pt x="84446" y="9778"/>
                  <a:pt x="84509" y="10033"/>
                </a:cubicBezTo>
                <a:cubicBezTo>
                  <a:pt x="84255" y="10415"/>
                  <a:pt x="84255" y="10033"/>
                  <a:pt x="84127" y="10542"/>
                </a:cubicBezTo>
                <a:cubicBezTo>
                  <a:pt x="84094" y="10576"/>
                  <a:pt x="84068" y="10590"/>
                  <a:pt x="84048" y="10590"/>
                </a:cubicBezTo>
                <a:cubicBezTo>
                  <a:pt x="83957" y="10590"/>
                  <a:pt x="84000" y="10288"/>
                  <a:pt x="84000" y="10287"/>
                </a:cubicBezTo>
                <a:lnTo>
                  <a:pt x="84000" y="10287"/>
                </a:lnTo>
                <a:cubicBezTo>
                  <a:pt x="83809" y="10733"/>
                  <a:pt x="84127" y="10606"/>
                  <a:pt x="84191" y="10733"/>
                </a:cubicBezTo>
                <a:cubicBezTo>
                  <a:pt x="84102" y="11001"/>
                  <a:pt x="84040" y="11060"/>
                  <a:pt x="83980" y="11060"/>
                </a:cubicBezTo>
                <a:cubicBezTo>
                  <a:pt x="83933" y="11060"/>
                  <a:pt x="83887" y="11024"/>
                  <a:pt x="83830" y="11024"/>
                </a:cubicBezTo>
                <a:cubicBezTo>
                  <a:pt x="83804" y="11024"/>
                  <a:pt x="83776" y="11031"/>
                  <a:pt x="83745" y="11052"/>
                </a:cubicBezTo>
                <a:cubicBezTo>
                  <a:pt x="83682" y="11434"/>
                  <a:pt x="83745" y="11752"/>
                  <a:pt x="83554" y="12007"/>
                </a:cubicBezTo>
                <a:cubicBezTo>
                  <a:pt x="83554" y="12007"/>
                  <a:pt x="83526" y="12035"/>
                  <a:pt x="83507" y="12035"/>
                </a:cubicBezTo>
                <a:cubicBezTo>
                  <a:pt x="83498" y="12035"/>
                  <a:pt x="83490" y="12028"/>
                  <a:pt x="83490" y="12007"/>
                </a:cubicBezTo>
                <a:cubicBezTo>
                  <a:pt x="83490" y="12389"/>
                  <a:pt x="82981" y="13026"/>
                  <a:pt x="82981" y="13535"/>
                </a:cubicBezTo>
                <a:lnTo>
                  <a:pt x="82854" y="13535"/>
                </a:lnTo>
                <a:cubicBezTo>
                  <a:pt x="82981" y="13535"/>
                  <a:pt x="83108" y="13535"/>
                  <a:pt x="83172" y="13599"/>
                </a:cubicBezTo>
                <a:cubicBezTo>
                  <a:pt x="83045" y="13790"/>
                  <a:pt x="83108" y="14045"/>
                  <a:pt x="82917" y="14045"/>
                </a:cubicBezTo>
                <a:cubicBezTo>
                  <a:pt x="82981" y="13917"/>
                  <a:pt x="82917" y="13917"/>
                  <a:pt x="82917" y="13790"/>
                </a:cubicBezTo>
                <a:lnTo>
                  <a:pt x="82854" y="14045"/>
                </a:lnTo>
                <a:cubicBezTo>
                  <a:pt x="82829" y="14050"/>
                  <a:pt x="82809" y="14052"/>
                  <a:pt x="82793" y="14052"/>
                </a:cubicBezTo>
                <a:cubicBezTo>
                  <a:pt x="82600" y="14052"/>
                  <a:pt x="82966" y="13721"/>
                  <a:pt x="82790" y="13663"/>
                </a:cubicBezTo>
                <a:lnTo>
                  <a:pt x="82790" y="13663"/>
                </a:lnTo>
                <a:cubicBezTo>
                  <a:pt x="82663" y="14108"/>
                  <a:pt x="82535" y="14490"/>
                  <a:pt x="82280" y="14936"/>
                </a:cubicBezTo>
                <a:cubicBezTo>
                  <a:pt x="82124" y="14884"/>
                  <a:pt x="82478" y="14408"/>
                  <a:pt x="82405" y="14408"/>
                </a:cubicBezTo>
                <a:cubicBezTo>
                  <a:pt x="82389" y="14408"/>
                  <a:pt x="82351" y="14432"/>
                  <a:pt x="82280" y="14490"/>
                </a:cubicBezTo>
                <a:lnTo>
                  <a:pt x="82663" y="14045"/>
                </a:lnTo>
                <a:lnTo>
                  <a:pt x="82663" y="14045"/>
                </a:lnTo>
                <a:cubicBezTo>
                  <a:pt x="82570" y="14079"/>
                  <a:pt x="82516" y="14093"/>
                  <a:pt x="82485" y="14093"/>
                </a:cubicBezTo>
                <a:cubicBezTo>
                  <a:pt x="82370" y="14093"/>
                  <a:pt x="82608" y="13894"/>
                  <a:pt x="82467" y="13894"/>
                </a:cubicBezTo>
                <a:cubicBezTo>
                  <a:pt x="82441" y="13894"/>
                  <a:pt x="82401" y="13901"/>
                  <a:pt x="82344" y="13917"/>
                </a:cubicBezTo>
                <a:cubicBezTo>
                  <a:pt x="81898" y="14490"/>
                  <a:pt x="82026" y="14682"/>
                  <a:pt x="81580" y="15255"/>
                </a:cubicBezTo>
                <a:cubicBezTo>
                  <a:pt x="81580" y="15350"/>
                  <a:pt x="81628" y="15350"/>
                  <a:pt x="81675" y="15350"/>
                </a:cubicBezTo>
                <a:cubicBezTo>
                  <a:pt x="81723" y="15350"/>
                  <a:pt x="81771" y="15350"/>
                  <a:pt x="81771" y="15446"/>
                </a:cubicBezTo>
                <a:cubicBezTo>
                  <a:pt x="81389" y="16401"/>
                  <a:pt x="80879" y="15828"/>
                  <a:pt x="80688" y="16592"/>
                </a:cubicBezTo>
                <a:cubicBezTo>
                  <a:pt x="80688" y="16847"/>
                  <a:pt x="80879" y="17038"/>
                  <a:pt x="80434" y="17356"/>
                </a:cubicBezTo>
                <a:lnTo>
                  <a:pt x="80370" y="17102"/>
                </a:lnTo>
                <a:cubicBezTo>
                  <a:pt x="79924" y="17611"/>
                  <a:pt x="80370" y="17611"/>
                  <a:pt x="79797" y="18057"/>
                </a:cubicBezTo>
                <a:cubicBezTo>
                  <a:pt x="79797" y="17941"/>
                  <a:pt x="80061" y="17666"/>
                  <a:pt x="80012" y="17666"/>
                </a:cubicBezTo>
                <a:cubicBezTo>
                  <a:pt x="80007" y="17666"/>
                  <a:pt x="79999" y="17669"/>
                  <a:pt x="79988" y="17675"/>
                </a:cubicBezTo>
                <a:cubicBezTo>
                  <a:pt x="79606" y="17929"/>
                  <a:pt x="79924" y="17993"/>
                  <a:pt x="79669" y="18312"/>
                </a:cubicBezTo>
                <a:lnTo>
                  <a:pt x="79478" y="18248"/>
                </a:lnTo>
                <a:cubicBezTo>
                  <a:pt x="79096" y="18821"/>
                  <a:pt x="78587" y="19522"/>
                  <a:pt x="78077" y="20158"/>
                </a:cubicBezTo>
                <a:cubicBezTo>
                  <a:pt x="78077" y="20068"/>
                  <a:pt x="78077" y="19978"/>
                  <a:pt x="78032" y="19978"/>
                </a:cubicBezTo>
                <a:cubicBezTo>
                  <a:pt x="78014" y="19978"/>
                  <a:pt x="77987" y="19994"/>
                  <a:pt x="77950" y="20031"/>
                </a:cubicBezTo>
                <a:cubicBezTo>
                  <a:pt x="77632" y="20413"/>
                  <a:pt x="77249" y="20795"/>
                  <a:pt x="76867" y="21114"/>
                </a:cubicBezTo>
                <a:cubicBezTo>
                  <a:pt x="76485" y="21496"/>
                  <a:pt x="76039" y="21814"/>
                  <a:pt x="75594" y="22069"/>
                </a:cubicBezTo>
                <a:lnTo>
                  <a:pt x="75466" y="22451"/>
                </a:lnTo>
                <a:cubicBezTo>
                  <a:pt x="75403" y="22483"/>
                  <a:pt x="75355" y="22499"/>
                  <a:pt x="75331" y="22499"/>
                </a:cubicBezTo>
                <a:cubicBezTo>
                  <a:pt x="75307" y="22499"/>
                  <a:pt x="75307" y="22483"/>
                  <a:pt x="75339" y="22451"/>
                </a:cubicBezTo>
                <a:lnTo>
                  <a:pt x="75339" y="22451"/>
                </a:lnTo>
                <a:cubicBezTo>
                  <a:pt x="74957" y="22642"/>
                  <a:pt x="75339" y="22515"/>
                  <a:pt x="75275" y="22706"/>
                </a:cubicBezTo>
                <a:cubicBezTo>
                  <a:pt x="75218" y="22792"/>
                  <a:pt x="75147" y="22826"/>
                  <a:pt x="75099" y="22826"/>
                </a:cubicBezTo>
                <a:cubicBezTo>
                  <a:pt x="75040" y="22826"/>
                  <a:pt x="75014" y="22776"/>
                  <a:pt x="75084" y="22706"/>
                </a:cubicBezTo>
                <a:lnTo>
                  <a:pt x="75084" y="22706"/>
                </a:lnTo>
                <a:cubicBezTo>
                  <a:pt x="74766" y="23024"/>
                  <a:pt x="74511" y="23343"/>
                  <a:pt x="74193" y="23661"/>
                </a:cubicBezTo>
                <a:cubicBezTo>
                  <a:pt x="73874" y="23979"/>
                  <a:pt x="73492" y="24234"/>
                  <a:pt x="73046" y="24425"/>
                </a:cubicBezTo>
                <a:lnTo>
                  <a:pt x="73174" y="24298"/>
                </a:lnTo>
                <a:lnTo>
                  <a:pt x="73174" y="24298"/>
                </a:lnTo>
                <a:cubicBezTo>
                  <a:pt x="72664" y="24553"/>
                  <a:pt x="72855" y="24998"/>
                  <a:pt x="72346" y="25062"/>
                </a:cubicBezTo>
                <a:lnTo>
                  <a:pt x="72409" y="24998"/>
                </a:lnTo>
                <a:lnTo>
                  <a:pt x="72409" y="24998"/>
                </a:lnTo>
                <a:cubicBezTo>
                  <a:pt x="71900" y="25317"/>
                  <a:pt x="71390" y="25635"/>
                  <a:pt x="70817" y="25954"/>
                </a:cubicBezTo>
                <a:cubicBezTo>
                  <a:pt x="70372" y="26272"/>
                  <a:pt x="69862" y="26463"/>
                  <a:pt x="69353" y="26654"/>
                </a:cubicBezTo>
                <a:cubicBezTo>
                  <a:pt x="69353" y="26973"/>
                  <a:pt x="68206" y="27100"/>
                  <a:pt x="68334" y="27418"/>
                </a:cubicBezTo>
                <a:cubicBezTo>
                  <a:pt x="67824" y="27482"/>
                  <a:pt x="67315" y="27546"/>
                  <a:pt x="66869" y="27737"/>
                </a:cubicBezTo>
                <a:cubicBezTo>
                  <a:pt x="66614" y="27800"/>
                  <a:pt x="66614" y="28119"/>
                  <a:pt x="66296" y="28246"/>
                </a:cubicBezTo>
                <a:lnTo>
                  <a:pt x="66232" y="28055"/>
                </a:lnTo>
                <a:lnTo>
                  <a:pt x="65914" y="28374"/>
                </a:lnTo>
                <a:lnTo>
                  <a:pt x="65595" y="28246"/>
                </a:lnTo>
                <a:lnTo>
                  <a:pt x="65341" y="28437"/>
                </a:lnTo>
                <a:lnTo>
                  <a:pt x="65595" y="28437"/>
                </a:lnTo>
                <a:cubicBezTo>
                  <a:pt x="65383" y="28607"/>
                  <a:pt x="65114" y="28692"/>
                  <a:pt x="64845" y="28692"/>
                </a:cubicBezTo>
                <a:cubicBezTo>
                  <a:pt x="64711" y="28692"/>
                  <a:pt x="64576" y="28671"/>
                  <a:pt x="64449" y="28628"/>
                </a:cubicBezTo>
                <a:lnTo>
                  <a:pt x="63430" y="29138"/>
                </a:lnTo>
                <a:cubicBezTo>
                  <a:pt x="63430" y="29074"/>
                  <a:pt x="63621" y="29010"/>
                  <a:pt x="63748" y="28883"/>
                </a:cubicBezTo>
                <a:lnTo>
                  <a:pt x="63748" y="28883"/>
                </a:lnTo>
                <a:cubicBezTo>
                  <a:pt x="63594" y="28999"/>
                  <a:pt x="63516" y="29033"/>
                  <a:pt x="63469" y="29033"/>
                </a:cubicBezTo>
                <a:cubicBezTo>
                  <a:pt x="63403" y="29033"/>
                  <a:pt x="63401" y="28963"/>
                  <a:pt x="63335" y="28963"/>
                </a:cubicBezTo>
                <a:cubicBezTo>
                  <a:pt x="63294" y="28963"/>
                  <a:pt x="63230" y="28990"/>
                  <a:pt x="63112" y="29074"/>
                </a:cubicBezTo>
                <a:cubicBezTo>
                  <a:pt x="63175" y="29074"/>
                  <a:pt x="63112" y="29201"/>
                  <a:pt x="63112" y="29201"/>
                </a:cubicBezTo>
                <a:cubicBezTo>
                  <a:pt x="62666" y="29265"/>
                  <a:pt x="62220" y="29329"/>
                  <a:pt x="61774" y="29520"/>
                </a:cubicBezTo>
                <a:lnTo>
                  <a:pt x="61838" y="29329"/>
                </a:lnTo>
                <a:lnTo>
                  <a:pt x="61838" y="29329"/>
                </a:lnTo>
                <a:cubicBezTo>
                  <a:pt x="61074" y="29520"/>
                  <a:pt x="60182" y="29838"/>
                  <a:pt x="59291" y="29966"/>
                </a:cubicBezTo>
                <a:cubicBezTo>
                  <a:pt x="59609" y="29966"/>
                  <a:pt x="59609" y="30157"/>
                  <a:pt x="59291" y="30220"/>
                </a:cubicBezTo>
                <a:lnTo>
                  <a:pt x="59163" y="30093"/>
                </a:lnTo>
                <a:lnTo>
                  <a:pt x="59163" y="30093"/>
                </a:lnTo>
                <a:cubicBezTo>
                  <a:pt x="58972" y="30220"/>
                  <a:pt x="59418" y="30093"/>
                  <a:pt x="59099" y="30284"/>
                </a:cubicBezTo>
                <a:cubicBezTo>
                  <a:pt x="58781" y="30284"/>
                  <a:pt x="58845" y="30093"/>
                  <a:pt x="59036" y="30029"/>
                </a:cubicBezTo>
                <a:lnTo>
                  <a:pt x="59036" y="30029"/>
                </a:lnTo>
                <a:lnTo>
                  <a:pt x="58654" y="30157"/>
                </a:lnTo>
                <a:cubicBezTo>
                  <a:pt x="58654" y="30093"/>
                  <a:pt x="58717" y="30029"/>
                  <a:pt x="58717" y="29966"/>
                </a:cubicBezTo>
                <a:lnTo>
                  <a:pt x="58717" y="29966"/>
                </a:lnTo>
                <a:cubicBezTo>
                  <a:pt x="58661" y="30003"/>
                  <a:pt x="58570" y="30013"/>
                  <a:pt x="58466" y="30013"/>
                </a:cubicBezTo>
                <a:cubicBezTo>
                  <a:pt x="58356" y="30013"/>
                  <a:pt x="58230" y="30002"/>
                  <a:pt x="58112" y="30002"/>
                </a:cubicBezTo>
                <a:cubicBezTo>
                  <a:pt x="57968" y="30002"/>
                  <a:pt x="57836" y="30019"/>
                  <a:pt x="57762" y="30093"/>
                </a:cubicBezTo>
                <a:lnTo>
                  <a:pt x="57762" y="30029"/>
                </a:lnTo>
                <a:cubicBezTo>
                  <a:pt x="56807" y="30157"/>
                  <a:pt x="56425" y="30284"/>
                  <a:pt x="55661" y="30348"/>
                </a:cubicBezTo>
                <a:cubicBezTo>
                  <a:pt x="55661" y="30475"/>
                  <a:pt x="55406" y="30475"/>
                  <a:pt x="55151" y="30602"/>
                </a:cubicBezTo>
                <a:cubicBezTo>
                  <a:pt x="54693" y="30602"/>
                  <a:pt x="54234" y="30521"/>
                  <a:pt x="53710" y="30521"/>
                </a:cubicBezTo>
                <a:cubicBezTo>
                  <a:pt x="53579" y="30521"/>
                  <a:pt x="53444" y="30526"/>
                  <a:pt x="53304" y="30539"/>
                </a:cubicBezTo>
                <a:cubicBezTo>
                  <a:pt x="52858" y="30666"/>
                  <a:pt x="53177" y="30730"/>
                  <a:pt x="52986" y="30794"/>
                </a:cubicBezTo>
                <a:cubicBezTo>
                  <a:pt x="52922" y="30666"/>
                  <a:pt x="52222" y="30666"/>
                  <a:pt x="52604" y="30539"/>
                </a:cubicBezTo>
                <a:lnTo>
                  <a:pt x="52604" y="30539"/>
                </a:lnTo>
                <a:cubicBezTo>
                  <a:pt x="51903" y="30602"/>
                  <a:pt x="51203" y="30666"/>
                  <a:pt x="50566" y="30794"/>
                </a:cubicBezTo>
                <a:cubicBezTo>
                  <a:pt x="50630" y="30857"/>
                  <a:pt x="50757" y="30857"/>
                  <a:pt x="50693" y="30921"/>
                </a:cubicBezTo>
                <a:cubicBezTo>
                  <a:pt x="50681" y="30933"/>
                  <a:pt x="50660" y="30938"/>
                  <a:pt x="50633" y="30938"/>
                </a:cubicBezTo>
                <a:cubicBezTo>
                  <a:pt x="50528" y="30938"/>
                  <a:pt x="50342" y="30859"/>
                  <a:pt x="50315" y="30806"/>
                </a:cubicBezTo>
                <a:lnTo>
                  <a:pt x="50315" y="30806"/>
                </a:lnTo>
                <a:cubicBezTo>
                  <a:pt x="50131" y="30842"/>
                  <a:pt x="49938" y="30856"/>
                  <a:pt x="49739" y="30856"/>
                </a:cubicBezTo>
                <a:cubicBezTo>
                  <a:pt x="49012" y="30856"/>
                  <a:pt x="48212" y="30668"/>
                  <a:pt x="47528" y="30668"/>
                </a:cubicBezTo>
                <a:cubicBezTo>
                  <a:pt x="47242" y="30668"/>
                  <a:pt x="46977" y="30701"/>
                  <a:pt x="46745" y="30794"/>
                </a:cubicBezTo>
                <a:lnTo>
                  <a:pt x="46808" y="30794"/>
                </a:lnTo>
                <a:lnTo>
                  <a:pt x="45853" y="30985"/>
                </a:lnTo>
                <a:cubicBezTo>
                  <a:pt x="45407" y="30985"/>
                  <a:pt x="46108" y="30857"/>
                  <a:pt x="45790" y="30794"/>
                </a:cubicBezTo>
                <a:lnTo>
                  <a:pt x="45790" y="30794"/>
                </a:lnTo>
                <a:cubicBezTo>
                  <a:pt x="44771" y="31112"/>
                  <a:pt x="44134" y="30857"/>
                  <a:pt x="43306" y="31176"/>
                </a:cubicBezTo>
                <a:cubicBezTo>
                  <a:pt x="43153" y="31099"/>
                  <a:pt x="42967" y="31069"/>
                  <a:pt x="42760" y="31069"/>
                </a:cubicBezTo>
                <a:cubicBezTo>
                  <a:pt x="41930" y="31069"/>
                  <a:pt x="40759" y="31558"/>
                  <a:pt x="39994" y="31558"/>
                </a:cubicBezTo>
                <a:lnTo>
                  <a:pt x="40058" y="31621"/>
                </a:lnTo>
                <a:cubicBezTo>
                  <a:pt x="39994" y="31664"/>
                  <a:pt x="39945" y="31678"/>
                  <a:pt x="39900" y="31678"/>
                </a:cubicBezTo>
                <a:cubicBezTo>
                  <a:pt x="39810" y="31678"/>
                  <a:pt x="39740" y="31621"/>
                  <a:pt x="39612" y="31621"/>
                </a:cubicBezTo>
                <a:cubicBezTo>
                  <a:pt x="39676" y="31685"/>
                  <a:pt x="39867" y="31621"/>
                  <a:pt x="39740" y="31749"/>
                </a:cubicBezTo>
                <a:cubicBezTo>
                  <a:pt x="37702" y="32322"/>
                  <a:pt x="35791" y="33086"/>
                  <a:pt x="33944" y="34169"/>
                </a:cubicBezTo>
                <a:cubicBezTo>
                  <a:pt x="33371" y="34678"/>
                  <a:pt x="33944" y="34869"/>
                  <a:pt x="33116" y="35379"/>
                </a:cubicBezTo>
                <a:lnTo>
                  <a:pt x="33116" y="34997"/>
                </a:lnTo>
                <a:cubicBezTo>
                  <a:pt x="32925" y="35315"/>
                  <a:pt x="32671" y="35634"/>
                  <a:pt x="32416" y="35952"/>
                </a:cubicBezTo>
                <a:lnTo>
                  <a:pt x="32034" y="36461"/>
                </a:lnTo>
                <a:lnTo>
                  <a:pt x="31715" y="36971"/>
                </a:lnTo>
                <a:cubicBezTo>
                  <a:pt x="31270" y="37608"/>
                  <a:pt x="30951" y="38372"/>
                  <a:pt x="30760" y="39136"/>
                </a:cubicBezTo>
                <a:cubicBezTo>
                  <a:pt x="30760" y="39009"/>
                  <a:pt x="30696" y="39009"/>
                  <a:pt x="30760" y="38881"/>
                </a:cubicBezTo>
                <a:lnTo>
                  <a:pt x="30760" y="38881"/>
                </a:lnTo>
                <a:cubicBezTo>
                  <a:pt x="30505" y="39136"/>
                  <a:pt x="30442" y="40028"/>
                  <a:pt x="30569" y="40028"/>
                </a:cubicBezTo>
                <a:cubicBezTo>
                  <a:pt x="30544" y="40130"/>
                  <a:pt x="30518" y="40150"/>
                  <a:pt x="30489" y="40150"/>
                </a:cubicBezTo>
                <a:cubicBezTo>
                  <a:pt x="30469" y="40150"/>
                  <a:pt x="30447" y="40141"/>
                  <a:pt x="30423" y="40141"/>
                </a:cubicBezTo>
                <a:cubicBezTo>
                  <a:pt x="30392" y="40141"/>
                  <a:pt x="30357" y="40155"/>
                  <a:pt x="30314" y="40219"/>
                </a:cubicBezTo>
                <a:cubicBezTo>
                  <a:pt x="30187" y="40537"/>
                  <a:pt x="30314" y="40983"/>
                  <a:pt x="30187" y="41174"/>
                </a:cubicBezTo>
                <a:lnTo>
                  <a:pt x="30187" y="41047"/>
                </a:lnTo>
                <a:cubicBezTo>
                  <a:pt x="30187" y="41222"/>
                  <a:pt x="30080" y="41826"/>
                  <a:pt x="30160" y="41826"/>
                </a:cubicBezTo>
                <a:cubicBezTo>
                  <a:pt x="30168" y="41826"/>
                  <a:pt x="30176" y="41821"/>
                  <a:pt x="30187" y="41811"/>
                </a:cubicBezTo>
                <a:lnTo>
                  <a:pt x="30187" y="41811"/>
                </a:lnTo>
                <a:cubicBezTo>
                  <a:pt x="30060" y="42384"/>
                  <a:pt x="30187" y="42893"/>
                  <a:pt x="29996" y="43276"/>
                </a:cubicBezTo>
                <a:cubicBezTo>
                  <a:pt x="30187" y="43594"/>
                  <a:pt x="29869" y="44231"/>
                  <a:pt x="30123" y="44358"/>
                </a:cubicBezTo>
                <a:cubicBezTo>
                  <a:pt x="30116" y="44356"/>
                  <a:pt x="30108" y="44355"/>
                  <a:pt x="30101" y="44355"/>
                </a:cubicBezTo>
                <a:cubicBezTo>
                  <a:pt x="29869" y="44355"/>
                  <a:pt x="29872" y="45323"/>
                  <a:pt x="29996" y="45632"/>
                </a:cubicBezTo>
                <a:cubicBezTo>
                  <a:pt x="29988" y="45616"/>
                  <a:pt x="29980" y="45609"/>
                  <a:pt x="29971" y="45609"/>
                </a:cubicBezTo>
                <a:cubicBezTo>
                  <a:pt x="29927" y="45609"/>
                  <a:pt x="29883" y="45808"/>
                  <a:pt x="29839" y="45808"/>
                </a:cubicBezTo>
                <a:cubicBezTo>
                  <a:pt x="29828" y="45808"/>
                  <a:pt x="29816" y="45794"/>
                  <a:pt x="29805" y="45759"/>
                </a:cubicBezTo>
                <a:lnTo>
                  <a:pt x="29805" y="45759"/>
                </a:lnTo>
                <a:cubicBezTo>
                  <a:pt x="29805" y="46167"/>
                  <a:pt x="29805" y="46468"/>
                  <a:pt x="29902" y="46468"/>
                </a:cubicBezTo>
                <a:cubicBezTo>
                  <a:pt x="29911" y="46468"/>
                  <a:pt x="29921" y="46465"/>
                  <a:pt x="29932" y="46460"/>
                </a:cubicBezTo>
                <a:lnTo>
                  <a:pt x="29932" y="46460"/>
                </a:lnTo>
                <a:cubicBezTo>
                  <a:pt x="29614" y="47160"/>
                  <a:pt x="30187" y="47924"/>
                  <a:pt x="29741" y="48307"/>
                </a:cubicBezTo>
                <a:cubicBezTo>
                  <a:pt x="29869" y="49389"/>
                  <a:pt x="29932" y="50472"/>
                  <a:pt x="29869" y="51554"/>
                </a:cubicBezTo>
                <a:cubicBezTo>
                  <a:pt x="29614" y="51491"/>
                  <a:pt x="29932" y="50408"/>
                  <a:pt x="29677" y="50408"/>
                </a:cubicBezTo>
                <a:cubicBezTo>
                  <a:pt x="29741" y="51236"/>
                  <a:pt x="29741" y="52128"/>
                  <a:pt x="29677" y="52892"/>
                </a:cubicBezTo>
                <a:cubicBezTo>
                  <a:pt x="29646" y="52954"/>
                  <a:pt x="29623" y="52978"/>
                  <a:pt x="29605" y="52978"/>
                </a:cubicBezTo>
                <a:cubicBezTo>
                  <a:pt x="29550" y="52978"/>
                  <a:pt x="29550" y="52749"/>
                  <a:pt x="29550" y="52701"/>
                </a:cubicBezTo>
                <a:cubicBezTo>
                  <a:pt x="29550" y="53656"/>
                  <a:pt x="29168" y="54484"/>
                  <a:pt x="29104" y="55376"/>
                </a:cubicBezTo>
                <a:cubicBezTo>
                  <a:pt x="29127" y="55358"/>
                  <a:pt x="29148" y="55350"/>
                  <a:pt x="29166" y="55350"/>
                </a:cubicBezTo>
                <a:cubicBezTo>
                  <a:pt x="29343" y="55350"/>
                  <a:pt x="29304" y="56097"/>
                  <a:pt x="29354" y="56196"/>
                </a:cubicBezTo>
                <a:lnTo>
                  <a:pt x="29354" y="56196"/>
                </a:lnTo>
                <a:cubicBezTo>
                  <a:pt x="29318" y="56145"/>
                  <a:pt x="29286" y="56124"/>
                  <a:pt x="29257" y="56124"/>
                </a:cubicBezTo>
                <a:cubicBezTo>
                  <a:pt x="29123" y="56124"/>
                  <a:pt x="29041" y="56558"/>
                  <a:pt x="28891" y="56558"/>
                </a:cubicBezTo>
                <a:cubicBezTo>
                  <a:pt x="28843" y="56558"/>
                  <a:pt x="28788" y="56513"/>
                  <a:pt x="28722" y="56394"/>
                </a:cubicBezTo>
                <a:lnTo>
                  <a:pt x="28722" y="56394"/>
                </a:lnTo>
                <a:cubicBezTo>
                  <a:pt x="28722" y="56522"/>
                  <a:pt x="28722" y="56649"/>
                  <a:pt x="28786" y="56649"/>
                </a:cubicBezTo>
                <a:cubicBezTo>
                  <a:pt x="28751" y="56719"/>
                  <a:pt x="28716" y="56770"/>
                  <a:pt x="28692" y="56770"/>
                </a:cubicBezTo>
                <a:cubicBezTo>
                  <a:pt x="28672" y="56770"/>
                  <a:pt x="28659" y="56735"/>
                  <a:pt x="28659" y="56649"/>
                </a:cubicBezTo>
                <a:lnTo>
                  <a:pt x="28659" y="56649"/>
                </a:lnTo>
                <a:cubicBezTo>
                  <a:pt x="28531" y="57222"/>
                  <a:pt x="28722" y="57095"/>
                  <a:pt x="28531" y="57604"/>
                </a:cubicBezTo>
                <a:cubicBezTo>
                  <a:pt x="28467" y="57604"/>
                  <a:pt x="28531" y="57477"/>
                  <a:pt x="28467" y="57413"/>
                </a:cubicBezTo>
                <a:cubicBezTo>
                  <a:pt x="28467" y="57732"/>
                  <a:pt x="28340" y="58050"/>
                  <a:pt x="28213" y="58369"/>
                </a:cubicBezTo>
                <a:cubicBezTo>
                  <a:pt x="28213" y="58369"/>
                  <a:pt x="28195" y="58369"/>
                  <a:pt x="28179" y="58362"/>
                </a:cubicBezTo>
                <a:lnTo>
                  <a:pt x="28179" y="58362"/>
                </a:lnTo>
                <a:cubicBezTo>
                  <a:pt x="27992" y="59022"/>
                  <a:pt x="27741" y="59679"/>
                  <a:pt x="27321" y="60279"/>
                </a:cubicBezTo>
                <a:cubicBezTo>
                  <a:pt x="27307" y="60209"/>
                  <a:pt x="27290" y="60182"/>
                  <a:pt x="27270" y="60182"/>
                </a:cubicBezTo>
                <a:cubicBezTo>
                  <a:pt x="27203" y="60182"/>
                  <a:pt x="27103" y="60475"/>
                  <a:pt x="26969" y="60475"/>
                </a:cubicBezTo>
                <a:cubicBezTo>
                  <a:pt x="26959" y="60475"/>
                  <a:pt x="26949" y="60474"/>
                  <a:pt x="26939" y="60470"/>
                </a:cubicBezTo>
                <a:lnTo>
                  <a:pt x="26684" y="60852"/>
                </a:lnTo>
                <a:lnTo>
                  <a:pt x="26684" y="60852"/>
                </a:lnTo>
                <a:lnTo>
                  <a:pt x="26875" y="60789"/>
                </a:lnTo>
                <a:lnTo>
                  <a:pt x="26875" y="60789"/>
                </a:lnTo>
                <a:cubicBezTo>
                  <a:pt x="26684" y="61107"/>
                  <a:pt x="26621" y="61489"/>
                  <a:pt x="26302" y="61744"/>
                </a:cubicBezTo>
                <a:lnTo>
                  <a:pt x="26430" y="61425"/>
                </a:lnTo>
                <a:lnTo>
                  <a:pt x="26430" y="61425"/>
                </a:lnTo>
                <a:cubicBezTo>
                  <a:pt x="26302" y="61680"/>
                  <a:pt x="26175" y="61871"/>
                  <a:pt x="26047" y="62062"/>
                </a:cubicBezTo>
                <a:cubicBezTo>
                  <a:pt x="26111" y="61999"/>
                  <a:pt x="26239" y="61871"/>
                  <a:pt x="26366" y="61808"/>
                </a:cubicBezTo>
                <a:lnTo>
                  <a:pt x="26366" y="61808"/>
                </a:lnTo>
                <a:cubicBezTo>
                  <a:pt x="26175" y="62190"/>
                  <a:pt x="26621" y="61935"/>
                  <a:pt x="26239" y="62317"/>
                </a:cubicBezTo>
                <a:cubicBezTo>
                  <a:pt x="26239" y="62312"/>
                  <a:pt x="26237" y="62310"/>
                  <a:pt x="26233" y="62310"/>
                </a:cubicBezTo>
                <a:cubicBezTo>
                  <a:pt x="26191" y="62310"/>
                  <a:pt x="25906" y="62645"/>
                  <a:pt x="25729" y="62763"/>
                </a:cubicBezTo>
                <a:cubicBezTo>
                  <a:pt x="25665" y="62954"/>
                  <a:pt x="25474" y="63209"/>
                  <a:pt x="25283" y="63336"/>
                </a:cubicBezTo>
                <a:cubicBezTo>
                  <a:pt x="25220" y="63336"/>
                  <a:pt x="25156" y="63145"/>
                  <a:pt x="25092" y="63145"/>
                </a:cubicBezTo>
                <a:cubicBezTo>
                  <a:pt x="25092" y="63463"/>
                  <a:pt x="24455" y="63909"/>
                  <a:pt x="24455" y="64228"/>
                </a:cubicBezTo>
                <a:cubicBezTo>
                  <a:pt x="24455" y="64100"/>
                  <a:pt x="24392" y="64037"/>
                  <a:pt x="24328" y="64037"/>
                </a:cubicBezTo>
                <a:lnTo>
                  <a:pt x="24328" y="64228"/>
                </a:lnTo>
                <a:cubicBezTo>
                  <a:pt x="24264" y="64291"/>
                  <a:pt x="24217" y="64323"/>
                  <a:pt x="24177" y="64323"/>
                </a:cubicBezTo>
                <a:cubicBezTo>
                  <a:pt x="24137" y="64323"/>
                  <a:pt x="24105" y="64291"/>
                  <a:pt x="24073" y="64228"/>
                </a:cubicBezTo>
                <a:lnTo>
                  <a:pt x="24073" y="64228"/>
                </a:lnTo>
                <a:cubicBezTo>
                  <a:pt x="23691" y="64673"/>
                  <a:pt x="24455" y="64355"/>
                  <a:pt x="23882" y="64737"/>
                </a:cubicBezTo>
                <a:lnTo>
                  <a:pt x="23946" y="64610"/>
                </a:lnTo>
                <a:lnTo>
                  <a:pt x="23946" y="64610"/>
                </a:lnTo>
                <a:cubicBezTo>
                  <a:pt x="23373" y="64992"/>
                  <a:pt x="22991" y="65565"/>
                  <a:pt x="22418" y="65883"/>
                </a:cubicBezTo>
                <a:cubicBezTo>
                  <a:pt x="22163" y="65820"/>
                  <a:pt x="22863" y="65501"/>
                  <a:pt x="22545" y="65501"/>
                </a:cubicBezTo>
                <a:lnTo>
                  <a:pt x="21526" y="66456"/>
                </a:lnTo>
                <a:cubicBezTo>
                  <a:pt x="21208" y="66775"/>
                  <a:pt x="20825" y="67030"/>
                  <a:pt x="20443" y="67221"/>
                </a:cubicBezTo>
                <a:lnTo>
                  <a:pt x="20571" y="67157"/>
                </a:lnTo>
                <a:lnTo>
                  <a:pt x="20571" y="67157"/>
                </a:lnTo>
                <a:cubicBezTo>
                  <a:pt x="20631" y="67459"/>
                  <a:pt x="20006" y="67360"/>
                  <a:pt x="19669" y="67674"/>
                </a:cubicBezTo>
                <a:lnTo>
                  <a:pt x="19669" y="67674"/>
                </a:lnTo>
                <a:cubicBezTo>
                  <a:pt x="19687" y="67611"/>
                  <a:pt x="19615" y="67539"/>
                  <a:pt x="19615" y="67539"/>
                </a:cubicBezTo>
                <a:cubicBezTo>
                  <a:pt x="19042" y="67921"/>
                  <a:pt x="18405" y="68303"/>
                  <a:pt x="17832" y="68685"/>
                </a:cubicBezTo>
                <a:lnTo>
                  <a:pt x="17896" y="68558"/>
                </a:lnTo>
                <a:lnTo>
                  <a:pt x="17896" y="68558"/>
                </a:lnTo>
                <a:cubicBezTo>
                  <a:pt x="17514" y="68685"/>
                  <a:pt x="17004" y="68940"/>
                  <a:pt x="16622" y="69068"/>
                </a:cubicBezTo>
                <a:cubicBezTo>
                  <a:pt x="16559" y="69131"/>
                  <a:pt x="16368" y="69259"/>
                  <a:pt x="16559" y="69259"/>
                </a:cubicBezTo>
                <a:cubicBezTo>
                  <a:pt x="15985" y="69322"/>
                  <a:pt x="15412" y="69513"/>
                  <a:pt x="14903" y="69768"/>
                </a:cubicBezTo>
                <a:cubicBezTo>
                  <a:pt x="14393" y="70086"/>
                  <a:pt x="13884" y="70214"/>
                  <a:pt x="13311" y="70214"/>
                </a:cubicBezTo>
                <a:cubicBezTo>
                  <a:pt x="13420" y="70214"/>
                  <a:pt x="13529" y="70073"/>
                  <a:pt x="13518" y="70073"/>
                </a:cubicBezTo>
                <a:cubicBezTo>
                  <a:pt x="13516" y="70073"/>
                  <a:pt x="13511" y="70077"/>
                  <a:pt x="13502" y="70086"/>
                </a:cubicBezTo>
                <a:lnTo>
                  <a:pt x="12610" y="70341"/>
                </a:lnTo>
                <a:cubicBezTo>
                  <a:pt x="12738" y="70469"/>
                  <a:pt x="12738" y="70405"/>
                  <a:pt x="12992" y="70469"/>
                </a:cubicBezTo>
                <a:cubicBezTo>
                  <a:pt x="12801" y="70596"/>
                  <a:pt x="12610" y="70723"/>
                  <a:pt x="12419" y="70787"/>
                </a:cubicBezTo>
                <a:cubicBezTo>
                  <a:pt x="12801" y="70596"/>
                  <a:pt x="12355" y="70532"/>
                  <a:pt x="12164" y="70532"/>
                </a:cubicBezTo>
                <a:cubicBezTo>
                  <a:pt x="12228" y="70532"/>
                  <a:pt x="12164" y="70596"/>
                  <a:pt x="12164" y="70660"/>
                </a:cubicBezTo>
                <a:cubicBezTo>
                  <a:pt x="12073" y="70625"/>
                  <a:pt x="12015" y="70612"/>
                  <a:pt x="11976" y="70612"/>
                </a:cubicBezTo>
                <a:cubicBezTo>
                  <a:pt x="11815" y="70612"/>
                  <a:pt x="12012" y="70857"/>
                  <a:pt x="11642" y="70857"/>
                </a:cubicBezTo>
                <a:cubicBezTo>
                  <a:pt x="11608" y="70857"/>
                  <a:pt x="11571" y="70855"/>
                  <a:pt x="11528" y="70851"/>
                </a:cubicBezTo>
                <a:lnTo>
                  <a:pt x="11528" y="70787"/>
                </a:lnTo>
                <a:cubicBezTo>
                  <a:pt x="11273" y="70914"/>
                  <a:pt x="11082" y="70978"/>
                  <a:pt x="10827" y="71042"/>
                </a:cubicBezTo>
                <a:cubicBezTo>
                  <a:pt x="10700" y="70914"/>
                  <a:pt x="11018" y="70914"/>
                  <a:pt x="11018" y="70787"/>
                </a:cubicBezTo>
                <a:lnTo>
                  <a:pt x="11018" y="70787"/>
                </a:lnTo>
                <a:cubicBezTo>
                  <a:pt x="10745" y="70842"/>
                  <a:pt x="10471" y="71131"/>
                  <a:pt x="10157" y="71131"/>
                </a:cubicBezTo>
                <a:cubicBezTo>
                  <a:pt x="10106" y="71131"/>
                  <a:pt x="10053" y="71123"/>
                  <a:pt x="9999" y="71105"/>
                </a:cubicBezTo>
                <a:cubicBezTo>
                  <a:pt x="10190" y="71042"/>
                  <a:pt x="10381" y="70978"/>
                  <a:pt x="10572" y="70914"/>
                </a:cubicBezTo>
                <a:cubicBezTo>
                  <a:pt x="10445" y="70883"/>
                  <a:pt x="10333" y="70867"/>
                  <a:pt x="10222" y="70867"/>
                </a:cubicBezTo>
                <a:cubicBezTo>
                  <a:pt x="10111" y="70867"/>
                  <a:pt x="9999" y="70883"/>
                  <a:pt x="9872" y="70914"/>
                </a:cubicBezTo>
                <a:lnTo>
                  <a:pt x="9426" y="70914"/>
                </a:lnTo>
                <a:cubicBezTo>
                  <a:pt x="8980" y="71360"/>
                  <a:pt x="8534" y="71105"/>
                  <a:pt x="7898" y="71360"/>
                </a:cubicBezTo>
                <a:cubicBezTo>
                  <a:pt x="8471" y="71105"/>
                  <a:pt x="8025" y="71233"/>
                  <a:pt x="8025" y="71042"/>
                </a:cubicBezTo>
                <a:cubicBezTo>
                  <a:pt x="7898" y="70978"/>
                  <a:pt x="7643" y="70914"/>
                  <a:pt x="7707" y="70851"/>
                </a:cubicBezTo>
                <a:lnTo>
                  <a:pt x="7707" y="70851"/>
                </a:lnTo>
                <a:cubicBezTo>
                  <a:pt x="7627" y="70910"/>
                  <a:pt x="7548" y="70926"/>
                  <a:pt x="7465" y="70926"/>
                </a:cubicBezTo>
                <a:cubicBezTo>
                  <a:pt x="7364" y="70926"/>
                  <a:pt x="7257" y="70902"/>
                  <a:pt x="7138" y="70902"/>
                </a:cubicBezTo>
                <a:cubicBezTo>
                  <a:pt x="7040" y="70902"/>
                  <a:pt x="6934" y="70919"/>
                  <a:pt x="6815" y="70978"/>
                </a:cubicBezTo>
                <a:cubicBezTo>
                  <a:pt x="6815" y="70978"/>
                  <a:pt x="6497" y="70978"/>
                  <a:pt x="6560" y="70851"/>
                </a:cubicBezTo>
                <a:lnTo>
                  <a:pt x="6560" y="70851"/>
                </a:lnTo>
                <a:cubicBezTo>
                  <a:pt x="6178" y="70914"/>
                  <a:pt x="6688" y="70978"/>
                  <a:pt x="6624" y="71042"/>
                </a:cubicBezTo>
                <a:cubicBezTo>
                  <a:pt x="6517" y="71077"/>
                  <a:pt x="6403" y="71091"/>
                  <a:pt x="6284" y="71091"/>
                </a:cubicBezTo>
                <a:cubicBezTo>
                  <a:pt x="5913" y="71091"/>
                  <a:pt x="5486" y="70961"/>
                  <a:pt x="5028" y="70961"/>
                </a:cubicBezTo>
                <a:cubicBezTo>
                  <a:pt x="4843" y="70961"/>
                  <a:pt x="4652" y="70982"/>
                  <a:pt x="4459" y="71042"/>
                </a:cubicBezTo>
                <a:cubicBezTo>
                  <a:pt x="3694" y="71105"/>
                  <a:pt x="3567" y="71233"/>
                  <a:pt x="2867" y="71296"/>
                </a:cubicBezTo>
                <a:cubicBezTo>
                  <a:pt x="2612" y="71169"/>
                  <a:pt x="3058" y="71105"/>
                  <a:pt x="3058" y="71105"/>
                </a:cubicBezTo>
                <a:cubicBezTo>
                  <a:pt x="2739" y="70978"/>
                  <a:pt x="2421" y="70914"/>
                  <a:pt x="2102" y="70914"/>
                </a:cubicBezTo>
                <a:cubicBezTo>
                  <a:pt x="2166" y="70914"/>
                  <a:pt x="2102" y="70851"/>
                  <a:pt x="2039" y="70787"/>
                </a:cubicBezTo>
                <a:cubicBezTo>
                  <a:pt x="1870" y="70787"/>
                  <a:pt x="1808" y="70823"/>
                  <a:pt x="1741" y="70837"/>
                </a:cubicBezTo>
                <a:lnTo>
                  <a:pt x="1741" y="70837"/>
                </a:lnTo>
                <a:cubicBezTo>
                  <a:pt x="1802" y="70839"/>
                  <a:pt x="1859" y="70843"/>
                  <a:pt x="1911" y="70851"/>
                </a:cubicBezTo>
                <a:lnTo>
                  <a:pt x="1657" y="71105"/>
                </a:lnTo>
                <a:lnTo>
                  <a:pt x="2230" y="70978"/>
                </a:lnTo>
                <a:lnTo>
                  <a:pt x="2230" y="70978"/>
                </a:lnTo>
                <a:cubicBezTo>
                  <a:pt x="2293" y="71042"/>
                  <a:pt x="2357" y="71169"/>
                  <a:pt x="2102" y="71169"/>
                </a:cubicBezTo>
                <a:cubicBezTo>
                  <a:pt x="2262" y="71265"/>
                  <a:pt x="2341" y="71265"/>
                  <a:pt x="2413" y="71265"/>
                </a:cubicBezTo>
                <a:cubicBezTo>
                  <a:pt x="2484" y="71265"/>
                  <a:pt x="2548" y="71265"/>
                  <a:pt x="2675" y="71360"/>
                </a:cubicBezTo>
                <a:lnTo>
                  <a:pt x="3058" y="71360"/>
                </a:lnTo>
                <a:cubicBezTo>
                  <a:pt x="3003" y="71360"/>
                  <a:pt x="3042" y="71501"/>
                  <a:pt x="2934" y="71501"/>
                </a:cubicBezTo>
                <a:cubicBezTo>
                  <a:pt x="2922" y="71501"/>
                  <a:pt x="2908" y="71499"/>
                  <a:pt x="2891" y="71495"/>
                </a:cubicBezTo>
                <a:lnTo>
                  <a:pt x="2891" y="71495"/>
                </a:lnTo>
                <a:cubicBezTo>
                  <a:pt x="3046" y="71538"/>
                  <a:pt x="3185" y="71552"/>
                  <a:pt x="3310" y="71552"/>
                </a:cubicBezTo>
                <a:cubicBezTo>
                  <a:pt x="3527" y="71552"/>
                  <a:pt x="3700" y="71511"/>
                  <a:pt x="3835" y="71511"/>
                </a:cubicBezTo>
                <a:cubicBezTo>
                  <a:pt x="3936" y="71511"/>
                  <a:pt x="4016" y="71534"/>
                  <a:pt x="4077" y="71615"/>
                </a:cubicBezTo>
                <a:cubicBezTo>
                  <a:pt x="4904" y="71615"/>
                  <a:pt x="4140" y="71424"/>
                  <a:pt x="4777" y="71233"/>
                </a:cubicBezTo>
                <a:lnTo>
                  <a:pt x="4777" y="71233"/>
                </a:lnTo>
                <a:lnTo>
                  <a:pt x="5223" y="71742"/>
                </a:lnTo>
                <a:lnTo>
                  <a:pt x="5287" y="71551"/>
                </a:lnTo>
                <a:cubicBezTo>
                  <a:pt x="5350" y="71551"/>
                  <a:pt x="5541" y="71551"/>
                  <a:pt x="5541" y="71615"/>
                </a:cubicBezTo>
                <a:cubicBezTo>
                  <a:pt x="5860" y="71551"/>
                  <a:pt x="5478" y="71551"/>
                  <a:pt x="5669" y="71424"/>
                </a:cubicBezTo>
                <a:lnTo>
                  <a:pt x="5669" y="71424"/>
                </a:lnTo>
                <a:cubicBezTo>
                  <a:pt x="5812" y="71495"/>
                  <a:pt x="6009" y="71504"/>
                  <a:pt x="6206" y="71504"/>
                </a:cubicBezTo>
                <a:cubicBezTo>
                  <a:pt x="6272" y="71504"/>
                  <a:pt x="6337" y="71503"/>
                  <a:pt x="6401" y="71503"/>
                </a:cubicBezTo>
                <a:cubicBezTo>
                  <a:pt x="6656" y="71503"/>
                  <a:pt x="6879" y="71519"/>
                  <a:pt x="6942" y="71679"/>
                </a:cubicBezTo>
                <a:cubicBezTo>
                  <a:pt x="7070" y="71488"/>
                  <a:pt x="6497" y="71551"/>
                  <a:pt x="6942" y="71424"/>
                </a:cubicBezTo>
                <a:lnTo>
                  <a:pt x="6942" y="71424"/>
                </a:lnTo>
                <a:cubicBezTo>
                  <a:pt x="6982" y="71523"/>
                  <a:pt x="7046" y="71554"/>
                  <a:pt x="7127" y="71554"/>
                </a:cubicBezTo>
                <a:cubicBezTo>
                  <a:pt x="7267" y="71554"/>
                  <a:pt x="7458" y="71461"/>
                  <a:pt x="7660" y="71461"/>
                </a:cubicBezTo>
                <a:cubicBezTo>
                  <a:pt x="7717" y="71461"/>
                  <a:pt x="7776" y="71468"/>
                  <a:pt x="7834" y="71488"/>
                </a:cubicBezTo>
                <a:cubicBezTo>
                  <a:pt x="7707" y="71679"/>
                  <a:pt x="7324" y="71615"/>
                  <a:pt x="7770" y="71742"/>
                </a:cubicBezTo>
                <a:cubicBezTo>
                  <a:pt x="7830" y="71643"/>
                  <a:pt x="7926" y="71612"/>
                  <a:pt x="8040" y="71612"/>
                </a:cubicBezTo>
                <a:cubicBezTo>
                  <a:pt x="8237" y="71612"/>
                  <a:pt x="8487" y="71706"/>
                  <a:pt x="8691" y="71706"/>
                </a:cubicBezTo>
                <a:cubicBezTo>
                  <a:pt x="8750" y="71706"/>
                  <a:pt x="8804" y="71698"/>
                  <a:pt x="8853" y="71679"/>
                </a:cubicBezTo>
                <a:cubicBezTo>
                  <a:pt x="8853" y="71424"/>
                  <a:pt x="9553" y="71488"/>
                  <a:pt x="10063" y="71360"/>
                </a:cubicBezTo>
                <a:cubicBezTo>
                  <a:pt x="10212" y="71379"/>
                  <a:pt x="10367" y="71387"/>
                  <a:pt x="10524" y="71387"/>
                </a:cubicBezTo>
                <a:cubicBezTo>
                  <a:pt x="10903" y="71387"/>
                  <a:pt x="11295" y="71341"/>
                  <a:pt x="11655" y="71296"/>
                </a:cubicBezTo>
                <a:cubicBezTo>
                  <a:pt x="11719" y="71105"/>
                  <a:pt x="12228" y="71042"/>
                  <a:pt x="12610" y="70914"/>
                </a:cubicBezTo>
                <a:lnTo>
                  <a:pt x="12610" y="70914"/>
                </a:lnTo>
                <a:cubicBezTo>
                  <a:pt x="12610" y="71042"/>
                  <a:pt x="12610" y="71105"/>
                  <a:pt x="12355" y="71233"/>
                </a:cubicBezTo>
                <a:lnTo>
                  <a:pt x="12738" y="71105"/>
                </a:lnTo>
                <a:cubicBezTo>
                  <a:pt x="12801" y="70978"/>
                  <a:pt x="12992" y="70914"/>
                  <a:pt x="13120" y="70914"/>
                </a:cubicBezTo>
                <a:lnTo>
                  <a:pt x="13056" y="71042"/>
                </a:lnTo>
                <a:cubicBezTo>
                  <a:pt x="13565" y="70851"/>
                  <a:pt x="14075" y="70660"/>
                  <a:pt x="14584" y="70596"/>
                </a:cubicBezTo>
                <a:cubicBezTo>
                  <a:pt x="14584" y="70405"/>
                  <a:pt x="14011" y="70341"/>
                  <a:pt x="14584" y="70023"/>
                </a:cubicBezTo>
                <a:cubicBezTo>
                  <a:pt x="14639" y="70077"/>
                  <a:pt x="14694" y="70179"/>
                  <a:pt x="14628" y="70247"/>
                </a:cubicBezTo>
                <a:lnTo>
                  <a:pt x="14628" y="70247"/>
                </a:lnTo>
                <a:cubicBezTo>
                  <a:pt x="14695" y="70211"/>
                  <a:pt x="14788" y="70201"/>
                  <a:pt x="14839" y="70150"/>
                </a:cubicBezTo>
                <a:lnTo>
                  <a:pt x="14839" y="70150"/>
                </a:lnTo>
                <a:lnTo>
                  <a:pt x="14648" y="70405"/>
                </a:lnTo>
                <a:cubicBezTo>
                  <a:pt x="14966" y="70405"/>
                  <a:pt x="14775" y="70214"/>
                  <a:pt x="14966" y="70150"/>
                </a:cubicBezTo>
                <a:cubicBezTo>
                  <a:pt x="14966" y="70214"/>
                  <a:pt x="15014" y="70214"/>
                  <a:pt x="15062" y="70214"/>
                </a:cubicBezTo>
                <a:cubicBezTo>
                  <a:pt x="15110" y="70214"/>
                  <a:pt x="15158" y="70214"/>
                  <a:pt x="15158" y="70278"/>
                </a:cubicBezTo>
                <a:cubicBezTo>
                  <a:pt x="15158" y="70341"/>
                  <a:pt x="15110" y="70341"/>
                  <a:pt x="15054" y="70341"/>
                </a:cubicBezTo>
                <a:cubicBezTo>
                  <a:pt x="14998" y="70341"/>
                  <a:pt x="14935" y="70341"/>
                  <a:pt x="14903" y="70405"/>
                </a:cubicBezTo>
                <a:cubicBezTo>
                  <a:pt x="14998" y="70373"/>
                  <a:pt x="15110" y="70357"/>
                  <a:pt x="15229" y="70357"/>
                </a:cubicBezTo>
                <a:cubicBezTo>
                  <a:pt x="15349" y="70357"/>
                  <a:pt x="15476" y="70373"/>
                  <a:pt x="15603" y="70405"/>
                </a:cubicBezTo>
                <a:cubicBezTo>
                  <a:pt x="15540" y="70341"/>
                  <a:pt x="15540" y="70214"/>
                  <a:pt x="15731" y="70150"/>
                </a:cubicBezTo>
                <a:cubicBezTo>
                  <a:pt x="15852" y="70098"/>
                  <a:pt x="15922" y="70079"/>
                  <a:pt x="15964" y="70079"/>
                </a:cubicBezTo>
                <a:cubicBezTo>
                  <a:pt x="16075" y="70079"/>
                  <a:pt x="15991" y="70214"/>
                  <a:pt x="16176" y="70214"/>
                </a:cubicBezTo>
                <a:cubicBezTo>
                  <a:pt x="16304" y="70086"/>
                  <a:pt x="16622" y="70023"/>
                  <a:pt x="16559" y="69895"/>
                </a:cubicBezTo>
                <a:cubicBezTo>
                  <a:pt x="16590" y="69864"/>
                  <a:pt x="16622" y="69848"/>
                  <a:pt x="16662" y="69848"/>
                </a:cubicBezTo>
                <a:cubicBezTo>
                  <a:pt x="16702" y="69848"/>
                  <a:pt x="16750" y="69864"/>
                  <a:pt x="16813" y="69895"/>
                </a:cubicBezTo>
                <a:cubicBezTo>
                  <a:pt x="17004" y="69704"/>
                  <a:pt x="17832" y="69386"/>
                  <a:pt x="17514" y="69322"/>
                </a:cubicBezTo>
                <a:lnTo>
                  <a:pt x="17450" y="69322"/>
                </a:lnTo>
                <a:cubicBezTo>
                  <a:pt x="18151" y="68876"/>
                  <a:pt x="19042" y="68685"/>
                  <a:pt x="19679" y="68240"/>
                </a:cubicBezTo>
                <a:lnTo>
                  <a:pt x="19679" y="68303"/>
                </a:lnTo>
                <a:cubicBezTo>
                  <a:pt x="20061" y="68049"/>
                  <a:pt x="20443" y="67730"/>
                  <a:pt x="20825" y="67412"/>
                </a:cubicBezTo>
                <a:cubicBezTo>
                  <a:pt x="20889" y="67380"/>
                  <a:pt x="20969" y="67364"/>
                  <a:pt x="21032" y="67364"/>
                </a:cubicBezTo>
                <a:cubicBezTo>
                  <a:pt x="21096" y="67364"/>
                  <a:pt x="21144" y="67380"/>
                  <a:pt x="21144" y="67412"/>
                </a:cubicBezTo>
                <a:cubicBezTo>
                  <a:pt x="21399" y="67157"/>
                  <a:pt x="21653" y="66966"/>
                  <a:pt x="21972" y="66839"/>
                </a:cubicBezTo>
                <a:lnTo>
                  <a:pt x="21972" y="66839"/>
                </a:lnTo>
                <a:cubicBezTo>
                  <a:pt x="21844" y="66998"/>
                  <a:pt x="21876" y="66998"/>
                  <a:pt x="21884" y="66998"/>
                </a:cubicBezTo>
                <a:cubicBezTo>
                  <a:pt x="21892" y="66998"/>
                  <a:pt x="21876" y="66998"/>
                  <a:pt x="21653" y="67157"/>
                </a:cubicBezTo>
                <a:cubicBezTo>
                  <a:pt x="22099" y="66902"/>
                  <a:pt x="22226" y="66902"/>
                  <a:pt x="22545" y="66456"/>
                </a:cubicBezTo>
                <a:cubicBezTo>
                  <a:pt x="22545" y="66504"/>
                  <a:pt x="22573" y="66524"/>
                  <a:pt x="22617" y="66524"/>
                </a:cubicBezTo>
                <a:cubicBezTo>
                  <a:pt x="22748" y="66524"/>
                  <a:pt x="23023" y="66345"/>
                  <a:pt x="23118" y="66202"/>
                </a:cubicBezTo>
                <a:cubicBezTo>
                  <a:pt x="22991" y="66202"/>
                  <a:pt x="22927" y="66329"/>
                  <a:pt x="22800" y="66329"/>
                </a:cubicBezTo>
                <a:cubicBezTo>
                  <a:pt x="22991" y="66202"/>
                  <a:pt x="23118" y="66011"/>
                  <a:pt x="23373" y="65883"/>
                </a:cubicBezTo>
                <a:lnTo>
                  <a:pt x="23373" y="66138"/>
                </a:lnTo>
                <a:cubicBezTo>
                  <a:pt x="23755" y="65883"/>
                  <a:pt x="24073" y="65565"/>
                  <a:pt x="24328" y="65183"/>
                </a:cubicBezTo>
                <a:cubicBezTo>
                  <a:pt x="24519" y="64801"/>
                  <a:pt x="24838" y="64546"/>
                  <a:pt x="25220" y="64355"/>
                </a:cubicBezTo>
                <a:cubicBezTo>
                  <a:pt x="25232" y="64306"/>
                  <a:pt x="25223" y="64288"/>
                  <a:pt x="25201" y="64288"/>
                </a:cubicBezTo>
                <a:cubicBezTo>
                  <a:pt x="25135" y="64288"/>
                  <a:pt x="24951" y="64454"/>
                  <a:pt x="24870" y="64454"/>
                </a:cubicBezTo>
                <a:cubicBezTo>
                  <a:pt x="24838" y="64454"/>
                  <a:pt x="24823" y="64428"/>
                  <a:pt x="24838" y="64355"/>
                </a:cubicBezTo>
                <a:cubicBezTo>
                  <a:pt x="25156" y="64100"/>
                  <a:pt x="25665" y="63909"/>
                  <a:pt x="25793" y="63782"/>
                </a:cubicBezTo>
                <a:cubicBezTo>
                  <a:pt x="26239" y="63400"/>
                  <a:pt x="25920" y="63145"/>
                  <a:pt x="26430" y="62699"/>
                </a:cubicBezTo>
                <a:cubicBezTo>
                  <a:pt x="26302" y="62699"/>
                  <a:pt x="26111" y="62699"/>
                  <a:pt x="26366" y="62253"/>
                </a:cubicBezTo>
                <a:cubicBezTo>
                  <a:pt x="26477" y="62059"/>
                  <a:pt x="26600" y="61986"/>
                  <a:pt x="26693" y="61986"/>
                </a:cubicBezTo>
                <a:cubicBezTo>
                  <a:pt x="26813" y="61986"/>
                  <a:pt x="26884" y="62110"/>
                  <a:pt x="26812" y="62253"/>
                </a:cubicBezTo>
                <a:cubicBezTo>
                  <a:pt x="26748" y="62381"/>
                  <a:pt x="26684" y="62381"/>
                  <a:pt x="26684" y="62381"/>
                </a:cubicBezTo>
                <a:cubicBezTo>
                  <a:pt x="26635" y="62478"/>
                  <a:pt x="26549" y="62614"/>
                  <a:pt x="26598" y="62614"/>
                </a:cubicBezTo>
                <a:cubicBezTo>
                  <a:pt x="26613" y="62614"/>
                  <a:pt x="26640" y="62601"/>
                  <a:pt x="26684" y="62572"/>
                </a:cubicBezTo>
                <a:lnTo>
                  <a:pt x="26684" y="62508"/>
                </a:lnTo>
                <a:cubicBezTo>
                  <a:pt x="26849" y="62399"/>
                  <a:pt x="27107" y="61960"/>
                  <a:pt x="27217" y="61960"/>
                </a:cubicBezTo>
                <a:cubicBezTo>
                  <a:pt x="27235" y="61960"/>
                  <a:pt x="27249" y="61972"/>
                  <a:pt x="27257" y="61999"/>
                </a:cubicBezTo>
                <a:cubicBezTo>
                  <a:pt x="27314" y="61858"/>
                  <a:pt x="27320" y="61805"/>
                  <a:pt x="27294" y="61805"/>
                </a:cubicBezTo>
                <a:cubicBezTo>
                  <a:pt x="27260" y="61805"/>
                  <a:pt x="27173" y="61892"/>
                  <a:pt x="27066" y="61999"/>
                </a:cubicBezTo>
                <a:cubicBezTo>
                  <a:pt x="27385" y="61617"/>
                  <a:pt x="27703" y="61234"/>
                  <a:pt x="27958" y="60789"/>
                </a:cubicBezTo>
                <a:lnTo>
                  <a:pt x="27958" y="60789"/>
                </a:lnTo>
                <a:cubicBezTo>
                  <a:pt x="27926" y="60820"/>
                  <a:pt x="27878" y="60836"/>
                  <a:pt x="27847" y="60836"/>
                </a:cubicBezTo>
                <a:cubicBezTo>
                  <a:pt x="27815" y="60836"/>
                  <a:pt x="27799" y="60820"/>
                  <a:pt x="27831" y="60789"/>
                </a:cubicBezTo>
                <a:cubicBezTo>
                  <a:pt x="28340" y="60024"/>
                  <a:pt x="27894" y="60407"/>
                  <a:pt x="28149" y="59833"/>
                </a:cubicBezTo>
                <a:cubicBezTo>
                  <a:pt x="28208" y="59774"/>
                  <a:pt x="28250" y="59756"/>
                  <a:pt x="28282" y="59756"/>
                </a:cubicBezTo>
                <a:cubicBezTo>
                  <a:pt x="28332" y="59756"/>
                  <a:pt x="28358" y="59801"/>
                  <a:pt x="28387" y="59801"/>
                </a:cubicBezTo>
                <a:cubicBezTo>
                  <a:pt x="28418" y="59801"/>
                  <a:pt x="28454" y="59746"/>
                  <a:pt x="28531" y="59515"/>
                </a:cubicBezTo>
                <a:cubicBezTo>
                  <a:pt x="28611" y="59415"/>
                  <a:pt x="28660" y="59378"/>
                  <a:pt x="28689" y="59378"/>
                </a:cubicBezTo>
                <a:cubicBezTo>
                  <a:pt x="28752" y="59378"/>
                  <a:pt x="28722" y="59555"/>
                  <a:pt x="28722" y="59642"/>
                </a:cubicBezTo>
                <a:cubicBezTo>
                  <a:pt x="28912" y="59263"/>
                  <a:pt x="29102" y="58821"/>
                  <a:pt x="29416" y="58503"/>
                </a:cubicBezTo>
                <a:lnTo>
                  <a:pt x="29416" y="58503"/>
                </a:lnTo>
                <a:cubicBezTo>
                  <a:pt x="29437" y="58444"/>
                  <a:pt x="29462" y="58379"/>
                  <a:pt x="29486" y="58305"/>
                </a:cubicBezTo>
                <a:lnTo>
                  <a:pt x="29486" y="58305"/>
                </a:lnTo>
                <a:lnTo>
                  <a:pt x="29295" y="58432"/>
                </a:lnTo>
                <a:cubicBezTo>
                  <a:pt x="29359" y="58305"/>
                  <a:pt x="29423" y="58178"/>
                  <a:pt x="29486" y="58178"/>
                </a:cubicBezTo>
                <a:cubicBezTo>
                  <a:pt x="29486" y="57987"/>
                  <a:pt x="29232" y="58178"/>
                  <a:pt x="29232" y="57859"/>
                </a:cubicBezTo>
                <a:cubicBezTo>
                  <a:pt x="29423" y="57668"/>
                  <a:pt x="29423" y="57159"/>
                  <a:pt x="29614" y="57159"/>
                </a:cubicBezTo>
                <a:cubicBezTo>
                  <a:pt x="29504" y="57434"/>
                  <a:pt x="29524" y="57471"/>
                  <a:pt x="29568" y="57471"/>
                </a:cubicBezTo>
                <a:cubicBezTo>
                  <a:pt x="29584" y="57471"/>
                  <a:pt x="29604" y="57466"/>
                  <a:pt x="29621" y="57466"/>
                </a:cubicBezTo>
                <a:cubicBezTo>
                  <a:pt x="29664" y="57466"/>
                  <a:pt x="29691" y="57499"/>
                  <a:pt x="29614" y="57732"/>
                </a:cubicBezTo>
                <a:cubicBezTo>
                  <a:pt x="29677" y="57604"/>
                  <a:pt x="29677" y="57477"/>
                  <a:pt x="29741" y="57350"/>
                </a:cubicBezTo>
                <a:lnTo>
                  <a:pt x="29741" y="57413"/>
                </a:lnTo>
                <a:cubicBezTo>
                  <a:pt x="30123" y="56777"/>
                  <a:pt x="29677" y="57031"/>
                  <a:pt x="29869" y="56331"/>
                </a:cubicBezTo>
                <a:lnTo>
                  <a:pt x="29869" y="56331"/>
                </a:lnTo>
                <a:cubicBezTo>
                  <a:pt x="29883" y="56360"/>
                  <a:pt x="29905" y="56373"/>
                  <a:pt x="29930" y="56373"/>
                </a:cubicBezTo>
                <a:cubicBezTo>
                  <a:pt x="30011" y="56373"/>
                  <a:pt x="30123" y="56237"/>
                  <a:pt x="30123" y="56140"/>
                </a:cubicBezTo>
                <a:lnTo>
                  <a:pt x="30123" y="56140"/>
                </a:lnTo>
                <a:cubicBezTo>
                  <a:pt x="30102" y="56225"/>
                  <a:pt x="30074" y="56260"/>
                  <a:pt x="30045" y="56260"/>
                </a:cubicBezTo>
                <a:cubicBezTo>
                  <a:pt x="29989" y="56260"/>
                  <a:pt x="29932" y="56118"/>
                  <a:pt x="29932" y="55949"/>
                </a:cubicBezTo>
                <a:cubicBezTo>
                  <a:pt x="30102" y="55552"/>
                  <a:pt x="30020" y="55458"/>
                  <a:pt x="30045" y="55307"/>
                </a:cubicBezTo>
                <a:lnTo>
                  <a:pt x="30045" y="55307"/>
                </a:lnTo>
                <a:lnTo>
                  <a:pt x="29996" y="55503"/>
                </a:lnTo>
                <a:cubicBezTo>
                  <a:pt x="29932" y="55376"/>
                  <a:pt x="29996" y="55121"/>
                  <a:pt x="29996" y="54866"/>
                </a:cubicBezTo>
                <a:cubicBezTo>
                  <a:pt x="30053" y="54866"/>
                  <a:pt x="30008" y="55067"/>
                  <a:pt x="30043" y="55067"/>
                </a:cubicBezTo>
                <a:cubicBezTo>
                  <a:pt x="30047" y="55067"/>
                  <a:pt x="30053" y="55064"/>
                  <a:pt x="30060" y="55057"/>
                </a:cubicBezTo>
                <a:cubicBezTo>
                  <a:pt x="29932" y="54675"/>
                  <a:pt x="30378" y="54293"/>
                  <a:pt x="30378" y="53783"/>
                </a:cubicBezTo>
                <a:cubicBezTo>
                  <a:pt x="30410" y="53688"/>
                  <a:pt x="30458" y="53688"/>
                  <a:pt x="30505" y="53688"/>
                </a:cubicBezTo>
                <a:cubicBezTo>
                  <a:pt x="30553" y="53688"/>
                  <a:pt x="30601" y="53688"/>
                  <a:pt x="30633" y="53592"/>
                </a:cubicBezTo>
                <a:cubicBezTo>
                  <a:pt x="30569" y="53019"/>
                  <a:pt x="30887" y="53019"/>
                  <a:pt x="30824" y="52446"/>
                </a:cubicBezTo>
                <a:lnTo>
                  <a:pt x="30824" y="52446"/>
                </a:lnTo>
                <a:cubicBezTo>
                  <a:pt x="30772" y="52498"/>
                  <a:pt x="30741" y="52540"/>
                  <a:pt x="30718" y="52540"/>
                </a:cubicBezTo>
                <a:cubicBezTo>
                  <a:pt x="30686" y="52540"/>
                  <a:pt x="30670" y="52454"/>
                  <a:pt x="30633" y="52191"/>
                </a:cubicBezTo>
                <a:lnTo>
                  <a:pt x="30633" y="53147"/>
                </a:lnTo>
                <a:lnTo>
                  <a:pt x="30505" y="52510"/>
                </a:lnTo>
                <a:cubicBezTo>
                  <a:pt x="30442" y="52828"/>
                  <a:pt x="30505" y="53147"/>
                  <a:pt x="30442" y="53338"/>
                </a:cubicBezTo>
                <a:cubicBezTo>
                  <a:pt x="30404" y="53149"/>
                  <a:pt x="30411" y="53095"/>
                  <a:pt x="30383" y="53095"/>
                </a:cubicBezTo>
                <a:cubicBezTo>
                  <a:pt x="30364" y="53095"/>
                  <a:pt x="30329" y="53121"/>
                  <a:pt x="30251" y="53147"/>
                </a:cubicBezTo>
                <a:cubicBezTo>
                  <a:pt x="30569" y="52828"/>
                  <a:pt x="30251" y="52382"/>
                  <a:pt x="30442" y="52000"/>
                </a:cubicBezTo>
                <a:lnTo>
                  <a:pt x="30824" y="52000"/>
                </a:lnTo>
                <a:cubicBezTo>
                  <a:pt x="31015" y="51363"/>
                  <a:pt x="30760" y="50790"/>
                  <a:pt x="30887" y="49962"/>
                </a:cubicBezTo>
                <a:lnTo>
                  <a:pt x="30887" y="49962"/>
                </a:lnTo>
                <a:lnTo>
                  <a:pt x="30824" y="50217"/>
                </a:lnTo>
                <a:cubicBezTo>
                  <a:pt x="30696" y="50090"/>
                  <a:pt x="30824" y="49708"/>
                  <a:pt x="30824" y="49453"/>
                </a:cubicBezTo>
                <a:cubicBezTo>
                  <a:pt x="30951" y="49453"/>
                  <a:pt x="30951" y="49262"/>
                  <a:pt x="31079" y="49198"/>
                </a:cubicBezTo>
                <a:cubicBezTo>
                  <a:pt x="30951" y="49198"/>
                  <a:pt x="31079" y="48561"/>
                  <a:pt x="30887" y="48434"/>
                </a:cubicBezTo>
                <a:lnTo>
                  <a:pt x="31015" y="48052"/>
                </a:lnTo>
                <a:cubicBezTo>
                  <a:pt x="31079" y="47351"/>
                  <a:pt x="30696" y="47288"/>
                  <a:pt x="30760" y="46587"/>
                </a:cubicBezTo>
                <a:lnTo>
                  <a:pt x="30760" y="46587"/>
                </a:lnTo>
                <a:cubicBezTo>
                  <a:pt x="30887" y="46778"/>
                  <a:pt x="31015" y="46523"/>
                  <a:pt x="31079" y="46969"/>
                </a:cubicBezTo>
                <a:cubicBezTo>
                  <a:pt x="31079" y="46715"/>
                  <a:pt x="31079" y="46523"/>
                  <a:pt x="31015" y="46523"/>
                </a:cubicBezTo>
                <a:cubicBezTo>
                  <a:pt x="31079" y="46396"/>
                  <a:pt x="30887" y="45887"/>
                  <a:pt x="31015" y="45696"/>
                </a:cubicBezTo>
                <a:cubicBezTo>
                  <a:pt x="30951" y="45632"/>
                  <a:pt x="30824" y="45568"/>
                  <a:pt x="30887" y="45313"/>
                </a:cubicBezTo>
                <a:lnTo>
                  <a:pt x="30951" y="45313"/>
                </a:lnTo>
                <a:cubicBezTo>
                  <a:pt x="30903" y="45313"/>
                  <a:pt x="30856" y="45099"/>
                  <a:pt x="30781" y="45099"/>
                </a:cubicBezTo>
                <a:cubicBezTo>
                  <a:pt x="30764" y="45099"/>
                  <a:pt x="30746" y="45109"/>
                  <a:pt x="30727" y="45136"/>
                </a:cubicBezTo>
                <a:lnTo>
                  <a:pt x="30727" y="45136"/>
                </a:lnTo>
                <a:cubicBezTo>
                  <a:pt x="31125" y="44426"/>
                  <a:pt x="30769" y="43200"/>
                  <a:pt x="31142" y="42702"/>
                </a:cubicBezTo>
                <a:cubicBezTo>
                  <a:pt x="31206" y="42193"/>
                  <a:pt x="31206" y="41683"/>
                  <a:pt x="31270" y="41174"/>
                </a:cubicBezTo>
                <a:cubicBezTo>
                  <a:pt x="31270" y="41174"/>
                  <a:pt x="31315" y="41174"/>
                  <a:pt x="31290" y="41252"/>
                </a:cubicBezTo>
                <a:lnTo>
                  <a:pt x="31290" y="41252"/>
                </a:lnTo>
                <a:cubicBezTo>
                  <a:pt x="31495" y="40735"/>
                  <a:pt x="31022" y="40837"/>
                  <a:pt x="31270" y="40219"/>
                </a:cubicBezTo>
                <a:cubicBezTo>
                  <a:pt x="31330" y="40158"/>
                  <a:pt x="31368" y="40135"/>
                  <a:pt x="31390" y="40135"/>
                </a:cubicBezTo>
                <a:cubicBezTo>
                  <a:pt x="31469" y="40135"/>
                  <a:pt x="31345" y="40443"/>
                  <a:pt x="31368" y="40443"/>
                </a:cubicBezTo>
                <a:cubicBezTo>
                  <a:pt x="31372" y="40443"/>
                  <a:pt x="31381" y="40433"/>
                  <a:pt x="31397" y="40410"/>
                </a:cubicBezTo>
                <a:cubicBezTo>
                  <a:pt x="31843" y="40410"/>
                  <a:pt x="31588" y="39582"/>
                  <a:pt x="31970" y="39200"/>
                </a:cubicBezTo>
                <a:lnTo>
                  <a:pt x="31970" y="39327"/>
                </a:lnTo>
                <a:cubicBezTo>
                  <a:pt x="32161" y="39072"/>
                  <a:pt x="32097" y="38563"/>
                  <a:pt x="32416" y="38054"/>
                </a:cubicBezTo>
                <a:cubicBezTo>
                  <a:pt x="32543" y="37480"/>
                  <a:pt x="32798" y="36907"/>
                  <a:pt x="33116" y="36461"/>
                </a:cubicBezTo>
                <a:lnTo>
                  <a:pt x="33116" y="36461"/>
                </a:lnTo>
                <a:cubicBezTo>
                  <a:pt x="33116" y="36716"/>
                  <a:pt x="32989" y="36716"/>
                  <a:pt x="33180" y="36780"/>
                </a:cubicBezTo>
                <a:cubicBezTo>
                  <a:pt x="33307" y="36525"/>
                  <a:pt x="32989" y="36652"/>
                  <a:pt x="33244" y="36270"/>
                </a:cubicBezTo>
                <a:cubicBezTo>
                  <a:pt x="33398" y="36219"/>
                  <a:pt x="33634" y="36044"/>
                  <a:pt x="33787" y="36044"/>
                </a:cubicBezTo>
                <a:cubicBezTo>
                  <a:pt x="33824" y="36044"/>
                  <a:pt x="33856" y="36054"/>
                  <a:pt x="33881" y="36079"/>
                </a:cubicBezTo>
                <a:lnTo>
                  <a:pt x="33562" y="36398"/>
                </a:lnTo>
                <a:cubicBezTo>
                  <a:pt x="33881" y="36398"/>
                  <a:pt x="33944" y="35952"/>
                  <a:pt x="34199" y="35825"/>
                </a:cubicBezTo>
                <a:lnTo>
                  <a:pt x="34199" y="35952"/>
                </a:lnTo>
                <a:cubicBezTo>
                  <a:pt x="34709" y="35442"/>
                  <a:pt x="34581" y="35251"/>
                  <a:pt x="35218" y="34806"/>
                </a:cubicBezTo>
                <a:lnTo>
                  <a:pt x="35091" y="34806"/>
                </a:lnTo>
                <a:cubicBezTo>
                  <a:pt x="35345" y="34424"/>
                  <a:pt x="35473" y="34742"/>
                  <a:pt x="35727" y="34360"/>
                </a:cubicBezTo>
                <a:lnTo>
                  <a:pt x="35982" y="34487"/>
                </a:lnTo>
                <a:cubicBezTo>
                  <a:pt x="36301" y="34169"/>
                  <a:pt x="36683" y="33850"/>
                  <a:pt x="37129" y="33596"/>
                </a:cubicBezTo>
                <a:lnTo>
                  <a:pt x="37129" y="33596"/>
                </a:lnTo>
                <a:cubicBezTo>
                  <a:pt x="36874" y="33914"/>
                  <a:pt x="36555" y="34232"/>
                  <a:pt x="36237" y="34487"/>
                </a:cubicBezTo>
                <a:cubicBezTo>
                  <a:pt x="36476" y="34344"/>
                  <a:pt x="36679" y="34200"/>
                  <a:pt x="36873" y="34030"/>
                </a:cubicBezTo>
                <a:lnTo>
                  <a:pt x="36873" y="34030"/>
                </a:lnTo>
                <a:cubicBezTo>
                  <a:pt x="36854" y="34037"/>
                  <a:pt x="36833" y="34041"/>
                  <a:pt x="36810" y="34041"/>
                </a:cubicBezTo>
                <a:cubicBezTo>
                  <a:pt x="37065" y="33723"/>
                  <a:pt x="37447" y="33405"/>
                  <a:pt x="37893" y="33277"/>
                </a:cubicBezTo>
                <a:cubicBezTo>
                  <a:pt x="37921" y="33363"/>
                  <a:pt x="38002" y="33398"/>
                  <a:pt x="38123" y="33398"/>
                </a:cubicBezTo>
                <a:cubicBezTo>
                  <a:pt x="38270" y="33398"/>
                  <a:pt x="38476" y="33347"/>
                  <a:pt x="38721" y="33277"/>
                </a:cubicBezTo>
                <a:cubicBezTo>
                  <a:pt x="38991" y="33187"/>
                  <a:pt x="39293" y="33097"/>
                  <a:pt x="39537" y="33097"/>
                </a:cubicBezTo>
                <a:cubicBezTo>
                  <a:pt x="39638" y="33097"/>
                  <a:pt x="39729" y="33113"/>
                  <a:pt x="39803" y="33150"/>
                </a:cubicBezTo>
                <a:cubicBezTo>
                  <a:pt x="40759" y="32768"/>
                  <a:pt x="41714" y="32577"/>
                  <a:pt x="42733" y="32513"/>
                </a:cubicBezTo>
                <a:cubicBezTo>
                  <a:pt x="42287" y="32258"/>
                  <a:pt x="43051" y="32449"/>
                  <a:pt x="42924" y="32131"/>
                </a:cubicBezTo>
                <a:cubicBezTo>
                  <a:pt x="43178" y="32067"/>
                  <a:pt x="43306" y="32067"/>
                  <a:pt x="43306" y="32067"/>
                </a:cubicBezTo>
                <a:lnTo>
                  <a:pt x="44134" y="32195"/>
                </a:lnTo>
                <a:cubicBezTo>
                  <a:pt x="44325" y="32258"/>
                  <a:pt x="43879" y="32322"/>
                  <a:pt x="43943" y="32386"/>
                </a:cubicBezTo>
                <a:cubicBezTo>
                  <a:pt x="44516" y="32386"/>
                  <a:pt x="44197" y="32513"/>
                  <a:pt x="44580" y="32577"/>
                </a:cubicBezTo>
                <a:cubicBezTo>
                  <a:pt x="44452" y="32449"/>
                  <a:pt x="44771" y="32386"/>
                  <a:pt x="45089" y="32386"/>
                </a:cubicBezTo>
                <a:lnTo>
                  <a:pt x="44580" y="32258"/>
                </a:lnTo>
                <a:cubicBezTo>
                  <a:pt x="44754" y="32204"/>
                  <a:pt x="44890" y="32185"/>
                  <a:pt x="45001" y="32185"/>
                </a:cubicBezTo>
                <a:cubicBezTo>
                  <a:pt x="45306" y="32185"/>
                  <a:pt x="45435" y="32332"/>
                  <a:pt x="45718" y="32332"/>
                </a:cubicBezTo>
                <a:cubicBezTo>
                  <a:pt x="45822" y="32332"/>
                  <a:pt x="45946" y="32312"/>
                  <a:pt x="46108" y="32258"/>
                </a:cubicBezTo>
                <a:lnTo>
                  <a:pt x="46108" y="32258"/>
                </a:lnTo>
                <a:lnTo>
                  <a:pt x="45853" y="32386"/>
                </a:lnTo>
                <a:cubicBezTo>
                  <a:pt x="46554" y="32386"/>
                  <a:pt x="47191" y="32258"/>
                  <a:pt x="47827" y="32004"/>
                </a:cubicBezTo>
                <a:cubicBezTo>
                  <a:pt x="47891" y="32004"/>
                  <a:pt x="48018" y="32131"/>
                  <a:pt x="47827" y="32195"/>
                </a:cubicBezTo>
                <a:cubicBezTo>
                  <a:pt x="48701" y="32195"/>
                  <a:pt x="49715" y="31914"/>
                  <a:pt x="50468" y="31914"/>
                </a:cubicBezTo>
                <a:cubicBezTo>
                  <a:pt x="50593" y="31914"/>
                  <a:pt x="50711" y="31922"/>
                  <a:pt x="50821" y="31940"/>
                </a:cubicBezTo>
                <a:lnTo>
                  <a:pt x="50757" y="32067"/>
                </a:lnTo>
                <a:cubicBezTo>
                  <a:pt x="50921" y="32067"/>
                  <a:pt x="51038" y="31927"/>
                  <a:pt x="51228" y="31927"/>
                </a:cubicBezTo>
                <a:cubicBezTo>
                  <a:pt x="51260" y="31927"/>
                  <a:pt x="51294" y="31931"/>
                  <a:pt x="51330" y="31940"/>
                </a:cubicBezTo>
                <a:cubicBezTo>
                  <a:pt x="51330" y="31940"/>
                  <a:pt x="51266" y="32067"/>
                  <a:pt x="51330" y="32067"/>
                </a:cubicBezTo>
                <a:cubicBezTo>
                  <a:pt x="51585" y="31940"/>
                  <a:pt x="51840" y="31940"/>
                  <a:pt x="52094" y="31940"/>
                </a:cubicBezTo>
                <a:lnTo>
                  <a:pt x="51840" y="32004"/>
                </a:lnTo>
                <a:cubicBezTo>
                  <a:pt x="51982" y="32021"/>
                  <a:pt x="52114" y="32029"/>
                  <a:pt x="52239" y="32029"/>
                </a:cubicBezTo>
                <a:cubicBezTo>
                  <a:pt x="53007" y="32029"/>
                  <a:pt x="53484" y="31731"/>
                  <a:pt x="54196" y="31621"/>
                </a:cubicBezTo>
                <a:cubicBezTo>
                  <a:pt x="54196" y="31876"/>
                  <a:pt x="55024" y="31940"/>
                  <a:pt x="55406" y="31940"/>
                </a:cubicBezTo>
                <a:cubicBezTo>
                  <a:pt x="56425" y="31876"/>
                  <a:pt x="57444" y="31621"/>
                  <a:pt x="58463" y="31367"/>
                </a:cubicBezTo>
                <a:cubicBezTo>
                  <a:pt x="58674" y="31393"/>
                  <a:pt x="58885" y="31409"/>
                  <a:pt x="59096" y="31409"/>
                </a:cubicBezTo>
                <a:cubicBezTo>
                  <a:pt x="59394" y="31409"/>
                  <a:pt x="59693" y="31378"/>
                  <a:pt x="59991" y="31303"/>
                </a:cubicBezTo>
                <a:cubicBezTo>
                  <a:pt x="60564" y="31176"/>
                  <a:pt x="61265" y="31048"/>
                  <a:pt x="61774" y="30985"/>
                </a:cubicBezTo>
                <a:cubicBezTo>
                  <a:pt x="61647" y="30985"/>
                  <a:pt x="61774" y="30794"/>
                  <a:pt x="61965" y="30730"/>
                </a:cubicBezTo>
                <a:cubicBezTo>
                  <a:pt x="62052" y="30687"/>
                  <a:pt x="62315" y="30555"/>
                  <a:pt x="62474" y="30555"/>
                </a:cubicBezTo>
                <a:cubicBezTo>
                  <a:pt x="62550" y="30555"/>
                  <a:pt x="62602" y="30584"/>
                  <a:pt x="62602" y="30666"/>
                </a:cubicBezTo>
                <a:lnTo>
                  <a:pt x="62538" y="30666"/>
                </a:lnTo>
                <a:cubicBezTo>
                  <a:pt x="62610" y="30702"/>
                  <a:pt x="62696" y="30717"/>
                  <a:pt x="62791" y="30717"/>
                </a:cubicBezTo>
                <a:cubicBezTo>
                  <a:pt x="63037" y="30717"/>
                  <a:pt x="63346" y="30613"/>
                  <a:pt x="63621" y="30475"/>
                </a:cubicBezTo>
                <a:lnTo>
                  <a:pt x="63621" y="30157"/>
                </a:lnTo>
                <a:cubicBezTo>
                  <a:pt x="63706" y="30170"/>
                  <a:pt x="63792" y="30176"/>
                  <a:pt x="63878" y="30176"/>
                </a:cubicBezTo>
                <a:cubicBezTo>
                  <a:pt x="64938" y="30176"/>
                  <a:pt x="66092" y="29246"/>
                  <a:pt x="66775" y="29246"/>
                </a:cubicBezTo>
                <a:cubicBezTo>
                  <a:pt x="66831" y="29246"/>
                  <a:pt x="66883" y="29252"/>
                  <a:pt x="66933" y="29265"/>
                </a:cubicBezTo>
                <a:cubicBezTo>
                  <a:pt x="67124" y="29138"/>
                  <a:pt x="67442" y="28947"/>
                  <a:pt x="67633" y="28819"/>
                </a:cubicBezTo>
                <a:lnTo>
                  <a:pt x="67697" y="28947"/>
                </a:lnTo>
                <a:cubicBezTo>
                  <a:pt x="68270" y="28756"/>
                  <a:pt x="68907" y="28501"/>
                  <a:pt x="69480" y="28183"/>
                </a:cubicBezTo>
                <a:lnTo>
                  <a:pt x="69480" y="28183"/>
                </a:lnTo>
                <a:lnTo>
                  <a:pt x="69353" y="28374"/>
                </a:lnTo>
                <a:cubicBezTo>
                  <a:pt x="69798" y="28119"/>
                  <a:pt x="69671" y="27609"/>
                  <a:pt x="70053" y="27418"/>
                </a:cubicBezTo>
                <a:lnTo>
                  <a:pt x="70308" y="27546"/>
                </a:lnTo>
                <a:cubicBezTo>
                  <a:pt x="71136" y="27227"/>
                  <a:pt x="71900" y="26781"/>
                  <a:pt x="72537" y="26208"/>
                </a:cubicBezTo>
                <a:lnTo>
                  <a:pt x="72537" y="26208"/>
                </a:lnTo>
                <a:cubicBezTo>
                  <a:pt x="72537" y="26208"/>
                  <a:pt x="72537" y="26336"/>
                  <a:pt x="72473" y="26399"/>
                </a:cubicBezTo>
                <a:cubicBezTo>
                  <a:pt x="72600" y="26272"/>
                  <a:pt x="72983" y="26081"/>
                  <a:pt x="73237" y="25954"/>
                </a:cubicBezTo>
                <a:cubicBezTo>
                  <a:pt x="73481" y="25770"/>
                  <a:pt x="73667" y="25587"/>
                  <a:pt x="73570" y="25460"/>
                </a:cubicBezTo>
                <a:lnTo>
                  <a:pt x="73570" y="25460"/>
                </a:lnTo>
                <a:cubicBezTo>
                  <a:pt x="73583" y="25471"/>
                  <a:pt x="73599" y="25476"/>
                  <a:pt x="73617" y="25476"/>
                </a:cubicBezTo>
                <a:cubicBezTo>
                  <a:pt x="73813" y="25476"/>
                  <a:pt x="74293" y="24890"/>
                  <a:pt x="74575" y="24553"/>
                </a:cubicBezTo>
                <a:lnTo>
                  <a:pt x="74638" y="24744"/>
                </a:lnTo>
                <a:cubicBezTo>
                  <a:pt x="74766" y="24425"/>
                  <a:pt x="74957" y="24170"/>
                  <a:pt x="75212" y="23916"/>
                </a:cubicBezTo>
                <a:cubicBezTo>
                  <a:pt x="75229" y="23899"/>
                  <a:pt x="75246" y="23891"/>
                  <a:pt x="75259" y="23891"/>
                </a:cubicBezTo>
                <a:cubicBezTo>
                  <a:pt x="75296" y="23891"/>
                  <a:pt x="75305" y="23950"/>
                  <a:pt x="75212" y="24043"/>
                </a:cubicBezTo>
                <a:cubicBezTo>
                  <a:pt x="75594" y="23788"/>
                  <a:pt x="75339" y="23661"/>
                  <a:pt x="75785" y="23406"/>
                </a:cubicBezTo>
                <a:lnTo>
                  <a:pt x="75785" y="23406"/>
                </a:lnTo>
                <a:lnTo>
                  <a:pt x="75721" y="23597"/>
                </a:lnTo>
                <a:cubicBezTo>
                  <a:pt x="75912" y="23470"/>
                  <a:pt x="76039" y="23279"/>
                  <a:pt x="76103" y="23088"/>
                </a:cubicBezTo>
                <a:cubicBezTo>
                  <a:pt x="76294" y="22833"/>
                  <a:pt x="76804" y="22578"/>
                  <a:pt x="76931" y="22578"/>
                </a:cubicBezTo>
                <a:cubicBezTo>
                  <a:pt x="76931" y="22387"/>
                  <a:pt x="76995" y="22196"/>
                  <a:pt x="77186" y="22069"/>
                </a:cubicBezTo>
                <a:cubicBezTo>
                  <a:pt x="77249" y="22069"/>
                  <a:pt x="77186" y="22196"/>
                  <a:pt x="77186" y="22260"/>
                </a:cubicBezTo>
                <a:cubicBezTo>
                  <a:pt x="77823" y="21814"/>
                  <a:pt x="77886" y="21368"/>
                  <a:pt x="78332" y="21114"/>
                </a:cubicBezTo>
                <a:lnTo>
                  <a:pt x="78459" y="21114"/>
                </a:lnTo>
                <a:cubicBezTo>
                  <a:pt x="78205" y="21368"/>
                  <a:pt x="77950" y="21559"/>
                  <a:pt x="77695" y="21814"/>
                </a:cubicBezTo>
                <a:cubicBezTo>
                  <a:pt x="77708" y="21820"/>
                  <a:pt x="77723" y="21823"/>
                  <a:pt x="77739" y="21823"/>
                </a:cubicBezTo>
                <a:cubicBezTo>
                  <a:pt x="77819" y="21823"/>
                  <a:pt x="77939" y="21763"/>
                  <a:pt x="78019" y="21763"/>
                </a:cubicBezTo>
                <a:cubicBezTo>
                  <a:pt x="78092" y="21763"/>
                  <a:pt x="78132" y="21813"/>
                  <a:pt x="78077" y="22005"/>
                </a:cubicBezTo>
                <a:cubicBezTo>
                  <a:pt x="78332" y="21559"/>
                  <a:pt x="78587" y="21114"/>
                  <a:pt x="78969" y="20731"/>
                </a:cubicBezTo>
                <a:lnTo>
                  <a:pt x="79033" y="20731"/>
                </a:lnTo>
                <a:lnTo>
                  <a:pt x="79033" y="20795"/>
                </a:lnTo>
                <a:cubicBezTo>
                  <a:pt x="79096" y="20731"/>
                  <a:pt x="79160" y="20604"/>
                  <a:pt x="79224" y="20540"/>
                </a:cubicBezTo>
                <a:cubicBezTo>
                  <a:pt x="79351" y="20477"/>
                  <a:pt x="79415" y="20349"/>
                  <a:pt x="79542" y="20286"/>
                </a:cubicBezTo>
                <a:lnTo>
                  <a:pt x="79733" y="20031"/>
                </a:lnTo>
                <a:cubicBezTo>
                  <a:pt x="79733" y="20095"/>
                  <a:pt x="79733" y="20095"/>
                  <a:pt x="79733" y="20095"/>
                </a:cubicBezTo>
                <a:cubicBezTo>
                  <a:pt x="79669" y="20222"/>
                  <a:pt x="79606" y="20286"/>
                  <a:pt x="79542" y="20286"/>
                </a:cubicBezTo>
                <a:cubicBezTo>
                  <a:pt x="79550" y="20290"/>
                  <a:pt x="79559" y="20292"/>
                  <a:pt x="79569" y="20292"/>
                </a:cubicBezTo>
                <a:cubicBezTo>
                  <a:pt x="79703" y="20292"/>
                  <a:pt x="79937" y="19895"/>
                  <a:pt x="80115" y="19776"/>
                </a:cubicBezTo>
                <a:cubicBezTo>
                  <a:pt x="80017" y="19678"/>
                  <a:pt x="80145" y="19543"/>
                  <a:pt x="80065" y="19543"/>
                </a:cubicBezTo>
                <a:cubicBezTo>
                  <a:pt x="80041" y="19543"/>
                  <a:pt x="79998" y="19556"/>
                  <a:pt x="79924" y="19585"/>
                </a:cubicBezTo>
                <a:cubicBezTo>
                  <a:pt x="79924" y="19585"/>
                  <a:pt x="79924" y="19585"/>
                  <a:pt x="79797" y="19713"/>
                </a:cubicBezTo>
                <a:cubicBezTo>
                  <a:pt x="79733" y="19776"/>
                  <a:pt x="79733" y="19776"/>
                  <a:pt x="79733" y="19840"/>
                </a:cubicBezTo>
                <a:lnTo>
                  <a:pt x="79351" y="20286"/>
                </a:lnTo>
                <a:cubicBezTo>
                  <a:pt x="79415" y="20031"/>
                  <a:pt x="79542" y="19840"/>
                  <a:pt x="79733" y="19776"/>
                </a:cubicBezTo>
                <a:lnTo>
                  <a:pt x="79733" y="19330"/>
                </a:lnTo>
                <a:cubicBezTo>
                  <a:pt x="80115" y="19203"/>
                  <a:pt x="80625" y="18821"/>
                  <a:pt x="80752" y="18821"/>
                </a:cubicBezTo>
                <a:cubicBezTo>
                  <a:pt x="80943" y="18503"/>
                  <a:pt x="81198" y="18184"/>
                  <a:pt x="81453" y="17866"/>
                </a:cubicBezTo>
                <a:cubicBezTo>
                  <a:pt x="81644" y="17547"/>
                  <a:pt x="81771" y="17229"/>
                  <a:pt x="81771" y="16847"/>
                </a:cubicBezTo>
                <a:cubicBezTo>
                  <a:pt x="81847" y="16732"/>
                  <a:pt x="81924" y="16709"/>
                  <a:pt x="81986" y="16709"/>
                </a:cubicBezTo>
                <a:cubicBezTo>
                  <a:pt x="82028" y="16709"/>
                  <a:pt x="82064" y="16719"/>
                  <a:pt x="82089" y="16719"/>
                </a:cubicBezTo>
                <a:cubicBezTo>
                  <a:pt x="82026" y="16783"/>
                  <a:pt x="81962" y="16910"/>
                  <a:pt x="81962" y="16974"/>
                </a:cubicBezTo>
                <a:cubicBezTo>
                  <a:pt x="82153" y="16592"/>
                  <a:pt x="82599" y="15955"/>
                  <a:pt x="82472" y="15764"/>
                </a:cubicBezTo>
                <a:cubicBezTo>
                  <a:pt x="82556" y="15680"/>
                  <a:pt x="82603" y="15651"/>
                  <a:pt x="82629" y="15651"/>
                </a:cubicBezTo>
                <a:cubicBezTo>
                  <a:pt x="82684" y="15651"/>
                  <a:pt x="82649" y="15774"/>
                  <a:pt x="82671" y="15774"/>
                </a:cubicBezTo>
                <a:cubicBezTo>
                  <a:pt x="82687" y="15774"/>
                  <a:pt x="82731" y="15714"/>
                  <a:pt x="82854" y="15509"/>
                </a:cubicBezTo>
                <a:lnTo>
                  <a:pt x="82854" y="15637"/>
                </a:lnTo>
                <a:cubicBezTo>
                  <a:pt x="83299" y="15127"/>
                  <a:pt x="83618" y="14554"/>
                  <a:pt x="83745" y="13981"/>
                </a:cubicBezTo>
                <a:cubicBezTo>
                  <a:pt x="83873" y="13280"/>
                  <a:pt x="84191" y="12707"/>
                  <a:pt x="84637" y="12198"/>
                </a:cubicBezTo>
                <a:lnTo>
                  <a:pt x="84637" y="12198"/>
                </a:lnTo>
                <a:cubicBezTo>
                  <a:pt x="84573" y="12262"/>
                  <a:pt x="84509" y="12325"/>
                  <a:pt x="84509" y="12325"/>
                </a:cubicBezTo>
                <a:cubicBezTo>
                  <a:pt x="84955" y="11561"/>
                  <a:pt x="85337" y="10733"/>
                  <a:pt x="85592" y="9842"/>
                </a:cubicBezTo>
                <a:cubicBezTo>
                  <a:pt x="85847" y="8950"/>
                  <a:pt x="86165" y="8122"/>
                  <a:pt x="86611" y="7294"/>
                </a:cubicBezTo>
                <a:cubicBezTo>
                  <a:pt x="86802" y="6848"/>
                  <a:pt x="86675" y="6785"/>
                  <a:pt x="86611" y="6466"/>
                </a:cubicBezTo>
                <a:lnTo>
                  <a:pt x="86802" y="6403"/>
                </a:lnTo>
                <a:lnTo>
                  <a:pt x="86738" y="5829"/>
                </a:lnTo>
                <a:cubicBezTo>
                  <a:pt x="86738" y="5065"/>
                  <a:pt x="87503" y="4683"/>
                  <a:pt x="87375" y="3664"/>
                </a:cubicBezTo>
                <a:lnTo>
                  <a:pt x="87375" y="3664"/>
                </a:lnTo>
                <a:lnTo>
                  <a:pt x="87184" y="3792"/>
                </a:lnTo>
                <a:cubicBezTo>
                  <a:pt x="87306" y="3486"/>
                  <a:pt x="87311" y="2769"/>
                  <a:pt x="87424" y="2769"/>
                </a:cubicBezTo>
                <a:cubicBezTo>
                  <a:pt x="87429" y="2769"/>
                  <a:pt x="87434" y="2770"/>
                  <a:pt x="87439" y="2773"/>
                </a:cubicBezTo>
                <a:cubicBezTo>
                  <a:pt x="87439" y="2773"/>
                  <a:pt x="87311" y="2645"/>
                  <a:pt x="87439" y="2582"/>
                </a:cubicBezTo>
                <a:lnTo>
                  <a:pt x="87503" y="2582"/>
                </a:lnTo>
                <a:lnTo>
                  <a:pt x="87439" y="1690"/>
                </a:lnTo>
                <a:cubicBezTo>
                  <a:pt x="87511" y="1475"/>
                  <a:pt x="87582" y="1448"/>
                  <a:pt x="87650" y="1448"/>
                </a:cubicBezTo>
                <a:cubicBezTo>
                  <a:pt x="87673" y="1448"/>
                  <a:pt x="87696" y="1451"/>
                  <a:pt x="87717" y="1451"/>
                </a:cubicBezTo>
                <a:cubicBezTo>
                  <a:pt x="87805" y="1451"/>
                  <a:pt x="87885" y="1403"/>
                  <a:pt x="87948" y="926"/>
                </a:cubicBezTo>
                <a:cubicBezTo>
                  <a:pt x="87948" y="578"/>
                  <a:pt x="87790" y="18"/>
                  <a:pt x="87665" y="18"/>
                </a:cubicBezTo>
                <a:cubicBezTo>
                  <a:pt x="87653" y="18"/>
                  <a:pt x="87641" y="23"/>
                  <a:pt x="87630" y="34"/>
                </a:cubicBezTo>
                <a:cubicBezTo>
                  <a:pt x="87566" y="162"/>
                  <a:pt x="87566" y="416"/>
                  <a:pt x="87503" y="416"/>
                </a:cubicBezTo>
                <a:lnTo>
                  <a:pt x="87503" y="98"/>
                </a:lnTo>
                <a:cubicBezTo>
                  <a:pt x="87358" y="69"/>
                  <a:pt x="87226" y="0"/>
                  <a:pt x="871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 dirty="0"/>
          </a:p>
        </p:txBody>
      </p:sp>
      <p:sp>
        <p:nvSpPr>
          <p:cNvPr id="302" name="Google Shape;302;p30"/>
          <p:cNvSpPr/>
          <p:nvPr/>
        </p:nvSpPr>
        <p:spPr>
          <a:xfrm rot="-757285">
            <a:off x="-418196" y="-262547"/>
            <a:ext cx="2878429" cy="2304917"/>
          </a:xfrm>
          <a:custGeom>
            <a:avLst/>
            <a:gdLst/>
            <a:ahLst/>
            <a:cxnLst/>
            <a:rect l="l" t="t" r="r" b="b"/>
            <a:pathLst>
              <a:path w="86356" h="69150" extrusionOk="0">
                <a:moveTo>
                  <a:pt x="0" y="1"/>
                </a:moveTo>
                <a:lnTo>
                  <a:pt x="0" y="67251"/>
                </a:lnTo>
                <a:cubicBezTo>
                  <a:pt x="1083" y="67760"/>
                  <a:pt x="2293" y="68143"/>
                  <a:pt x="3439" y="68461"/>
                </a:cubicBezTo>
                <a:cubicBezTo>
                  <a:pt x="5227" y="68925"/>
                  <a:pt x="7086" y="69150"/>
                  <a:pt x="8949" y="69150"/>
                </a:cubicBezTo>
                <a:cubicBezTo>
                  <a:pt x="17570" y="69150"/>
                  <a:pt x="26290" y="64339"/>
                  <a:pt x="28594" y="56170"/>
                </a:cubicBezTo>
                <a:cubicBezTo>
                  <a:pt x="30378" y="49993"/>
                  <a:pt x="28403" y="42860"/>
                  <a:pt x="31524" y="37256"/>
                </a:cubicBezTo>
                <a:cubicBezTo>
                  <a:pt x="34199" y="32416"/>
                  <a:pt x="39994" y="30060"/>
                  <a:pt x="45534" y="29423"/>
                </a:cubicBezTo>
                <a:cubicBezTo>
                  <a:pt x="51075" y="28786"/>
                  <a:pt x="56679" y="29295"/>
                  <a:pt x="62156" y="28340"/>
                </a:cubicBezTo>
                <a:cubicBezTo>
                  <a:pt x="73110" y="26175"/>
                  <a:pt x="81962" y="18151"/>
                  <a:pt x="85210" y="7452"/>
                </a:cubicBezTo>
                <a:cubicBezTo>
                  <a:pt x="85910" y="5032"/>
                  <a:pt x="86292" y="2548"/>
                  <a:pt x="863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 dirty="0"/>
          </a:p>
        </p:txBody>
      </p:sp>
      <p:sp>
        <p:nvSpPr>
          <p:cNvPr id="303" name="Google Shape;303;p30"/>
          <p:cNvSpPr/>
          <p:nvPr/>
        </p:nvSpPr>
        <p:spPr>
          <a:xfrm>
            <a:off x="-301348" y="2780886"/>
            <a:ext cx="761900" cy="2654367"/>
          </a:xfrm>
          <a:custGeom>
            <a:avLst/>
            <a:gdLst/>
            <a:ahLst/>
            <a:cxnLst/>
            <a:rect l="l" t="t" r="r" b="b"/>
            <a:pathLst>
              <a:path w="22857" h="79631" extrusionOk="0">
                <a:moveTo>
                  <a:pt x="928" y="0"/>
                </a:moveTo>
                <a:cubicBezTo>
                  <a:pt x="738" y="0"/>
                  <a:pt x="532" y="123"/>
                  <a:pt x="555" y="347"/>
                </a:cubicBezTo>
                <a:lnTo>
                  <a:pt x="515" y="347"/>
                </a:lnTo>
                <a:cubicBezTo>
                  <a:pt x="1347" y="7081"/>
                  <a:pt x="4952" y="13141"/>
                  <a:pt x="10497" y="17063"/>
                </a:cubicBezTo>
                <a:cubicBezTo>
                  <a:pt x="13706" y="19321"/>
                  <a:pt x="17628" y="21024"/>
                  <a:pt x="19529" y="24669"/>
                </a:cubicBezTo>
                <a:cubicBezTo>
                  <a:pt x="21628" y="28670"/>
                  <a:pt x="21787" y="34611"/>
                  <a:pt x="20559" y="38850"/>
                </a:cubicBezTo>
                <a:cubicBezTo>
                  <a:pt x="18459" y="46178"/>
                  <a:pt x="11844" y="50971"/>
                  <a:pt x="7487" y="56874"/>
                </a:cubicBezTo>
                <a:cubicBezTo>
                  <a:pt x="2813" y="63251"/>
                  <a:pt x="0" y="71253"/>
                  <a:pt x="594" y="79215"/>
                </a:cubicBezTo>
                <a:cubicBezTo>
                  <a:pt x="594" y="79492"/>
                  <a:pt x="792" y="79631"/>
                  <a:pt x="990" y="79631"/>
                </a:cubicBezTo>
                <a:cubicBezTo>
                  <a:pt x="1188" y="79631"/>
                  <a:pt x="1386" y="79492"/>
                  <a:pt x="1386" y="79215"/>
                </a:cubicBezTo>
                <a:cubicBezTo>
                  <a:pt x="1941" y="69985"/>
                  <a:pt x="4833" y="61786"/>
                  <a:pt x="10933" y="54735"/>
                </a:cubicBezTo>
                <a:cubicBezTo>
                  <a:pt x="15409" y="49506"/>
                  <a:pt x="21074" y="44435"/>
                  <a:pt x="22262" y="37265"/>
                </a:cubicBezTo>
                <a:cubicBezTo>
                  <a:pt x="22856" y="33383"/>
                  <a:pt x="22539" y="29422"/>
                  <a:pt x="21351" y="25699"/>
                </a:cubicBezTo>
                <a:cubicBezTo>
                  <a:pt x="20242" y="22648"/>
                  <a:pt x="18024" y="20589"/>
                  <a:pt x="15330" y="18806"/>
                </a:cubicBezTo>
                <a:cubicBezTo>
                  <a:pt x="12042" y="16667"/>
                  <a:pt x="8715" y="14805"/>
                  <a:pt x="6180" y="11676"/>
                </a:cubicBezTo>
                <a:cubicBezTo>
                  <a:pt x="3565" y="8348"/>
                  <a:pt x="1862" y="4427"/>
                  <a:pt x="1228" y="228"/>
                </a:cubicBezTo>
                <a:cubicBezTo>
                  <a:pt x="1211" y="73"/>
                  <a:pt x="1074" y="0"/>
                  <a:pt x="9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 dirty="0"/>
          </a:p>
        </p:txBody>
      </p:sp>
      <p:sp>
        <p:nvSpPr>
          <p:cNvPr id="304" name="Google Shape;304;p30"/>
          <p:cNvSpPr txBox="1">
            <a:spLocks noGrp="1"/>
          </p:cNvSpPr>
          <p:nvPr>
            <p:ph type="title"/>
          </p:nvPr>
        </p:nvSpPr>
        <p:spPr>
          <a:xfrm>
            <a:off x="1658184" y="2125759"/>
            <a:ext cx="214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5" name="Google Shape;305;p30"/>
          <p:cNvSpPr txBox="1">
            <a:spLocks noGrp="1"/>
          </p:cNvSpPr>
          <p:nvPr>
            <p:ph type="subTitle" idx="1"/>
          </p:nvPr>
        </p:nvSpPr>
        <p:spPr>
          <a:xfrm>
            <a:off x="962584" y="2918500"/>
            <a:ext cx="28408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2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30"/>
          <p:cNvSpPr txBox="1">
            <a:spLocks noGrp="1"/>
          </p:cNvSpPr>
          <p:nvPr>
            <p:ph type="title" idx="2"/>
          </p:nvPr>
        </p:nvSpPr>
        <p:spPr>
          <a:xfrm>
            <a:off x="5366351" y="2125759"/>
            <a:ext cx="21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7" name="Google Shape;307;p30"/>
          <p:cNvSpPr txBox="1">
            <a:spLocks noGrp="1"/>
          </p:cNvSpPr>
          <p:nvPr>
            <p:ph type="subTitle" idx="3"/>
          </p:nvPr>
        </p:nvSpPr>
        <p:spPr>
          <a:xfrm>
            <a:off x="4671151" y="2918500"/>
            <a:ext cx="28412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2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30"/>
          <p:cNvSpPr txBox="1">
            <a:spLocks noGrp="1"/>
          </p:cNvSpPr>
          <p:nvPr>
            <p:ph type="title" idx="4"/>
          </p:nvPr>
        </p:nvSpPr>
        <p:spPr>
          <a:xfrm>
            <a:off x="1658184" y="4272459"/>
            <a:ext cx="21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9" name="Google Shape;309;p30"/>
          <p:cNvSpPr txBox="1">
            <a:spLocks noGrp="1"/>
          </p:cNvSpPr>
          <p:nvPr>
            <p:ph type="subTitle" idx="5"/>
          </p:nvPr>
        </p:nvSpPr>
        <p:spPr>
          <a:xfrm>
            <a:off x="960400" y="5074923"/>
            <a:ext cx="2840800" cy="11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2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30"/>
          <p:cNvSpPr txBox="1">
            <a:spLocks noGrp="1"/>
          </p:cNvSpPr>
          <p:nvPr>
            <p:ph type="title" idx="6"/>
          </p:nvPr>
        </p:nvSpPr>
        <p:spPr>
          <a:xfrm>
            <a:off x="5366351" y="4272459"/>
            <a:ext cx="21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1" name="Google Shape;311;p30"/>
          <p:cNvSpPr txBox="1">
            <a:spLocks noGrp="1"/>
          </p:cNvSpPr>
          <p:nvPr>
            <p:ph type="subTitle" idx="7"/>
          </p:nvPr>
        </p:nvSpPr>
        <p:spPr>
          <a:xfrm>
            <a:off x="4671167" y="5074923"/>
            <a:ext cx="2840800" cy="11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2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0"/>
          <p:cNvSpPr txBox="1">
            <a:spLocks noGrp="1"/>
          </p:cNvSpPr>
          <p:nvPr>
            <p:ph type="title" idx="8"/>
          </p:nvPr>
        </p:nvSpPr>
        <p:spPr>
          <a:xfrm>
            <a:off x="9079317" y="2125759"/>
            <a:ext cx="21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3" name="Google Shape;313;p30"/>
          <p:cNvSpPr txBox="1">
            <a:spLocks noGrp="1"/>
          </p:cNvSpPr>
          <p:nvPr>
            <p:ph type="subTitle" idx="9"/>
          </p:nvPr>
        </p:nvSpPr>
        <p:spPr>
          <a:xfrm>
            <a:off x="8380118" y="2918500"/>
            <a:ext cx="28412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2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30"/>
          <p:cNvSpPr txBox="1">
            <a:spLocks noGrp="1"/>
          </p:cNvSpPr>
          <p:nvPr>
            <p:ph type="title" idx="13"/>
          </p:nvPr>
        </p:nvSpPr>
        <p:spPr>
          <a:xfrm>
            <a:off x="9079317" y="4272459"/>
            <a:ext cx="21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5" name="Google Shape;315;p30"/>
          <p:cNvSpPr txBox="1">
            <a:spLocks noGrp="1"/>
          </p:cNvSpPr>
          <p:nvPr>
            <p:ph type="subTitle" idx="14"/>
          </p:nvPr>
        </p:nvSpPr>
        <p:spPr>
          <a:xfrm>
            <a:off x="8380134" y="5074923"/>
            <a:ext cx="2840800" cy="11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2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30"/>
          <p:cNvSpPr txBox="1">
            <a:spLocks noGrp="1"/>
          </p:cNvSpPr>
          <p:nvPr>
            <p:ph type="title" idx="15"/>
          </p:nvPr>
        </p:nvSpPr>
        <p:spPr>
          <a:xfrm>
            <a:off x="2820600" y="718031"/>
            <a:ext cx="6550800" cy="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4788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4877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1/4/2025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195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312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368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630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4468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4829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591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849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6603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0798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5587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2868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639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25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54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475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04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28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83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14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638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52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46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56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62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415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09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49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964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70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164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64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99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image" Target="../media/image4.jpeg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1/4/2025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D4406AD-0800-418C-99D0-9F5A72AA004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444" y="294861"/>
            <a:ext cx="1231326" cy="123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2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21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圆角矩形 2"/>
          <p:cNvSpPr/>
          <p:nvPr userDrawn="1"/>
        </p:nvSpPr>
        <p:spPr>
          <a:xfrm>
            <a:off x="395286" y="342900"/>
            <a:ext cx="11401425" cy="6172200"/>
          </a:xfrm>
          <a:prstGeom prst="roundRect">
            <a:avLst>
              <a:gd name="adj" fmla="val 46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98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  <p:sldLayoutId id="2147483800" r:id="rId18"/>
    <p:sldLayoutId id="2147483801" r:id="rId19"/>
    <p:sldLayoutId id="2147483802" r:id="rId20"/>
    <p:sldLayoutId id="2147483803" r:id="rId21"/>
    <p:sldLayoutId id="2147483804" r:id="rId2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A61E63B9-62D4-FAE6-66F1-BC2135713D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37"/>
          <a:stretch/>
        </p:blipFill>
        <p:spPr>
          <a:xfrm>
            <a:off x="2122714" y="0"/>
            <a:ext cx="8249556" cy="67661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EB705A-DD94-CF2D-22C0-F74447201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567" y="2900956"/>
            <a:ext cx="4980864" cy="38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9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024A99-DAF3-6AB3-A892-417C5720F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666" y="467480"/>
            <a:ext cx="9946096" cy="435558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223" y="3500021"/>
            <a:ext cx="4866777" cy="289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6FD4FA58-48BE-49B7-B35D-6A15D959F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54215" y="62231"/>
            <a:ext cx="12300867" cy="644174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075790" y="879752"/>
            <a:ext cx="3180079" cy="705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BẠN</a:t>
            </a:r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 rot="-9513667">
            <a:off x="775387" y="2075088"/>
            <a:ext cx="355487" cy="187275"/>
            <a:chOff x="0" y="0"/>
            <a:chExt cx="1610360" cy="848360"/>
          </a:xfrm>
        </p:grpSpPr>
        <p:sp>
          <p:nvSpPr>
            <p:cNvPr id="7" name="Freeform 7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-1251523">
            <a:off x="1917699" y="1621869"/>
            <a:ext cx="290111" cy="239463"/>
            <a:chOff x="0" y="0"/>
            <a:chExt cx="2138680" cy="1765300"/>
          </a:xfrm>
        </p:grpSpPr>
        <p:sp>
          <p:nvSpPr>
            <p:cNvPr id="9" name="Freeform 9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E543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043381" y="5189026"/>
            <a:ext cx="129951" cy="179325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481965">
            <a:off x="398121" y="4349156"/>
            <a:ext cx="350151" cy="302403"/>
          </a:xfrm>
          <a:prstGeom prst="rect">
            <a:avLst/>
          </a:prstGeom>
        </p:spPr>
      </p:pic>
      <p:graphicFrame>
        <p:nvGraphicFramePr>
          <p:cNvPr id="13" name="Table 10">
            <a:extLst>
              <a:ext uri="{FF2B5EF4-FFF2-40B4-BE49-F238E27FC236}">
                <a16:creationId xmlns:a16="http://schemas.microsoft.com/office/drawing/2014/main" id="{1E111BA5-9D3E-423E-B6B8-C65235AE17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223907"/>
              </p:ext>
            </p:extLst>
          </p:nvPr>
        </p:nvGraphicFramePr>
        <p:xfrm>
          <a:off x="3935266" y="1849372"/>
          <a:ext cx="5313609" cy="342323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59087">
                  <a:extLst>
                    <a:ext uri="{9D8B030D-6E8A-4147-A177-3AD203B41FA5}">
                      <a16:colId xmlns:a16="http://schemas.microsoft.com/office/drawing/2014/main" val="1884177957"/>
                    </a:ext>
                  </a:extLst>
                </a:gridCol>
                <a:gridCol w="759087">
                  <a:extLst>
                    <a:ext uri="{9D8B030D-6E8A-4147-A177-3AD203B41FA5}">
                      <a16:colId xmlns:a16="http://schemas.microsoft.com/office/drawing/2014/main" val="108223790"/>
                    </a:ext>
                  </a:extLst>
                </a:gridCol>
                <a:gridCol w="759087">
                  <a:extLst>
                    <a:ext uri="{9D8B030D-6E8A-4147-A177-3AD203B41FA5}">
                      <a16:colId xmlns:a16="http://schemas.microsoft.com/office/drawing/2014/main" val="1619605827"/>
                    </a:ext>
                  </a:extLst>
                </a:gridCol>
                <a:gridCol w="759087">
                  <a:extLst>
                    <a:ext uri="{9D8B030D-6E8A-4147-A177-3AD203B41FA5}">
                      <a16:colId xmlns:a16="http://schemas.microsoft.com/office/drawing/2014/main" val="449420991"/>
                    </a:ext>
                  </a:extLst>
                </a:gridCol>
                <a:gridCol w="759087">
                  <a:extLst>
                    <a:ext uri="{9D8B030D-6E8A-4147-A177-3AD203B41FA5}">
                      <a16:colId xmlns:a16="http://schemas.microsoft.com/office/drawing/2014/main" val="1711438490"/>
                    </a:ext>
                  </a:extLst>
                </a:gridCol>
                <a:gridCol w="759087">
                  <a:extLst>
                    <a:ext uri="{9D8B030D-6E8A-4147-A177-3AD203B41FA5}">
                      <a16:colId xmlns:a16="http://schemas.microsoft.com/office/drawing/2014/main" val="4170776361"/>
                    </a:ext>
                  </a:extLst>
                </a:gridCol>
                <a:gridCol w="759087">
                  <a:extLst>
                    <a:ext uri="{9D8B030D-6E8A-4147-A177-3AD203B41FA5}">
                      <a16:colId xmlns:a16="http://schemas.microsoft.com/office/drawing/2014/main" val="3264085957"/>
                    </a:ext>
                  </a:extLst>
                </a:gridCol>
              </a:tblGrid>
              <a:tr h="675417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</a:t>
                      </a:r>
                    </a:p>
                  </a:txBody>
                  <a:tcPr marL="54293" marR="54293" marT="27146" marB="271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A92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377294"/>
                  </a:ext>
                </a:extLst>
              </a:tr>
              <a:tr h="572666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1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Hai</a:t>
                      </a:r>
                    </a:p>
                  </a:txBody>
                  <a:tcPr marL="54293" marR="54293" marT="27146" marB="27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1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</a:t>
                      </a:r>
                    </a:p>
                  </a:txBody>
                  <a:tcPr marL="54293" marR="54293" marT="27146" marB="27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1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</a:t>
                      </a:r>
                      <a:endParaRPr lang="en-US" sz="19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293" marR="54293" marT="27146" marB="27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1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endParaRPr lang="en-US" sz="19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293" marR="54293" marT="27146" marB="27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1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Sáu</a:t>
                      </a:r>
                      <a:endParaRPr lang="en-US" sz="19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293" marR="54293" marT="27146" marB="27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1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Bảy</a:t>
                      </a:r>
                      <a:endParaRPr lang="en-US" sz="19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293" marR="54293" marT="27146" marB="27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Chủ</a:t>
                      </a:r>
                      <a:r>
                        <a:rPr lang="en-US" sz="1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nhật</a:t>
                      </a:r>
                      <a:endParaRPr lang="en-US" sz="19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293" marR="54293" marT="27146" marB="27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958212"/>
                  </a:ext>
                </a:extLst>
              </a:tr>
              <a:tr h="422881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293" marR="54293" marT="27146" marB="27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4293" marR="54293" marT="27146" marB="27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4293" marR="54293" marT="27146" marB="27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4293" marR="54293" marT="27146" marB="27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4293" marR="54293" marT="27146" marB="27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4293" marR="54293" marT="27146" marB="27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4293" marR="54293" marT="27146" marB="27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148591"/>
                  </a:ext>
                </a:extLst>
              </a:tr>
              <a:tr h="42288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4293" marR="54293" marT="27146" marB="27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4293" marR="54293" marT="27146" marB="27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4293" marR="54293" marT="27146" marB="27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4293" marR="54293" marT="27146" marB="27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4293" marR="54293" marT="27146" marB="27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4293" marR="54293" marT="27146" marB="27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54293" marR="54293" marT="27146" marB="27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968498"/>
                  </a:ext>
                </a:extLst>
              </a:tr>
              <a:tr h="42288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54293" marR="54293" marT="27146" marB="27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4293" marR="54293" marT="27146" marB="27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4293" marR="54293" marT="27146" marB="27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54293" marR="54293" marT="27146" marB="27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4293" marR="54293" marT="27146" marB="27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54293" marR="54293" marT="27146" marB="27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4293" marR="54293" marT="27146" marB="27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37796"/>
                  </a:ext>
                </a:extLst>
              </a:tr>
              <a:tr h="42288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54293" marR="54293" marT="27146" marB="27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54293" marR="54293" marT="27146" marB="27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4293" marR="54293" marT="27146" marB="27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4293" marR="54293" marT="27146" marB="27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4293" marR="54293" marT="27146" marB="27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54293" marR="54293" marT="27146" marB="27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54293" marR="54293" marT="27146" marB="27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333523"/>
                  </a:ext>
                </a:extLst>
              </a:tr>
              <a:tr h="42288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54293" marR="54293" marT="27146" marB="27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54293" marR="54293" marT="27146" marB="27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4293" marR="54293" marT="27146" marB="27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293" marR="54293" marT="27146" marB="27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293" marR="54293" marT="27146" marB="27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293" marR="54293" marT="27146" marB="27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293" marR="54293" marT="27146" marB="27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335589"/>
                  </a:ext>
                </a:extLst>
              </a:tr>
            </a:tbl>
          </a:graphicData>
        </a:graphic>
      </p:graphicFrame>
      <p:pic>
        <p:nvPicPr>
          <p:cNvPr id="14" name="Picture 3">
            <a:extLst>
              <a:ext uri="{FF2B5EF4-FFF2-40B4-BE49-F238E27FC236}">
                <a16:creationId xmlns:a16="http://schemas.microsoft.com/office/drawing/2014/main" id="{26A74E53-AF66-4897-B05B-D3BC877EEC1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46360" y="4322035"/>
            <a:ext cx="1742164" cy="20287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013704" y="4409364"/>
            <a:ext cx="1623489" cy="1941392"/>
          </a:xfrm>
          <a:prstGeom prst="rect">
            <a:avLst/>
          </a:prstGeom>
        </p:spPr>
      </p:pic>
      <p:grpSp>
        <p:nvGrpSpPr>
          <p:cNvPr id="16" name="Group 4">
            <a:extLst>
              <a:ext uri="{FF2B5EF4-FFF2-40B4-BE49-F238E27FC236}">
                <a16:creationId xmlns:a16="http://schemas.microsoft.com/office/drawing/2014/main" id="{722A0D7D-8566-416F-B7BA-91D166A09184}"/>
              </a:ext>
            </a:extLst>
          </p:cNvPr>
          <p:cNvGrpSpPr>
            <a:grpSpLocks noChangeAspect="1"/>
          </p:cNvGrpSpPr>
          <p:nvPr/>
        </p:nvGrpSpPr>
        <p:grpSpPr>
          <a:xfrm rot="-3983895">
            <a:off x="8013475" y="5785241"/>
            <a:ext cx="663464" cy="349522"/>
            <a:chOff x="0" y="0"/>
            <a:chExt cx="1610360" cy="848360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D499355B-3ADA-4678-8E58-6D27D66081A5}"/>
                </a:ext>
              </a:extLst>
            </p:cNvPr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0FA88C"/>
            </a:solidFill>
          </p:spPr>
        </p:sp>
      </p:grpSp>
      <p:grpSp>
        <p:nvGrpSpPr>
          <p:cNvPr id="18" name="Group 6">
            <a:extLst>
              <a:ext uri="{FF2B5EF4-FFF2-40B4-BE49-F238E27FC236}">
                <a16:creationId xmlns:a16="http://schemas.microsoft.com/office/drawing/2014/main" id="{24E41550-EF7A-4147-B0FD-60B001C850DF}"/>
              </a:ext>
            </a:extLst>
          </p:cNvPr>
          <p:cNvGrpSpPr>
            <a:grpSpLocks noChangeAspect="1"/>
          </p:cNvGrpSpPr>
          <p:nvPr/>
        </p:nvGrpSpPr>
        <p:grpSpPr>
          <a:xfrm rot="681662">
            <a:off x="4298612" y="5786539"/>
            <a:ext cx="541452" cy="446923"/>
            <a:chOff x="0" y="0"/>
            <a:chExt cx="2138680" cy="1765300"/>
          </a:xfrm>
        </p:grpSpPr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B5604433-6614-4206-95A3-F0D09FFB7336}"/>
                </a:ext>
              </a:extLst>
            </p:cNvPr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20" name="Group 12">
            <a:extLst>
              <a:ext uri="{FF2B5EF4-FFF2-40B4-BE49-F238E27FC236}">
                <a16:creationId xmlns:a16="http://schemas.microsoft.com/office/drawing/2014/main" id="{3C2684CE-F7BA-4C7D-8D85-7827C06B5837}"/>
              </a:ext>
            </a:extLst>
          </p:cNvPr>
          <p:cNvGrpSpPr>
            <a:grpSpLocks noChangeAspect="1"/>
          </p:cNvGrpSpPr>
          <p:nvPr/>
        </p:nvGrpSpPr>
        <p:grpSpPr>
          <a:xfrm rot="3741014">
            <a:off x="10510194" y="1394395"/>
            <a:ext cx="663464" cy="349522"/>
            <a:chOff x="0" y="0"/>
            <a:chExt cx="1610360" cy="848360"/>
          </a:xfrm>
        </p:grpSpPr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51C6861C-17D3-400F-AFEF-93B8651FD05B}"/>
                </a:ext>
              </a:extLst>
            </p:cNvPr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13D9B"/>
            </a:solidFill>
          </p:spPr>
        </p:sp>
      </p:grpSp>
      <p:grpSp>
        <p:nvGrpSpPr>
          <p:cNvPr id="22" name="Group 14">
            <a:extLst>
              <a:ext uri="{FF2B5EF4-FFF2-40B4-BE49-F238E27FC236}">
                <a16:creationId xmlns:a16="http://schemas.microsoft.com/office/drawing/2014/main" id="{6D776649-1FDF-456E-A3B4-09FE8CF90C7D}"/>
              </a:ext>
            </a:extLst>
          </p:cNvPr>
          <p:cNvGrpSpPr/>
          <p:nvPr/>
        </p:nvGrpSpPr>
        <p:grpSpPr>
          <a:xfrm>
            <a:off x="11333992" y="772399"/>
            <a:ext cx="334685" cy="334685"/>
            <a:chOff x="0" y="0"/>
            <a:chExt cx="6350000" cy="6350000"/>
          </a:xfrm>
        </p:grpSpPr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80A34E80-8A69-45CC-AA2A-1D6A55195889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24" name="Group 17">
            <a:extLst>
              <a:ext uri="{FF2B5EF4-FFF2-40B4-BE49-F238E27FC236}">
                <a16:creationId xmlns:a16="http://schemas.microsoft.com/office/drawing/2014/main" id="{4CF30839-EAB0-4F6E-A4DD-8C5BE8DFC458}"/>
              </a:ext>
            </a:extLst>
          </p:cNvPr>
          <p:cNvGrpSpPr/>
          <p:nvPr/>
        </p:nvGrpSpPr>
        <p:grpSpPr>
          <a:xfrm>
            <a:off x="708986" y="689516"/>
            <a:ext cx="334685" cy="334685"/>
            <a:chOff x="0" y="0"/>
            <a:chExt cx="6350000" cy="6350000"/>
          </a:xfrm>
        </p:grpSpPr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352B9D4B-C5D0-4051-A9DD-AEABF8A4D75D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26" name="Group 19">
            <a:extLst>
              <a:ext uri="{FF2B5EF4-FFF2-40B4-BE49-F238E27FC236}">
                <a16:creationId xmlns:a16="http://schemas.microsoft.com/office/drawing/2014/main" id="{AA7E15DE-0E97-43C6-8A51-BF2E81AAE3A7}"/>
              </a:ext>
            </a:extLst>
          </p:cNvPr>
          <p:cNvGrpSpPr>
            <a:grpSpLocks noChangeAspect="1"/>
          </p:cNvGrpSpPr>
          <p:nvPr/>
        </p:nvGrpSpPr>
        <p:grpSpPr>
          <a:xfrm rot="-1251523">
            <a:off x="2405346" y="853326"/>
            <a:ext cx="541452" cy="446923"/>
            <a:chOff x="0" y="0"/>
            <a:chExt cx="2138680" cy="1765300"/>
          </a:xfrm>
        </p:grpSpPr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EDE7F4A0-F2D0-4F23-B4E3-FD9DFE33264D}"/>
                </a:ext>
              </a:extLst>
            </p:cNvPr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pic>
        <p:nvPicPr>
          <p:cNvPr id="28" name="Picture 21">
            <a:extLst>
              <a:ext uri="{FF2B5EF4-FFF2-40B4-BE49-F238E27FC236}">
                <a16:creationId xmlns:a16="http://schemas.microsoft.com/office/drawing/2014/main" id="{339AEC3B-23F1-40D4-AF74-A3734BAEE5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481965">
            <a:off x="953749" y="3481097"/>
            <a:ext cx="574782" cy="496403"/>
          </a:xfrm>
          <a:prstGeom prst="rect">
            <a:avLst/>
          </a:prstGeom>
        </p:spPr>
      </p:pic>
      <p:pic>
        <p:nvPicPr>
          <p:cNvPr id="29" name="Picture 22">
            <a:extLst>
              <a:ext uri="{FF2B5EF4-FFF2-40B4-BE49-F238E27FC236}">
                <a16:creationId xmlns:a16="http://schemas.microsoft.com/office/drawing/2014/main" id="{86845981-9B1E-4E4E-87E5-5CA7ED49A8A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562228">
            <a:off x="11047347" y="3412212"/>
            <a:ext cx="574782" cy="496403"/>
          </a:xfrm>
          <a:prstGeom prst="rect">
            <a:avLst/>
          </a:prstGeom>
        </p:spPr>
      </p:pic>
      <p:grpSp>
        <p:nvGrpSpPr>
          <p:cNvPr id="32" name="Group 6">
            <a:extLst>
              <a:ext uri="{FF2B5EF4-FFF2-40B4-BE49-F238E27FC236}">
                <a16:creationId xmlns:a16="http://schemas.microsoft.com/office/drawing/2014/main" id="{ACF8739A-9494-4E2E-9EA2-A5FB0B572F59}"/>
              </a:ext>
            </a:extLst>
          </p:cNvPr>
          <p:cNvGrpSpPr>
            <a:grpSpLocks noChangeAspect="1"/>
          </p:cNvGrpSpPr>
          <p:nvPr/>
        </p:nvGrpSpPr>
        <p:grpSpPr>
          <a:xfrm rot="681662">
            <a:off x="8581049" y="709654"/>
            <a:ext cx="541452" cy="446923"/>
            <a:chOff x="0" y="0"/>
            <a:chExt cx="2138680" cy="17653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D64114DD-E54E-4291-BB00-306573B8F994}"/>
                </a:ext>
              </a:extLst>
            </p:cNvPr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D6289C7-85F9-42EF-B9A2-DBE554225C59}"/>
              </a:ext>
            </a:extLst>
          </p:cNvPr>
          <p:cNvGrpSpPr/>
          <p:nvPr/>
        </p:nvGrpSpPr>
        <p:grpSpPr>
          <a:xfrm>
            <a:off x="477734" y="1820281"/>
            <a:ext cx="3225552" cy="2144487"/>
            <a:chOff x="1961618" y="2478703"/>
            <a:chExt cx="3225552" cy="2144487"/>
          </a:xfrm>
        </p:grpSpPr>
        <p:sp>
          <p:nvSpPr>
            <p:cNvPr id="35" name="Speech Bubble: Rectangle with Corners Rounded 34">
              <a:extLst>
                <a:ext uri="{FF2B5EF4-FFF2-40B4-BE49-F238E27FC236}">
                  <a16:creationId xmlns:a16="http://schemas.microsoft.com/office/drawing/2014/main" id="{6F414CBC-421E-4F78-8663-56CC384A237C}"/>
                </a:ext>
              </a:extLst>
            </p:cNvPr>
            <p:cNvSpPr/>
            <p:nvPr/>
          </p:nvSpPr>
          <p:spPr>
            <a:xfrm>
              <a:off x="1961618" y="2478703"/>
              <a:ext cx="3225552" cy="2133963"/>
            </a:xfrm>
            <a:prstGeom prst="wedgeRoundRectCallout">
              <a:avLst/>
            </a:prstGeom>
            <a:solidFill>
              <a:srgbClr val="34A92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BA07C19-1090-4882-98C6-AE2894A9549E}"/>
                </a:ext>
              </a:extLst>
            </p:cNvPr>
            <p:cNvSpPr txBox="1"/>
            <p:nvPr/>
          </p:nvSpPr>
          <p:spPr>
            <a:xfrm>
              <a:off x="2018091" y="2684198"/>
              <a:ext cx="308301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bất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kì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tờ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lịch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tháng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11,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tháng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-1" y="-21734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842" y="4171703"/>
            <a:ext cx="4522958" cy="2686297"/>
          </a:xfrm>
          <a:prstGeom prst="rect">
            <a:avLst/>
          </a:prstGeom>
        </p:spPr>
      </p:pic>
      <p:pic>
        <p:nvPicPr>
          <p:cNvPr id="5" name="Picture 4" descr="A cartoon of a calendar with a paper sheet&#10;&#10;Description automatically generated">
            <a:extLst>
              <a:ext uri="{FF2B5EF4-FFF2-40B4-BE49-F238E27FC236}">
                <a16:creationId xmlns:a16="http://schemas.microsoft.com/office/drawing/2014/main" id="{5CFC0650-ABD1-8074-2516-7F4F0804B2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366"/>
            <a:ext cx="3067050" cy="30250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AED46C-D60E-96D5-4EF4-63E09FCD95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0843" y="1238204"/>
            <a:ext cx="2170364" cy="10668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EFEDC0-026B-6D94-9AB6-6D7F4BE1F6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654" y="2235039"/>
            <a:ext cx="11634690" cy="2278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436863-D81C-933F-94ED-A5841DF9B2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8219" y="4040835"/>
            <a:ext cx="2877561" cy="1176630"/>
          </a:xfrm>
          <a:prstGeom prst="rect">
            <a:avLst/>
          </a:prstGeom>
        </p:spPr>
      </p:pic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CCE0C633-4C3E-9181-3F02-AFE58F033553}"/>
              </a:ext>
            </a:extLst>
          </p:cNvPr>
          <p:cNvSpPr/>
          <p:nvPr/>
        </p:nvSpPr>
        <p:spPr>
          <a:xfrm>
            <a:off x="3757990" y="5034696"/>
            <a:ext cx="5076070" cy="1326777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latin typeface="HP001 4 hàng" panose="020B0603050302020204" pitchFamily="34" charset="0"/>
                <a:cs typeface="Times New Roman" panose="02020603050405020304" pitchFamily="18" charset="0"/>
              </a:rPr>
              <a:t>Giáo viên: Nguyễn Thị Trà Mi</a:t>
            </a:r>
          </a:p>
          <a:p>
            <a:r>
              <a:rPr lang="en-US" sz="2400" b="1">
                <a:latin typeface="HP001 4 hàng" panose="020B0603050302020204" pitchFamily="34" charset="0"/>
                <a:cs typeface="Times New Roman" panose="02020603050405020304" pitchFamily="18" charset="0"/>
              </a:rPr>
              <a:t>Lớp: 2C</a:t>
            </a:r>
          </a:p>
        </p:txBody>
      </p:sp>
    </p:spTree>
    <p:extLst>
      <p:ext uri="{BB962C8B-B14F-4D97-AF65-F5344CB8AC3E}">
        <p14:creationId xmlns:p14="http://schemas.microsoft.com/office/powerpoint/2010/main" val="115084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A61E63B9-62D4-FAE6-66F1-BC2135713D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37"/>
          <a:stretch/>
        </p:blipFill>
        <p:spPr>
          <a:xfrm>
            <a:off x="1818290" y="0"/>
            <a:ext cx="9165020" cy="67661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737BA5-3134-A2C1-1AB6-98D15A714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9467" y="3621237"/>
            <a:ext cx="7090263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3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F5C47C-4E8E-2EC9-AF74-2E3CC6BEEF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5228" y="1052799"/>
            <a:ext cx="9194800" cy="518465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C777A27-9130-8269-D030-80CE810360A1}"/>
              </a:ext>
            </a:extLst>
          </p:cNvPr>
          <p:cNvSpPr/>
          <p:nvPr/>
        </p:nvSpPr>
        <p:spPr>
          <a:xfrm>
            <a:off x="3155940" y="61547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8F8D33-DD14-42C0-23C5-E98EECCA5664}"/>
              </a:ext>
            </a:extLst>
          </p:cNvPr>
          <p:cNvSpPr txBox="1"/>
          <p:nvPr/>
        </p:nvSpPr>
        <p:spPr>
          <a:xfrm>
            <a:off x="3593262" y="615477"/>
            <a:ext cx="76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Mỗi hình dưới đây ứng với ô chữ nào?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3C15CC-4928-CE3B-DAA9-98B50098D018}"/>
              </a:ext>
            </a:extLst>
          </p:cNvPr>
          <p:cNvCxnSpPr>
            <a:cxnSpLocks/>
          </p:cNvCxnSpPr>
          <p:nvPr/>
        </p:nvCxnSpPr>
        <p:spPr>
          <a:xfrm flipH="1">
            <a:off x="2804928" y="2740648"/>
            <a:ext cx="4332942" cy="4863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D54078-6CA1-2C9E-B392-D5E666476670}"/>
              </a:ext>
            </a:extLst>
          </p:cNvPr>
          <p:cNvCxnSpPr>
            <a:cxnSpLocks/>
          </p:cNvCxnSpPr>
          <p:nvPr/>
        </p:nvCxnSpPr>
        <p:spPr>
          <a:xfrm flipH="1">
            <a:off x="3593262" y="4093458"/>
            <a:ext cx="583509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0AB1F7-6BB1-739A-0049-FF1C3B54478C}"/>
              </a:ext>
            </a:extLst>
          </p:cNvPr>
          <p:cNvCxnSpPr>
            <a:cxnSpLocks/>
          </p:cNvCxnSpPr>
          <p:nvPr/>
        </p:nvCxnSpPr>
        <p:spPr>
          <a:xfrm>
            <a:off x="4914594" y="4093458"/>
            <a:ext cx="229048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DCA904A5-8767-D362-1564-2EB9EE766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242" y="402391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161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D1DAA8-E7E0-712D-B1E7-3C65435AB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1900" y="2629698"/>
            <a:ext cx="6220426" cy="336727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E6BBF23-4454-DE29-6448-B74A6DB14381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5E4C64-DF79-5CE9-5F26-F2D946E8560E}"/>
              </a:ext>
            </a:extLst>
          </p:cNvPr>
          <p:cNvSpPr txBox="1"/>
          <p:nvPr/>
        </p:nvSpPr>
        <p:spPr>
          <a:xfrm>
            <a:off x="1244650" y="1480445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a) Nêu các ngày còn thiếu trong tờ lịch tháng 2 dưới đây.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FDF7F99-1286-5DD6-AB65-48AF8B7BD8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193034"/>
              </p:ext>
            </p:extLst>
          </p:nvPr>
        </p:nvGraphicFramePr>
        <p:xfrm>
          <a:off x="6294281" y="3148675"/>
          <a:ext cx="4591397" cy="26016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953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639680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31317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769059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70913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THỨ</a:t>
                      </a:r>
                      <a:r>
                        <a:rPr lang="en-US" sz="14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HAI</a:t>
                      </a:r>
                      <a:endParaRPr lang="en-US" sz="1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THỨ</a:t>
                      </a:r>
                      <a:r>
                        <a:rPr lang="en-US" sz="14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</a:t>
                      </a:r>
                      <a:endParaRPr lang="en-US" sz="1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THỨ</a:t>
                      </a:r>
                    </a:p>
                    <a:p>
                      <a:pPr algn="ctr"/>
                      <a:r>
                        <a:rPr lang="en-US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TƯ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THỨ</a:t>
                      </a:r>
                    </a:p>
                    <a:p>
                      <a:pPr algn="ctr"/>
                      <a:r>
                        <a:rPr lang="en-US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THỨ</a:t>
                      </a:r>
                    </a:p>
                    <a:p>
                      <a:pPr algn="ctr"/>
                      <a:r>
                        <a:rPr lang="en-US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SÁU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THỨ</a:t>
                      </a:r>
                    </a:p>
                    <a:p>
                      <a:pPr algn="ctr"/>
                      <a:r>
                        <a:rPr lang="en-US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BẢY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CHỦ</a:t>
                      </a:r>
                      <a:r>
                        <a:rPr lang="en-US" sz="14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NHẬT</a:t>
                      </a:r>
                      <a:endParaRPr lang="en-US" sz="1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907FE42-4881-E209-BAF5-B87F3434752A}"/>
              </a:ext>
            </a:extLst>
          </p:cNvPr>
          <p:cNvSpPr/>
          <p:nvPr/>
        </p:nvSpPr>
        <p:spPr>
          <a:xfrm>
            <a:off x="9677783" y="465131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9E36C26-7F7D-3C6B-4C41-72743F299C25}"/>
              </a:ext>
            </a:extLst>
          </p:cNvPr>
          <p:cNvSpPr/>
          <p:nvPr/>
        </p:nvSpPr>
        <p:spPr>
          <a:xfrm>
            <a:off x="7732612" y="504343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752FE84-472B-140F-1D8C-F019BE988E13}"/>
              </a:ext>
            </a:extLst>
          </p:cNvPr>
          <p:cNvSpPr/>
          <p:nvPr/>
        </p:nvSpPr>
        <p:spPr>
          <a:xfrm>
            <a:off x="8382830" y="504343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D54585-9127-E708-70BF-4AF367EB4824}"/>
              </a:ext>
            </a:extLst>
          </p:cNvPr>
          <p:cNvSpPr txBox="1"/>
          <p:nvPr/>
        </p:nvSpPr>
        <p:spPr>
          <a:xfrm>
            <a:off x="1244650" y="2055072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b) Xem tờ lịch bên rồi trả lời câu hỏi.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029CA5-E9E0-EB61-4276-C5E868290029}"/>
              </a:ext>
            </a:extLst>
          </p:cNvPr>
          <p:cNvSpPr txBox="1"/>
          <p:nvPr/>
        </p:nvSpPr>
        <p:spPr>
          <a:xfrm>
            <a:off x="623206" y="2726741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- Tháng 2 có bao nhiêu ngày?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5D9874-862E-7EB8-F841-6AF8C9DED5DC}"/>
              </a:ext>
            </a:extLst>
          </p:cNvPr>
          <p:cNvSpPr txBox="1"/>
          <p:nvPr/>
        </p:nvSpPr>
        <p:spPr>
          <a:xfrm>
            <a:off x="604156" y="3723465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- Ngày Thầy thuốc Việt Nam 27 tháng 2 là thứ mấy?</a:t>
            </a:r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D6AB84E1-01B6-6994-8642-715B876C6984}"/>
              </a:ext>
            </a:extLst>
          </p:cNvPr>
          <p:cNvSpPr/>
          <p:nvPr/>
        </p:nvSpPr>
        <p:spPr>
          <a:xfrm>
            <a:off x="6265799" y="5178758"/>
            <a:ext cx="679451" cy="701601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647AAB-203A-8774-7A71-BC2CD7391D78}"/>
              </a:ext>
            </a:extLst>
          </p:cNvPr>
          <p:cNvSpPr txBox="1"/>
          <p:nvPr/>
        </p:nvSpPr>
        <p:spPr>
          <a:xfrm>
            <a:off x="623206" y="3235759"/>
            <a:ext cx="441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28 ngày.</a:t>
            </a:r>
            <a:endParaRPr lang="vi-VN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7C1C8B-657A-DAAF-C9D1-CE9FFD65B9B3}"/>
              </a:ext>
            </a:extLst>
          </p:cNvPr>
          <p:cNvSpPr txBox="1"/>
          <p:nvPr/>
        </p:nvSpPr>
        <p:spPr>
          <a:xfrm>
            <a:off x="623206" y="4622401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Chủ nhật.</a:t>
            </a:r>
            <a:endParaRPr lang="vi-VN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B7E3C1-0820-DBA3-A639-813BFACABFFA}"/>
              </a:ext>
            </a:extLst>
          </p:cNvPr>
          <p:cNvSpPr/>
          <p:nvPr/>
        </p:nvSpPr>
        <p:spPr>
          <a:xfrm>
            <a:off x="10120138" y="4998758"/>
            <a:ext cx="765540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pic>
        <p:nvPicPr>
          <p:cNvPr id="23" name="Picture 22" descr="C:\Users\TUAN\Downloads\Luyện tập 1.png">
            <a:extLst>
              <a:ext uri="{FF2B5EF4-FFF2-40B4-BE49-F238E27FC236}">
                <a16:creationId xmlns:a16="http://schemas.microsoft.com/office/drawing/2014/main" id="{CBA18E84-731C-02C2-13CF-64B32B5C3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510" y="511950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973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D1DAA8-E7E0-712D-B1E7-3C65435AB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1900" y="2629698"/>
            <a:ext cx="6220426" cy="336727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E6BBF23-4454-DE29-6448-B74A6DB14381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5E4C64-DF79-5CE9-5F26-F2D946E8560E}"/>
              </a:ext>
            </a:extLst>
          </p:cNvPr>
          <p:cNvSpPr txBox="1"/>
          <p:nvPr/>
        </p:nvSpPr>
        <p:spPr>
          <a:xfrm>
            <a:off x="1244650" y="1480445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a) Nêu các ngày còn thiếu trong tờ lịch tháng 2 dưới đây.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FDF7F99-1286-5DD6-AB65-48AF8B7BD8F7}"/>
              </a:ext>
            </a:extLst>
          </p:cNvPr>
          <p:cNvGraphicFramePr>
            <a:graphicFrameLocks noGrp="1"/>
          </p:cNvGraphicFramePr>
          <p:nvPr/>
        </p:nvGraphicFramePr>
        <p:xfrm>
          <a:off x="6294281" y="3148675"/>
          <a:ext cx="4591397" cy="26016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953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639680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31317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769059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70913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THỨ</a:t>
                      </a:r>
                      <a:r>
                        <a:rPr lang="en-US" sz="14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HAI</a:t>
                      </a:r>
                      <a:endParaRPr lang="en-US" sz="1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THỨ</a:t>
                      </a:r>
                      <a:r>
                        <a:rPr lang="en-US" sz="14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</a:t>
                      </a:r>
                      <a:endParaRPr lang="en-US" sz="1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THỨ</a:t>
                      </a:r>
                    </a:p>
                    <a:p>
                      <a:pPr algn="ctr"/>
                      <a:r>
                        <a:rPr lang="en-US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TƯ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THỨ</a:t>
                      </a:r>
                    </a:p>
                    <a:p>
                      <a:pPr algn="ctr"/>
                      <a:r>
                        <a:rPr lang="en-US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THỨ</a:t>
                      </a:r>
                    </a:p>
                    <a:p>
                      <a:pPr algn="ctr"/>
                      <a:r>
                        <a:rPr lang="en-US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SÁU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THỨ</a:t>
                      </a:r>
                    </a:p>
                    <a:p>
                      <a:pPr algn="ctr"/>
                      <a:r>
                        <a:rPr lang="en-US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BẢY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CHỦ</a:t>
                      </a:r>
                      <a:r>
                        <a:rPr lang="en-US" sz="14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NHẬT</a:t>
                      </a:r>
                      <a:endParaRPr lang="en-US" sz="1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907FE42-4881-E209-BAF5-B87F3434752A}"/>
              </a:ext>
            </a:extLst>
          </p:cNvPr>
          <p:cNvSpPr/>
          <p:nvPr/>
        </p:nvSpPr>
        <p:spPr>
          <a:xfrm>
            <a:off x="9677783" y="465131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9E36C26-7F7D-3C6B-4C41-72743F299C25}"/>
              </a:ext>
            </a:extLst>
          </p:cNvPr>
          <p:cNvSpPr/>
          <p:nvPr/>
        </p:nvSpPr>
        <p:spPr>
          <a:xfrm>
            <a:off x="7732612" y="504343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752FE84-472B-140F-1D8C-F019BE988E13}"/>
              </a:ext>
            </a:extLst>
          </p:cNvPr>
          <p:cNvSpPr/>
          <p:nvPr/>
        </p:nvSpPr>
        <p:spPr>
          <a:xfrm>
            <a:off x="8382830" y="504343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D54585-9127-E708-70BF-4AF367EB4824}"/>
              </a:ext>
            </a:extLst>
          </p:cNvPr>
          <p:cNvSpPr txBox="1"/>
          <p:nvPr/>
        </p:nvSpPr>
        <p:spPr>
          <a:xfrm>
            <a:off x="1244650" y="2055072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b) Xem tờ lịch bên rồi trả lời câu hỏi.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029CA5-E9E0-EB61-4276-C5E868290029}"/>
              </a:ext>
            </a:extLst>
          </p:cNvPr>
          <p:cNvSpPr txBox="1"/>
          <p:nvPr/>
        </p:nvSpPr>
        <p:spPr>
          <a:xfrm>
            <a:off x="623206" y="2726741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Tháng 2 có bao nhiêu ngày?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5D9874-862E-7EB8-F841-6AF8C9DED5DC}"/>
              </a:ext>
            </a:extLst>
          </p:cNvPr>
          <p:cNvSpPr txBox="1"/>
          <p:nvPr/>
        </p:nvSpPr>
        <p:spPr>
          <a:xfrm>
            <a:off x="604156" y="3723465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Ngày Thầy thuốc Việt Nam 27 tháng 2 là thứ mấy?</a:t>
            </a:r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D6AB84E1-01B6-6994-8642-715B876C6984}"/>
              </a:ext>
            </a:extLst>
          </p:cNvPr>
          <p:cNvSpPr/>
          <p:nvPr/>
        </p:nvSpPr>
        <p:spPr>
          <a:xfrm>
            <a:off x="6265799" y="5178758"/>
            <a:ext cx="679451" cy="701601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647AAB-203A-8774-7A71-BC2CD7391D78}"/>
              </a:ext>
            </a:extLst>
          </p:cNvPr>
          <p:cNvSpPr txBox="1"/>
          <p:nvPr/>
        </p:nvSpPr>
        <p:spPr>
          <a:xfrm>
            <a:off x="623206" y="3235759"/>
            <a:ext cx="441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28 ngày.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7C1C8B-657A-DAAF-C9D1-CE9FFD65B9B3}"/>
              </a:ext>
            </a:extLst>
          </p:cNvPr>
          <p:cNvSpPr txBox="1"/>
          <p:nvPr/>
        </p:nvSpPr>
        <p:spPr>
          <a:xfrm>
            <a:off x="623206" y="4622401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Chủ nhật.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B7E3C1-0820-DBA3-A639-813BFACABFFA}"/>
              </a:ext>
            </a:extLst>
          </p:cNvPr>
          <p:cNvSpPr/>
          <p:nvPr/>
        </p:nvSpPr>
        <p:spPr>
          <a:xfrm>
            <a:off x="10120138" y="4998758"/>
            <a:ext cx="765540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pic>
        <p:nvPicPr>
          <p:cNvPr id="23" name="Picture 22" descr="C:\Users\TUAN\Downloads\Luyện tập 1.png">
            <a:extLst>
              <a:ext uri="{FF2B5EF4-FFF2-40B4-BE49-F238E27FC236}">
                <a16:creationId xmlns:a16="http://schemas.microsoft.com/office/drawing/2014/main" id="{CBA18E84-731C-02C2-13CF-64B32B5C3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510" y="511950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129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D29F9F47-60A2-0CE8-8F83-B729A4B2466E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75AD37D-C88C-2A7E-7E8E-95F5620799AD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ECEDE6-BF2E-9D3D-95A6-8343BF60C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8266" y="2518399"/>
            <a:ext cx="6290456" cy="332163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E7945F1-2C29-CD8B-BF20-10C28B2BD5DA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19D572-E857-9368-6039-E8D1E1C4E0AF}"/>
              </a:ext>
            </a:extLst>
          </p:cNvPr>
          <p:cNvSpPr txBox="1"/>
          <p:nvPr/>
        </p:nvSpPr>
        <p:spPr>
          <a:xfrm>
            <a:off x="1244650" y="1480445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Xem tờ lịch tháng 3 dưới đây rồi trả lời câu hỏi.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246E5A8D-B4BD-073B-52F0-17F000B91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508466"/>
              </p:ext>
            </p:extLst>
          </p:nvPr>
        </p:nvGraphicFramePr>
        <p:xfrm>
          <a:off x="6295666" y="3037376"/>
          <a:ext cx="4631412" cy="25633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382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645255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36820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775761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54832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3E8DCEA6-905E-8FC8-2D4E-01711A72474E}"/>
              </a:ext>
            </a:extLst>
          </p:cNvPr>
          <p:cNvSpPr txBox="1"/>
          <p:nvPr/>
        </p:nvSpPr>
        <p:spPr>
          <a:xfrm>
            <a:off x="680356" y="1999422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- Tháng 3 có bao nhiêu ngày?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3DED2C-4677-F87A-4049-05278A22846B}"/>
              </a:ext>
            </a:extLst>
          </p:cNvPr>
          <p:cNvSpPr txBox="1"/>
          <p:nvPr/>
        </p:nvSpPr>
        <p:spPr>
          <a:xfrm>
            <a:off x="661306" y="2996146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- Ngày thứ Hai đầu tiên của tháng 3 là ngày nào?</a:t>
            </a:r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AC90A0DE-78B4-61DF-7C02-E7B354FA3369}"/>
              </a:ext>
            </a:extLst>
          </p:cNvPr>
          <p:cNvSpPr/>
          <p:nvPr/>
        </p:nvSpPr>
        <p:spPr>
          <a:xfrm>
            <a:off x="8181114" y="5026147"/>
            <a:ext cx="686256" cy="657095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3658630-4298-E07E-76A5-AF17C564040C}"/>
              </a:ext>
            </a:extLst>
          </p:cNvPr>
          <p:cNvSpPr txBox="1"/>
          <p:nvPr/>
        </p:nvSpPr>
        <p:spPr>
          <a:xfrm>
            <a:off x="680356" y="2508440"/>
            <a:ext cx="441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31 ngày.</a:t>
            </a:r>
            <a:endParaRPr lang="vi-VN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50289B-B884-9AFC-F2C1-25510FD4F953}"/>
              </a:ext>
            </a:extLst>
          </p:cNvPr>
          <p:cNvSpPr txBox="1"/>
          <p:nvPr/>
        </p:nvSpPr>
        <p:spPr>
          <a:xfrm>
            <a:off x="680356" y="3895082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Ngày 7 tháng 3.</a:t>
            </a:r>
            <a:endParaRPr lang="vi-VN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C32311B-89FD-D2B7-035F-453AFB6EF05F}"/>
              </a:ext>
            </a:extLst>
          </p:cNvPr>
          <p:cNvSpPr/>
          <p:nvPr/>
        </p:nvSpPr>
        <p:spPr>
          <a:xfrm>
            <a:off x="6302017" y="3994576"/>
            <a:ext cx="615674" cy="396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vi-V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BAB63A-D113-9378-D23D-E585C1B5375D}"/>
              </a:ext>
            </a:extLst>
          </p:cNvPr>
          <p:cNvSpPr txBox="1"/>
          <p:nvPr/>
        </p:nvSpPr>
        <p:spPr>
          <a:xfrm>
            <a:off x="661306" y="4389701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- Ngày Quốc tế Phụ nữ 8 tháng 3 là thứ mấy?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7CC62B8-4600-DB8A-4E14-037B7995C08C}"/>
              </a:ext>
            </a:extLst>
          </p:cNvPr>
          <p:cNvSpPr txBox="1"/>
          <p:nvPr/>
        </p:nvSpPr>
        <p:spPr>
          <a:xfrm>
            <a:off x="680356" y="5288637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Thứ Ba.</a:t>
            </a:r>
            <a:endParaRPr lang="vi-VN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661C425-8A80-71FA-9A4D-A25E5A167861}"/>
              </a:ext>
            </a:extLst>
          </p:cNvPr>
          <p:cNvSpPr/>
          <p:nvPr/>
        </p:nvSpPr>
        <p:spPr>
          <a:xfrm>
            <a:off x="6936582" y="3994576"/>
            <a:ext cx="615674" cy="396000"/>
          </a:xfrm>
          <a:prstGeom prst="rect">
            <a:avLst/>
          </a:prstGeom>
          <a:solidFill>
            <a:srgbClr val="FB33B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vi-V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 descr="C:\Users\TUAN\Downloads\Luyện tập 1.png">
            <a:extLst>
              <a:ext uri="{FF2B5EF4-FFF2-40B4-BE49-F238E27FC236}">
                <a16:creationId xmlns:a16="http://schemas.microsoft.com/office/drawing/2014/main" id="{333269A0-7DE7-F186-71BD-6E6999093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510" y="511950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622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/>
      <p:bldP spid="26" grpId="0"/>
      <p:bldP spid="27" grpId="0"/>
      <p:bldP spid="28" grpId="0" animBg="1"/>
      <p:bldP spid="29" grpId="0"/>
      <p:bldP spid="30" grpId="0"/>
      <p:bldP spid="31" grpId="0" animBg="1"/>
      <p:bldP spid="32" grpId="0"/>
      <p:bldP spid="33" grpId="0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DF812B-BE77-9D32-467E-B30433A19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1919" y="2393427"/>
            <a:ext cx="7768161" cy="413110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77DF344-FAD3-69EA-AA2E-4AB89407C76F}"/>
              </a:ext>
            </a:extLst>
          </p:cNvPr>
          <p:cNvSpPr/>
          <p:nvPr/>
        </p:nvSpPr>
        <p:spPr>
          <a:xfrm>
            <a:off x="616163" y="50446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FF9A15-8E65-EFBC-2251-68DF87242B2D}"/>
              </a:ext>
            </a:extLst>
          </p:cNvPr>
          <p:cNvSpPr txBox="1"/>
          <p:nvPr/>
        </p:nvSpPr>
        <p:spPr>
          <a:xfrm>
            <a:off x="1053485" y="504464"/>
            <a:ext cx="359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Xem tờ lịch tháng 4 dưới đây rồi trả lời câu hỏi.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B7A8C3-A25C-6B97-16F0-82738A0A6052}"/>
              </a:ext>
            </a:extLst>
          </p:cNvPr>
          <p:cNvSpPr txBox="1"/>
          <p:nvPr/>
        </p:nvSpPr>
        <p:spPr>
          <a:xfrm>
            <a:off x="5126960" y="333467"/>
            <a:ext cx="509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- Tháng 4 có bao nhiêu ngày?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38123E-EDBC-04D3-E124-1942056C40DD}"/>
              </a:ext>
            </a:extLst>
          </p:cNvPr>
          <p:cNvSpPr txBox="1"/>
          <p:nvPr/>
        </p:nvSpPr>
        <p:spPr>
          <a:xfrm>
            <a:off x="5126082" y="712842"/>
            <a:ext cx="6343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- Nếu thứ Bảy tuần này là ngày Giải phóng miền Nam 30 tháng 4 thì thứ Bảy tuần trước là ngày nào?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4F402E-48D2-AB03-1270-291CCAF5F5BE}"/>
              </a:ext>
            </a:extLst>
          </p:cNvPr>
          <p:cNvSpPr txBox="1"/>
          <p:nvPr/>
        </p:nvSpPr>
        <p:spPr>
          <a:xfrm>
            <a:off x="9260385" y="329263"/>
            <a:ext cx="201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30 ngày.</a:t>
            </a:r>
            <a:endParaRPr lang="vi-VN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96E351-EE7F-D705-C4EE-6DDB5C20FD7A}"/>
              </a:ext>
            </a:extLst>
          </p:cNvPr>
          <p:cNvSpPr txBox="1"/>
          <p:nvPr/>
        </p:nvSpPr>
        <p:spPr>
          <a:xfrm>
            <a:off x="5126082" y="1819978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Ngày 23 tháng 4.</a:t>
            </a:r>
            <a:endParaRPr lang="vi-VN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048A5CEA-CAB7-3991-E9EB-5E185AD37E9A}"/>
              </a:ext>
            </a:extLst>
          </p:cNvPr>
          <p:cNvSpPr/>
          <p:nvPr/>
        </p:nvSpPr>
        <p:spPr>
          <a:xfrm>
            <a:off x="7910225" y="5512345"/>
            <a:ext cx="749300" cy="836462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rrow: Curved Up 13">
            <a:extLst>
              <a:ext uri="{FF2B5EF4-FFF2-40B4-BE49-F238E27FC236}">
                <a16:creationId xmlns:a16="http://schemas.microsoft.com/office/drawing/2014/main" id="{DE0AF6B2-7A6C-190B-4A37-5C6DCB2EA38E}"/>
              </a:ext>
            </a:extLst>
          </p:cNvPr>
          <p:cNvSpPr/>
          <p:nvPr/>
        </p:nvSpPr>
        <p:spPr>
          <a:xfrm rot="5400000">
            <a:off x="3258378" y="3892502"/>
            <a:ext cx="592629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EE1D6D-CC21-E023-9ACB-34BB6FCF6343}"/>
              </a:ext>
            </a:extLst>
          </p:cNvPr>
          <p:cNvSpPr txBox="1"/>
          <p:nvPr/>
        </p:nvSpPr>
        <p:spPr>
          <a:xfrm>
            <a:off x="2185143" y="3867206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ngày</a:t>
            </a:r>
          </a:p>
        </p:txBody>
      </p:sp>
      <p:sp>
        <p:nvSpPr>
          <p:cNvPr id="16" name="Arrow: Curved Up 15">
            <a:extLst>
              <a:ext uri="{FF2B5EF4-FFF2-40B4-BE49-F238E27FC236}">
                <a16:creationId xmlns:a16="http://schemas.microsoft.com/office/drawing/2014/main" id="{30D622D5-881B-7A47-B960-DDA135224B4A}"/>
              </a:ext>
            </a:extLst>
          </p:cNvPr>
          <p:cNvSpPr/>
          <p:nvPr/>
        </p:nvSpPr>
        <p:spPr>
          <a:xfrm rot="5400000">
            <a:off x="3258378" y="4526979"/>
            <a:ext cx="592629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D66832-0C4C-03A6-1975-9D66770F34BE}"/>
              </a:ext>
            </a:extLst>
          </p:cNvPr>
          <p:cNvSpPr txBox="1"/>
          <p:nvPr/>
        </p:nvSpPr>
        <p:spPr>
          <a:xfrm>
            <a:off x="2185141" y="4488639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ngày</a:t>
            </a:r>
          </a:p>
        </p:txBody>
      </p:sp>
      <p:sp>
        <p:nvSpPr>
          <p:cNvPr id="18" name="Arrow: Curved Up 17">
            <a:extLst>
              <a:ext uri="{FF2B5EF4-FFF2-40B4-BE49-F238E27FC236}">
                <a16:creationId xmlns:a16="http://schemas.microsoft.com/office/drawing/2014/main" id="{662AD362-A41B-B07B-F74B-B608252B0A36}"/>
              </a:ext>
            </a:extLst>
          </p:cNvPr>
          <p:cNvSpPr/>
          <p:nvPr/>
        </p:nvSpPr>
        <p:spPr>
          <a:xfrm rot="5400000">
            <a:off x="3258377" y="5161456"/>
            <a:ext cx="592628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745A90-C283-5FD5-2F6C-116A7F037038}"/>
              </a:ext>
            </a:extLst>
          </p:cNvPr>
          <p:cNvSpPr txBox="1"/>
          <p:nvPr/>
        </p:nvSpPr>
        <p:spPr>
          <a:xfrm>
            <a:off x="2185141" y="5110072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ngày</a:t>
            </a:r>
          </a:p>
        </p:txBody>
      </p:sp>
      <p:sp>
        <p:nvSpPr>
          <p:cNvPr id="20" name="Arrow: Curved Up 19">
            <a:extLst>
              <a:ext uri="{FF2B5EF4-FFF2-40B4-BE49-F238E27FC236}">
                <a16:creationId xmlns:a16="http://schemas.microsoft.com/office/drawing/2014/main" id="{6B2B43DB-35C4-3751-9468-3F982028840F}"/>
              </a:ext>
            </a:extLst>
          </p:cNvPr>
          <p:cNvSpPr/>
          <p:nvPr/>
        </p:nvSpPr>
        <p:spPr>
          <a:xfrm rot="16200000">
            <a:off x="8565895" y="5490560"/>
            <a:ext cx="721287" cy="393264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F60CB6-8958-875F-2871-348A63281E6C}"/>
              </a:ext>
            </a:extLst>
          </p:cNvPr>
          <p:cNvSpPr/>
          <p:nvPr/>
        </p:nvSpPr>
        <p:spPr>
          <a:xfrm>
            <a:off x="7872997" y="5173458"/>
            <a:ext cx="786528" cy="5232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5D3156-9F87-A6E0-BCB0-F0D97AF71BF5}"/>
              </a:ext>
            </a:extLst>
          </p:cNvPr>
          <p:cNvSpPr txBox="1"/>
          <p:nvPr/>
        </p:nvSpPr>
        <p:spPr>
          <a:xfrm>
            <a:off x="9193552" y="5449615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ngày</a:t>
            </a:r>
          </a:p>
        </p:txBody>
      </p:sp>
      <p:sp>
        <p:nvSpPr>
          <p:cNvPr id="23" name="Arrow: Curved Up 22">
            <a:extLst>
              <a:ext uri="{FF2B5EF4-FFF2-40B4-BE49-F238E27FC236}">
                <a16:creationId xmlns:a16="http://schemas.microsoft.com/office/drawing/2014/main" id="{EB624E27-99D3-0AE6-3A56-E83902125FB5}"/>
              </a:ext>
            </a:extLst>
          </p:cNvPr>
          <p:cNvSpPr/>
          <p:nvPr/>
        </p:nvSpPr>
        <p:spPr>
          <a:xfrm rot="5400000">
            <a:off x="3258377" y="5772677"/>
            <a:ext cx="592628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F45F77-F962-F761-7DF6-6CDAC1B057FF}"/>
              </a:ext>
            </a:extLst>
          </p:cNvPr>
          <p:cNvSpPr txBox="1"/>
          <p:nvPr/>
        </p:nvSpPr>
        <p:spPr>
          <a:xfrm>
            <a:off x="2185141" y="5721293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ngày</a:t>
            </a:r>
          </a:p>
        </p:txBody>
      </p:sp>
    </p:spTree>
    <p:extLst>
      <p:ext uri="{BB962C8B-B14F-4D97-AF65-F5344CB8AC3E}">
        <p14:creationId xmlns:p14="http://schemas.microsoft.com/office/powerpoint/2010/main" val="220168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10" grpId="0"/>
      <p:bldP spid="11" grpId="0"/>
      <p:bldP spid="12" grpId="0"/>
      <p:bldP spid="13" grpId="0" animBg="1"/>
      <p:bldP spid="13" grpId="1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6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472</Words>
  <Application>Microsoft Office PowerPoint</Application>
  <PresentationFormat>Widescreen</PresentationFormat>
  <Paragraphs>214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HP001 4 hàng</vt:lpstr>
      <vt:lpstr>Open Sans</vt:lpstr>
      <vt:lpstr>UTM Avo</vt:lpstr>
      <vt:lpstr>UTM Avo</vt:lpstr>
      <vt:lpstr>思源黑体</vt:lpstr>
      <vt:lpstr>自定义设计方案</vt:lpstr>
      <vt:lpstr>Office 主题​​</vt:lpstr>
      <vt:lpstr>Office Theme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tramic3al@gmail.com</cp:lastModifiedBy>
  <cp:revision>34</cp:revision>
  <dcterms:created xsi:type="dcterms:W3CDTF">2021-07-09T06:30:31Z</dcterms:created>
  <dcterms:modified xsi:type="dcterms:W3CDTF">2025-01-04T02:55:25Z</dcterms:modified>
</cp:coreProperties>
</file>