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0" r:id="rId2"/>
    <p:sldId id="260" r:id="rId3"/>
    <p:sldId id="258" r:id="rId4"/>
    <p:sldId id="296" r:id="rId5"/>
    <p:sldId id="297" r:id="rId6"/>
    <p:sldId id="298" r:id="rId7"/>
    <p:sldId id="299" r:id="rId8"/>
    <p:sldId id="303" r:id="rId9"/>
    <p:sldId id="290" r:id="rId10"/>
    <p:sldId id="304" r:id="rId11"/>
    <p:sldId id="324" r:id="rId12"/>
    <p:sldId id="325" r:id="rId13"/>
    <p:sldId id="326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E4352-BEEB-4097-BDC2-953C2C08122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02E26-C7B4-4561-AFC1-FC16B3FEE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3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9896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6939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545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6153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9514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3069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3024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496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1024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5917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942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51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svg"/><Relationship Id="rId9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8.gif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3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slide" Target="slide14.xml"/><Relationship Id="rId15" Type="http://schemas.openxmlformats.org/officeDocument/2006/relationships/slide" Target="slide8.xml"/><Relationship Id="rId10" Type="http://schemas.microsoft.com/office/2007/relationships/hdphoto" Target="../media/hdphoto1.wdp"/><Relationship Id="rId4" Type="http://schemas.openxmlformats.org/officeDocument/2006/relationships/image" Target="../media/image18.gif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31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svg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788" y="298142"/>
            <a:ext cx="2643489" cy="267837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343CB7-6D0A-3F10-62AB-1321D93927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2621" y="2362107"/>
            <a:ext cx="7626757" cy="2133785"/>
          </a:xfrm>
          <a:prstGeom prst="rect">
            <a:avLst/>
          </a:prstGeom>
        </p:spPr>
      </p:pic>
      <p:pic>
        <p:nvPicPr>
          <p:cNvPr id="11" name="Hình ảnh 17">
            <a:extLst>
              <a:ext uri="{FF2B5EF4-FFF2-40B4-BE49-F238E27FC236}">
                <a16:creationId xmlns:a16="http://schemas.microsoft.com/office/drawing/2014/main" id="{60E0813A-F9E1-A5F4-6B54-163C8AF4BF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1296" y="1047035"/>
            <a:ext cx="2975106" cy="859611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CCE0C633-4C3E-9181-3F02-AFE58F033553}"/>
              </a:ext>
            </a:extLst>
          </p:cNvPr>
          <p:cNvSpPr/>
          <p:nvPr/>
        </p:nvSpPr>
        <p:spPr>
          <a:xfrm>
            <a:off x="3557964" y="4262254"/>
            <a:ext cx="5076070" cy="132677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Giáo viên: Nguyễn Thị Trà Mi</a:t>
            </a:r>
          </a:p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Lớp: 2C</a:t>
            </a:r>
          </a:p>
        </p:txBody>
      </p:sp>
    </p:spTree>
    <p:extLst>
      <p:ext uri="{BB962C8B-B14F-4D97-AF65-F5344CB8AC3E}">
        <p14:creationId xmlns:p14="http://schemas.microsoft.com/office/powerpoint/2010/main" val="181498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0B02AD-C14B-BE0E-A4A5-5178F813D0F6}"/>
              </a:ext>
            </a:extLst>
          </p:cNvPr>
          <p:cNvGrpSpPr/>
          <p:nvPr/>
        </p:nvGrpSpPr>
        <p:grpSpPr>
          <a:xfrm>
            <a:off x="1153571" y="1327037"/>
            <a:ext cx="10414938" cy="3985226"/>
            <a:chOff x="1183342" y="1369567"/>
            <a:chExt cx="10414938" cy="39852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910848-06CA-5DFB-69EC-1303C6B134C1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3890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vẽ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kim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chạy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qua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4,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5,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6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lúc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chỉ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A. 3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15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7DD3B7-A8F0-6379-8B36-981957505F9E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6060B1-39A2-C1C3-9FB5-04BD73EB9227}"/>
              </a:ext>
            </a:extLst>
          </p:cNvPr>
          <p:cNvGrpSpPr/>
          <p:nvPr/>
        </p:nvGrpSpPr>
        <p:grpSpPr>
          <a:xfrm>
            <a:off x="6734900" y="2787080"/>
            <a:ext cx="3672552" cy="3575906"/>
            <a:chOff x="1800786" y="3410493"/>
            <a:chExt cx="2686908" cy="2616200"/>
          </a:xfrm>
        </p:grpSpPr>
        <p:pic>
          <p:nvPicPr>
            <p:cNvPr id="12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id="{D7BCA7B0-C5E0-B6E0-A227-E05876417C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3C6949-AC7D-8294-F45C-981D5861F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172F1C-93EB-4F57-4C01-C125C060154D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rgbClr val="1F497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AF8066-505D-D153-226A-7BE76AE02A42}"/>
              </a:ext>
            </a:extLst>
          </p:cNvPr>
          <p:cNvGrpSpPr/>
          <p:nvPr/>
        </p:nvGrpSpPr>
        <p:grpSpPr>
          <a:xfrm rot="5400000">
            <a:off x="8515484" y="3615576"/>
            <a:ext cx="101064" cy="1881248"/>
            <a:chOff x="4658451" y="3999435"/>
            <a:chExt cx="73940" cy="137635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411058-A821-C21F-B093-2A27078BCE6C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rgbClr val="4BACC6"/>
            </a:solidFill>
          </p:grpSpPr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D5E0D286-7F84-8A57-E7B6-9F48D345186C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7DC25557-4227-2C7E-723E-FC22E348C4BF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B35E3CC-37D9-148B-A7EA-5406EFCB783D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rgbClr val="4BACC6"/>
            </a:solidFill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EFE4D348-3A2C-A4CB-5C1D-63060FE893DC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FB2840B5-A32D-CB77-C468-47A5BADD624F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43A25B7-2D94-D6BF-68D3-39BD7B773870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42FB2C-7E25-8029-4C5F-FD2C48F8E590}"/>
              </a:ext>
            </a:extLst>
          </p:cNvPr>
          <p:cNvGrpSpPr/>
          <p:nvPr/>
        </p:nvGrpSpPr>
        <p:grpSpPr>
          <a:xfrm rot="5820000">
            <a:off x="8477544" y="3823134"/>
            <a:ext cx="176941" cy="1483712"/>
            <a:chOff x="4783093" y="4150007"/>
            <a:chExt cx="129453" cy="108550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85E2F8-D894-2ED3-5A85-DEF717034957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rgbClr val="9BBB59"/>
            </a:solidFill>
          </p:grpSpPr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DC78C89D-38B9-EA49-CFAB-E3512EBAFC80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2861BA8E-4447-E1E7-B39E-1291C51655C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45E9D5A-D2FB-17D1-7C98-A0B1A6C08435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2D066099-41F0-90CB-55F3-D213FEC1AC2B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6B2B5DA4-54FD-F4D2-4973-C4A3D09B14D5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E8AE314-0DFA-5ABC-068C-6B5E1CBACEF8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4B1ED7A-DF0C-B2D2-044F-911283C2C117}"/>
              </a:ext>
            </a:extLst>
          </p:cNvPr>
          <p:cNvSpPr/>
          <p:nvPr/>
        </p:nvSpPr>
        <p:spPr>
          <a:xfrm>
            <a:off x="1924322" y="3469927"/>
            <a:ext cx="504554" cy="537029"/>
          </a:xfrm>
          <a:prstGeom prst="ellipse">
            <a:avLst/>
          </a:prstGeom>
          <a:noFill/>
          <a:ln w="28575" cap="flat" cmpd="sng" algn="ctr">
            <a:solidFill>
              <a:srgbClr val="E43D2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35" descr="C:\Users\TUAN\Downloads\Luyện tập 1.png">
            <a:extLst>
              <a:ext uri="{FF2B5EF4-FFF2-40B4-BE49-F238E27FC236}">
                <a16:creationId xmlns:a16="http://schemas.microsoft.com/office/drawing/2014/main" id="{BE6A6268-E1B2-D3A9-2AAF-9C0476E9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891" y="292094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9D9634-6F7A-F943-7611-C0922AD6711A}"/>
              </a:ext>
            </a:extLst>
          </p:cNvPr>
          <p:cNvGrpSpPr/>
          <p:nvPr/>
        </p:nvGrpSpPr>
        <p:grpSpPr>
          <a:xfrm>
            <a:off x="928054" y="927100"/>
            <a:ext cx="10015204" cy="5346700"/>
            <a:chOff x="1220154" y="1193800"/>
            <a:chExt cx="9753524" cy="5207000"/>
          </a:xfrm>
        </p:grpSpPr>
        <p:pic>
          <p:nvPicPr>
            <p:cNvPr id="3" name="Picture 2" descr="20210409041757_wm_shs-toan-2-tap-1">
              <a:extLst>
                <a:ext uri="{FF2B5EF4-FFF2-40B4-BE49-F238E27FC236}">
                  <a16:creationId xmlns:a16="http://schemas.microsoft.com/office/drawing/2014/main" id="{54B55A21-D2D4-5DBB-709E-24800B21CF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46258" r="5813" b="21833"/>
            <a:stretch/>
          </p:blipFill>
          <p:spPr bwMode="auto">
            <a:xfrm>
              <a:off x="1220154" y="1205961"/>
              <a:ext cx="9753524" cy="51948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7430089C-6D04-DD43-4C4A-7BD401BF1FDD}"/>
                </a:ext>
              </a:extLst>
            </p:cNvPr>
            <p:cNvSpPr/>
            <p:nvPr/>
          </p:nvSpPr>
          <p:spPr>
            <a:xfrm>
              <a:off x="3632200" y="1193800"/>
              <a:ext cx="4565650" cy="1016002"/>
            </a:xfrm>
            <a:custGeom>
              <a:avLst/>
              <a:gdLst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5650" h="1016002">
                  <a:moveTo>
                    <a:pt x="0" y="0"/>
                  </a:moveTo>
                  <a:lnTo>
                    <a:pt x="31750" y="285750"/>
                  </a:lnTo>
                  <a:cubicBezTo>
                    <a:pt x="336550" y="408517"/>
                    <a:pt x="438150" y="486833"/>
                    <a:pt x="565150" y="711200"/>
                  </a:cubicBezTo>
                  <a:cubicBezTo>
                    <a:pt x="560917" y="783167"/>
                    <a:pt x="594783" y="861483"/>
                    <a:pt x="552450" y="927100"/>
                  </a:cubicBezTo>
                  <a:cubicBezTo>
                    <a:pt x="645583" y="1007533"/>
                    <a:pt x="757767" y="999067"/>
                    <a:pt x="831850" y="1016000"/>
                  </a:cubicBezTo>
                  <a:lnTo>
                    <a:pt x="838200" y="819150"/>
                  </a:lnTo>
                  <a:lnTo>
                    <a:pt x="3702050" y="812800"/>
                  </a:lnTo>
                  <a:cubicBezTo>
                    <a:pt x="3704167" y="880533"/>
                    <a:pt x="3640638" y="1016737"/>
                    <a:pt x="3708400" y="1016000"/>
                  </a:cubicBezTo>
                  <a:cubicBezTo>
                    <a:pt x="3903133" y="1013883"/>
                    <a:pt x="3958167" y="973667"/>
                    <a:pt x="4025900" y="914400"/>
                  </a:cubicBezTo>
                  <a:cubicBezTo>
                    <a:pt x="4212167" y="486833"/>
                    <a:pt x="4328583" y="510117"/>
                    <a:pt x="4508500" y="355600"/>
                  </a:cubicBezTo>
                  <a:lnTo>
                    <a:pt x="456565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FA62DDF5-9736-80F3-9834-635CFC39D52F}"/>
                </a:ext>
              </a:extLst>
            </p:cNvPr>
            <p:cNvSpPr/>
            <p:nvPr/>
          </p:nvSpPr>
          <p:spPr>
            <a:xfrm>
              <a:off x="3924300" y="2711450"/>
              <a:ext cx="549275" cy="1111250"/>
            </a:xfrm>
            <a:custGeom>
              <a:avLst/>
              <a:gdLst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275" h="1111250">
                  <a:moveTo>
                    <a:pt x="412750" y="0"/>
                  </a:moveTo>
                  <a:lnTo>
                    <a:pt x="549275" y="0"/>
                  </a:lnTo>
                  <a:lnTo>
                    <a:pt x="549275" y="1111250"/>
                  </a:lnTo>
                  <a:lnTo>
                    <a:pt x="0" y="1111250"/>
                  </a:lnTo>
                  <a:lnTo>
                    <a:pt x="0" y="384175"/>
                  </a:lnTo>
                  <a:cubicBezTo>
                    <a:pt x="153458" y="306917"/>
                    <a:pt x="310092" y="289983"/>
                    <a:pt x="4127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C5F0C8A-6287-5540-BBA5-84A1EA452E8B}"/>
                </a:ext>
              </a:extLst>
            </p:cNvPr>
            <p:cNvSpPr/>
            <p:nvPr/>
          </p:nvSpPr>
          <p:spPr>
            <a:xfrm>
              <a:off x="7329488" y="2686050"/>
              <a:ext cx="314325" cy="390525"/>
            </a:xfrm>
            <a:custGeom>
              <a:avLst/>
              <a:gdLst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90525">
                  <a:moveTo>
                    <a:pt x="0" y="0"/>
                  </a:moveTo>
                  <a:lnTo>
                    <a:pt x="261937" y="0"/>
                  </a:lnTo>
                  <a:cubicBezTo>
                    <a:pt x="269875" y="127000"/>
                    <a:pt x="296862" y="139700"/>
                    <a:pt x="314325" y="209550"/>
                  </a:cubicBezTo>
                  <a:lnTo>
                    <a:pt x="0" y="390525"/>
                  </a:lnTo>
                  <a:cubicBezTo>
                    <a:pt x="1587" y="266700"/>
                    <a:pt x="3175" y="14287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4FFB2A23-CC23-DC4F-165A-100275FB045D}"/>
                </a:ext>
              </a:extLst>
            </p:cNvPr>
            <p:cNvSpPr/>
            <p:nvPr/>
          </p:nvSpPr>
          <p:spPr>
            <a:xfrm>
              <a:off x="7329488" y="2943225"/>
              <a:ext cx="528637" cy="904875"/>
            </a:xfrm>
            <a:custGeom>
              <a:avLst/>
              <a:gdLst>
                <a:gd name="connsiteX0" fmla="*/ 0 w 528637"/>
                <a:gd name="connsiteY0" fmla="*/ 204788 h 904875"/>
                <a:gd name="connsiteX1" fmla="*/ 352425 w 528637"/>
                <a:gd name="connsiteY1" fmla="*/ 0 h 904875"/>
                <a:gd name="connsiteX2" fmla="*/ 528637 w 528637"/>
                <a:gd name="connsiteY2" fmla="*/ 128588 h 904875"/>
                <a:gd name="connsiteX3" fmla="*/ 238125 w 528637"/>
                <a:gd name="connsiteY3" fmla="*/ 904875 h 904875"/>
                <a:gd name="connsiteX4" fmla="*/ 0 w 528637"/>
                <a:gd name="connsiteY4" fmla="*/ 904875 h 904875"/>
                <a:gd name="connsiteX5" fmla="*/ 0 w 528637"/>
                <a:gd name="connsiteY5" fmla="*/ 204788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637" h="904875">
                  <a:moveTo>
                    <a:pt x="0" y="204788"/>
                  </a:moveTo>
                  <a:lnTo>
                    <a:pt x="352425" y="0"/>
                  </a:lnTo>
                  <a:lnTo>
                    <a:pt x="528637" y="128588"/>
                  </a:lnTo>
                  <a:lnTo>
                    <a:pt x="238125" y="904875"/>
                  </a:lnTo>
                  <a:lnTo>
                    <a:pt x="0" y="904875"/>
                  </a:lnTo>
                  <a:cubicBezTo>
                    <a:pt x="1587" y="681038"/>
                    <a:pt x="3175" y="457200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EB508F-528C-3237-B6B8-385F2B84AFA6}"/>
              </a:ext>
            </a:extLst>
          </p:cNvPr>
          <p:cNvGrpSpPr/>
          <p:nvPr/>
        </p:nvGrpSpPr>
        <p:grpSpPr>
          <a:xfrm>
            <a:off x="804247" y="417067"/>
            <a:ext cx="10414938" cy="712694"/>
            <a:chOff x="1183342" y="1369567"/>
            <a:chExt cx="10414938" cy="71269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29B288-0874-4DC9-7464-C39B448964E9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Xem</a:t>
              </a:r>
              <a:r>
                <a:rPr lang="en-US" sz="2800" b="1" dirty="0"/>
                <a:t> </a:t>
              </a:r>
              <a:r>
                <a:rPr lang="en-US" sz="2800" b="1" dirty="0" err="1"/>
                <a:t>tờ</a:t>
              </a:r>
              <a:r>
                <a:rPr lang="en-US" sz="2800" b="1" dirty="0"/>
                <a:t> </a:t>
              </a:r>
              <a:r>
                <a:rPr lang="en-US" sz="2800" b="1" dirty="0" err="1"/>
                <a:t>lịch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ảnh</a:t>
              </a:r>
              <a:r>
                <a:rPr lang="en-US" sz="2800" b="1" dirty="0"/>
                <a:t> </a:t>
              </a:r>
              <a:r>
                <a:rPr lang="en-US" sz="2800" b="1" dirty="0" err="1"/>
                <a:t>chụp</a:t>
              </a:r>
              <a:r>
                <a:rPr lang="en-US" sz="2800" b="1" dirty="0"/>
                <a:t>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Rô-bốt</a:t>
              </a:r>
              <a:r>
                <a:rPr lang="en-US" sz="2800" b="1" dirty="0"/>
                <a:t> </a:t>
              </a:r>
              <a:r>
                <a:rPr lang="en-US" sz="2800" b="1" dirty="0" err="1"/>
                <a:t>rồi</a:t>
              </a:r>
              <a:r>
                <a:rPr lang="en-US" sz="2800" b="1" dirty="0"/>
                <a:t> </a:t>
              </a:r>
              <a:r>
                <a:rPr lang="en-US" sz="2800" b="1" dirty="0" err="1"/>
                <a:t>trả</a:t>
              </a:r>
              <a:r>
                <a:rPr lang="en-US" sz="2800" b="1" dirty="0"/>
                <a:t> </a:t>
              </a:r>
              <a:r>
                <a:rPr lang="en-US" sz="2800" b="1" dirty="0" err="1"/>
                <a:t>lời</a:t>
              </a:r>
              <a:r>
                <a:rPr lang="en-US" sz="2800" b="1" dirty="0"/>
                <a:t> </a:t>
              </a:r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hỏi</a:t>
              </a:r>
              <a:endParaRPr lang="en-US" sz="2800" b="1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392F78C-CCF8-BE98-6509-20305F080134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B9B6809-5FB0-68F8-8B66-C67311CDF12C}"/>
              </a:ext>
            </a:extLst>
          </p:cNvPr>
          <p:cNvSpPr txBox="1"/>
          <p:nvPr/>
        </p:nvSpPr>
        <p:spPr>
          <a:xfrm>
            <a:off x="661652" y="3157625"/>
            <a:ext cx="36071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Tây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Nguyên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2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BE7A5C-2712-B645-DA0F-52D0036A5D28}"/>
              </a:ext>
            </a:extLst>
          </p:cNvPr>
          <p:cNvSpPr txBox="1"/>
          <p:nvPr/>
        </p:nvSpPr>
        <p:spPr>
          <a:xfrm>
            <a:off x="7857633" y="2987982"/>
            <a:ext cx="3001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Huế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13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73D87E-F9B4-78C0-4270-3B582F757E64}"/>
              </a:ext>
            </a:extLst>
          </p:cNvPr>
          <p:cNvSpPr txBox="1"/>
          <p:nvPr/>
        </p:nvSpPr>
        <p:spPr>
          <a:xfrm>
            <a:off x="509252" y="5933488"/>
            <a:ext cx="4558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Mù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Cang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Chải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30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020156-3AD9-715F-5FC5-8B0AB62E4898}"/>
              </a:ext>
            </a:extLst>
          </p:cNvPr>
          <p:cNvSpPr txBox="1"/>
          <p:nvPr/>
        </p:nvSpPr>
        <p:spPr>
          <a:xfrm>
            <a:off x="6838245" y="5869988"/>
            <a:ext cx="4473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Chợ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nổi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Năm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Căn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21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932627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31D863-B758-8220-9825-2CBA66A0C47F}"/>
              </a:ext>
            </a:extLst>
          </p:cNvPr>
          <p:cNvGrpSpPr/>
          <p:nvPr/>
        </p:nvGrpSpPr>
        <p:grpSpPr>
          <a:xfrm>
            <a:off x="804018" y="584791"/>
            <a:ext cx="10338738" cy="954107"/>
            <a:chOff x="1183342" y="1311904"/>
            <a:chExt cx="10338738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144BF-87DD-DC6D-1F49-DD98AA2E766A}"/>
                </a:ext>
              </a:extLst>
            </p:cNvPr>
            <p:cNvSpPr txBox="1"/>
            <p:nvPr/>
          </p:nvSpPr>
          <p:spPr>
            <a:xfrm>
              <a:off x="1923963" y="13119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Cho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biết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gian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Lịch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Quân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sự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Việt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Nam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9BB1BB-2BBE-B8CE-A864-659FF9DE5A32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11" name="Picture 2" descr="20210409041757_wm_shs-toan-2-tap-1">
            <a:extLst>
              <a:ext uri="{FF2B5EF4-FFF2-40B4-BE49-F238E27FC236}">
                <a16:creationId xmlns:a16="http://schemas.microsoft.com/office/drawing/2014/main" id="{F05BB557-EF33-F2FB-0F8A-84943F0EF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2774" r="9617" b="58581"/>
          <a:stretch/>
        </p:blipFill>
        <p:spPr bwMode="auto">
          <a:xfrm>
            <a:off x="2324229" y="1649094"/>
            <a:ext cx="7425968" cy="4011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EE614F-5706-8BB9-4BDC-2281E5189CC8}"/>
              </a:ext>
            </a:extLst>
          </p:cNvPr>
          <p:cNvSpPr txBox="1"/>
          <p:nvPr/>
        </p:nvSpPr>
        <p:spPr>
          <a:xfrm>
            <a:off x="1361968" y="5560065"/>
            <a:ext cx="959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cửa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30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8BAB054E-338F-0223-AEB2-96F9DD88098D}"/>
              </a:ext>
            </a:extLst>
          </p:cNvPr>
          <p:cNvSpPr/>
          <p:nvPr/>
        </p:nvSpPr>
        <p:spPr>
          <a:xfrm>
            <a:off x="644451" y="2786087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9E7CC6D3-4693-C91F-D924-907BFE5E08B8}"/>
              </a:ext>
            </a:extLst>
          </p:cNvPr>
          <p:cNvSpPr/>
          <p:nvPr/>
        </p:nvSpPr>
        <p:spPr>
          <a:xfrm>
            <a:off x="644451" y="4759458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623EBD94-2A6D-F187-AA79-BFCD85B16436}"/>
              </a:ext>
            </a:extLst>
          </p:cNvPr>
          <p:cNvSpPr/>
          <p:nvPr/>
        </p:nvSpPr>
        <p:spPr>
          <a:xfrm>
            <a:off x="9478973" y="2786087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1A6F5BD8-BDE1-6B33-153B-C947740E3E5A}"/>
              </a:ext>
            </a:extLst>
          </p:cNvPr>
          <p:cNvSpPr/>
          <p:nvPr/>
        </p:nvSpPr>
        <p:spPr>
          <a:xfrm>
            <a:off x="9478973" y="4759458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5CA09F0C-3628-D411-D0E2-15724285BFDE}"/>
              </a:ext>
            </a:extLst>
          </p:cNvPr>
          <p:cNvSpPr/>
          <p:nvPr/>
        </p:nvSpPr>
        <p:spPr>
          <a:xfrm>
            <a:off x="4651635" y="3067441"/>
            <a:ext cx="717452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BDC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</a:t>
            </a: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FBC0B720-E407-F880-3B8C-4F6C5158BBD0}"/>
              </a:ext>
            </a:extLst>
          </p:cNvPr>
          <p:cNvSpPr/>
          <p:nvPr/>
        </p:nvSpPr>
        <p:spPr>
          <a:xfrm>
            <a:off x="3582490" y="3905790"/>
            <a:ext cx="745588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ounded Rectangle 12">
            <a:extLst>
              <a:ext uri="{FF2B5EF4-FFF2-40B4-BE49-F238E27FC236}">
                <a16:creationId xmlns:a16="http://schemas.microsoft.com/office/drawing/2014/main" id="{5E5A6504-F179-4451-E0BF-B750AE735BE5}"/>
              </a:ext>
            </a:extLst>
          </p:cNvPr>
          <p:cNvSpPr/>
          <p:nvPr/>
        </p:nvSpPr>
        <p:spPr>
          <a:xfrm>
            <a:off x="6293549" y="3863586"/>
            <a:ext cx="890270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2631623651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093EE0-9816-F333-5155-DBD6B82B4EB6}"/>
              </a:ext>
            </a:extLst>
          </p:cNvPr>
          <p:cNvGrpSpPr/>
          <p:nvPr/>
        </p:nvGrpSpPr>
        <p:grpSpPr>
          <a:xfrm>
            <a:off x="650469" y="569698"/>
            <a:ext cx="10779531" cy="954107"/>
            <a:chOff x="1183342" y="1322746"/>
            <a:chExt cx="10779531" cy="95410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9A9B1E-7CB7-A75A-2F1D-4BD193FC4B84}"/>
                </a:ext>
              </a:extLst>
            </p:cNvPr>
            <p:cNvSpPr txBox="1"/>
            <p:nvPr/>
          </p:nvSpPr>
          <p:spPr>
            <a:xfrm>
              <a:off x="1952538" y="1322746"/>
              <a:ext cx="100103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/>
                <a:t>Cho </a:t>
              </a:r>
              <a:r>
                <a:rPr lang="en-US" sz="2800" b="1" dirty="0" err="1"/>
                <a:t>biết</a:t>
              </a:r>
              <a:r>
                <a:rPr lang="en-US" sz="2800" b="1" dirty="0"/>
                <a:t> </a:t>
              </a:r>
              <a:r>
                <a:rPr lang="en-US" sz="2800" b="1" dirty="0" err="1"/>
                <a:t>giờ</a:t>
              </a:r>
              <a:r>
                <a:rPr lang="en-US" sz="2800" b="1" dirty="0"/>
                <a:t> </a:t>
              </a:r>
              <a:r>
                <a:rPr lang="en-US" sz="2800" b="1" dirty="0" err="1"/>
                <a:t>học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môn</a:t>
              </a:r>
              <a:r>
                <a:rPr lang="en-US" sz="2800" b="1" dirty="0"/>
                <a:t> </a:t>
              </a:r>
              <a:r>
                <a:rPr lang="en-US" sz="2800" b="1" dirty="0" err="1"/>
                <a:t>năng</a:t>
              </a:r>
              <a:r>
                <a:rPr lang="en-US" sz="2800" b="1" dirty="0"/>
                <a:t> </a:t>
              </a:r>
              <a:r>
                <a:rPr lang="en-US" sz="2800" b="1" dirty="0" err="1"/>
                <a:t>khiếu</a:t>
              </a:r>
              <a:r>
                <a:rPr lang="en-US" sz="2800" b="1" dirty="0"/>
                <a:t> </a:t>
              </a:r>
              <a:r>
                <a:rPr lang="en-US" sz="2800" b="1" dirty="0" err="1"/>
                <a:t>vào</a:t>
              </a:r>
              <a:r>
                <a:rPr lang="en-US" sz="2800" b="1" dirty="0"/>
                <a:t> </a:t>
              </a:r>
              <a:r>
                <a:rPr lang="en-US" sz="2800" b="1" dirty="0" err="1"/>
                <a:t>sáng</a:t>
              </a:r>
              <a:r>
                <a:rPr lang="en-US" sz="2800" b="1" dirty="0"/>
                <a:t> </a:t>
              </a:r>
              <a:r>
                <a:rPr lang="en-US" sz="2800" b="1" dirty="0" err="1"/>
                <a:t>thứ</a:t>
              </a:r>
              <a:r>
                <a:rPr lang="en-US" sz="2800" b="1" dirty="0"/>
                <a:t> </a:t>
              </a:r>
              <a:r>
                <a:rPr lang="en-US" sz="2800" b="1" dirty="0" err="1"/>
                <a:t>Bảy</a:t>
              </a:r>
              <a:r>
                <a:rPr lang="en-US" sz="2800" b="1" dirty="0"/>
                <a:t>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Rô-bốt</a:t>
              </a:r>
              <a:r>
                <a:rPr lang="en-US" sz="2800" b="1" dirty="0"/>
                <a:t> </a:t>
              </a:r>
              <a:r>
                <a:rPr lang="en-US" sz="2800" b="1" dirty="0" err="1"/>
                <a:t>như</a:t>
              </a:r>
              <a:r>
                <a:rPr lang="en-US" sz="2800" b="1" dirty="0"/>
                <a:t> </a:t>
              </a:r>
              <a:r>
                <a:rPr lang="en-US" sz="2800" b="1" dirty="0" err="1"/>
                <a:t>sau</a:t>
              </a:r>
              <a:r>
                <a:rPr lang="en-US" sz="2800" b="1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58654A2-83AF-CB0C-14A1-9365081E33F5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90133DD1-E805-4590-E0B3-59968BFDE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52657" r="12638" b="11841"/>
          <a:stretch/>
        </p:blipFill>
        <p:spPr bwMode="auto">
          <a:xfrm>
            <a:off x="2775594" y="1612111"/>
            <a:ext cx="5999073" cy="4278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C08AC-9EBE-2397-DBEE-AE13434F1058}"/>
              </a:ext>
            </a:extLst>
          </p:cNvPr>
          <p:cNvSpPr txBox="1"/>
          <p:nvPr/>
        </p:nvSpPr>
        <p:spPr>
          <a:xfrm>
            <a:off x="1006816" y="5891002"/>
            <a:ext cx="959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rổ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76468B-1FB6-5CDA-DEDB-96B66C2390CE}"/>
              </a:ext>
            </a:extLst>
          </p:cNvPr>
          <p:cNvSpPr/>
          <p:nvPr/>
        </p:nvSpPr>
        <p:spPr>
          <a:xfrm>
            <a:off x="861488" y="2408460"/>
            <a:ext cx="1914106" cy="478302"/>
          </a:xfrm>
          <a:prstGeom prst="roundRect">
            <a:avLst/>
          </a:prstGeom>
          <a:solidFill>
            <a:srgbClr val="E3EBA2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A2059435-B1FD-11F7-C62D-8017FACFA6A2}"/>
              </a:ext>
            </a:extLst>
          </p:cNvPr>
          <p:cNvSpPr/>
          <p:nvPr/>
        </p:nvSpPr>
        <p:spPr>
          <a:xfrm>
            <a:off x="861488" y="4585195"/>
            <a:ext cx="1914106" cy="478302"/>
          </a:xfrm>
          <a:prstGeom prst="roundRect">
            <a:avLst/>
          </a:prstGeom>
          <a:solidFill>
            <a:srgbClr val="FFE2B2"/>
          </a:solidFill>
          <a:ln w="28575">
            <a:solidFill>
              <a:srgbClr val="F9D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7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E546A2D0-FB9F-EC22-45C9-2F3D9DE2FD86}"/>
              </a:ext>
            </a:extLst>
          </p:cNvPr>
          <p:cNvSpPr/>
          <p:nvPr/>
        </p:nvSpPr>
        <p:spPr>
          <a:xfrm>
            <a:off x="8774667" y="2408460"/>
            <a:ext cx="1914106" cy="478302"/>
          </a:xfrm>
          <a:prstGeom prst="roundRect">
            <a:avLst/>
          </a:prstGeom>
          <a:solidFill>
            <a:srgbClr val="FBDDDF"/>
          </a:solidFill>
          <a:ln w="28575">
            <a:solidFill>
              <a:srgbClr val="F4A2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9F62033E-E8EE-9344-08E5-20DA34CB67A1}"/>
              </a:ext>
            </a:extLst>
          </p:cNvPr>
          <p:cNvSpPr/>
          <p:nvPr/>
        </p:nvSpPr>
        <p:spPr>
          <a:xfrm>
            <a:off x="8774667" y="4585195"/>
            <a:ext cx="1914106" cy="478302"/>
          </a:xfrm>
          <a:prstGeom prst="roundRect">
            <a:avLst/>
          </a:prstGeom>
          <a:solidFill>
            <a:srgbClr val="F9D172"/>
          </a:solidFill>
          <a:ln w="28575">
            <a:solidFill>
              <a:srgbClr val="F5B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6D9991-03B6-E346-36BD-B768BC4D0C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72" y="4818246"/>
            <a:ext cx="1349310" cy="13180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7B5EFB-4D4E-92B5-171B-DF18508F6A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835" y="2627924"/>
            <a:ext cx="1349310" cy="13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5848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92800" y="3961212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92800" y="1767007"/>
            <a:ext cx="5943600" cy="1828800"/>
            <a:chOff x="7141207" y="723900"/>
            <a:chExt cx="8382000" cy="2743200"/>
          </a:xfrm>
        </p:grpSpPr>
        <p:sp>
          <p:nvSpPr>
            <p:cNvPr id="17" name="Round Diagonal Corner Rectangle 11"/>
            <p:cNvSpPr/>
            <p:nvPr/>
          </p:nvSpPr>
          <p:spPr>
            <a:xfrm>
              <a:off x="7141207" y="723900"/>
              <a:ext cx="8382000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90041" y="1126004"/>
              <a:ext cx="7684332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69853" y="5466547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271" y="298141"/>
            <a:ext cx="3347007" cy="33911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47" y="1289837"/>
            <a:ext cx="6722439" cy="55681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723899" y="921331"/>
            <a:ext cx="4312643" cy="4078713"/>
            <a:chOff x="9641265" y="669841"/>
            <a:chExt cx="7790832" cy="7716520"/>
          </a:xfrm>
        </p:grpSpPr>
        <p:sp>
          <p:nvSpPr>
            <p:cNvPr id="4" name="Freeform 4"/>
            <p:cNvSpPr/>
            <p:nvPr/>
          </p:nvSpPr>
          <p:spPr>
            <a:xfrm>
              <a:off x="9641265" y="669841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5478342">
              <a:off x="12165378" y="3035529"/>
              <a:ext cx="2646009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9050653">
              <a:off x="13241127" y="4647317"/>
              <a:ext cx="1548157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21925" y="950832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184767" y="763982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00822" y="420104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40118" y="4248674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446" y="139056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166135" y="2522770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31087" y="597019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947814" y="7147539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607935" y="716658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38561" y="609402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55756" y="256087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26984" y="135246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rId5" action="ppaction://hlinksldjump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Rectangle: Rounded Corners 3">
            <a:hlinkClick r:id="rId15" action="ppaction://hlinksldjump"/>
            <a:extLst>
              <a:ext uri="{FF2B5EF4-FFF2-40B4-BE49-F238E27FC236}">
                <a16:creationId xmlns:a16="http://schemas.microsoft.com/office/drawing/2014/main" id="{1B334A3C-44B0-AB05-0B49-166266AA3D8E}"/>
              </a:ext>
            </a:extLst>
          </p:cNvPr>
          <p:cNvSpPr/>
          <p:nvPr/>
        </p:nvSpPr>
        <p:spPr>
          <a:xfrm>
            <a:off x="304800" y="133350"/>
            <a:ext cx="11906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6CE1CD-D9CC-5831-4EA9-D16BF633B427}"/>
              </a:ext>
            </a:extLst>
          </p:cNvPr>
          <p:cNvGrpSpPr/>
          <p:nvPr/>
        </p:nvGrpSpPr>
        <p:grpSpPr>
          <a:xfrm>
            <a:off x="1638300" y="3724137"/>
            <a:ext cx="4555051" cy="1270000"/>
            <a:chOff x="2027751" y="3724137"/>
            <a:chExt cx="4165600" cy="1270000"/>
          </a:xfrm>
        </p:grpSpPr>
        <p:sp>
          <p:nvSpPr>
            <p:cNvPr id="4" name="Rounded Rectangle 3"/>
            <p:cNvSpPr/>
            <p:nvPr/>
          </p:nvSpPr>
          <p:spPr>
            <a:xfrm>
              <a:off x="2027751" y="3724137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211301" y="3947602"/>
              <a:ext cx="3913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</a:t>
              </a:r>
              <a:r>
                <a:rPr lang="en-US" sz="40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sz="40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8001" y="-201289"/>
            <a:ext cx="11138257" cy="2958849"/>
            <a:chOff x="762000" y="-301934"/>
            <a:chExt cx="16707386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2545761"/>
              <a:chOff x="6119557" y="531862"/>
              <a:chExt cx="10334924" cy="3445557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3445557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602702" y="1316142"/>
                <a:ext cx="8871481" cy="1562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mấy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8087" y="-301934"/>
              <a:ext cx="3279932" cy="4438273"/>
            </a:xfrm>
            <a:prstGeom prst="rect">
              <a:avLst/>
            </a:prstGeom>
          </p:spPr>
        </p:pic>
      </p:grpSp>
      <p:pic>
        <p:nvPicPr>
          <p:cNvPr id="41" name="Picture 4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6489139" y="1922817"/>
            <a:ext cx="3938075" cy="5220933"/>
          </a:xfrm>
          <a:prstGeom prst="rect">
            <a:avLst/>
          </a:prstGeom>
        </p:spPr>
      </p:pic>
      <p:pic>
        <p:nvPicPr>
          <p:cNvPr id="5" name="Picture 2" descr="ĐỒNG HỒ TREO TƯỜNG TRÒN QUARTZ CAO CẤP | Shopee Việt Nam">
            <a:extLst>
              <a:ext uri="{FF2B5EF4-FFF2-40B4-BE49-F238E27FC236}">
                <a16:creationId xmlns:a16="http://schemas.microsoft.com/office/drawing/2014/main" id="{2FB699E3-9CBC-4361-AF76-EE0FD54ED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7735" r="5979" b="5585"/>
          <a:stretch/>
        </p:blipFill>
        <p:spPr bwMode="auto">
          <a:xfrm>
            <a:off x="9866907" y="193776"/>
            <a:ext cx="2466514" cy="24773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34097" y="46351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94850" y="1934939"/>
              <a:ext cx="8871481" cy="1562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l="16282" t="20389" r="20364" b="12634"/>
          <a:stretch/>
        </p:blipFill>
        <p:spPr>
          <a:xfrm>
            <a:off x="1104900" y="2590703"/>
            <a:ext cx="3332310" cy="38083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6F396E-C5B7-5BD4-3F5A-26C82AD68FF5}"/>
              </a:ext>
            </a:extLst>
          </p:cNvPr>
          <p:cNvGrpSpPr/>
          <p:nvPr/>
        </p:nvGrpSpPr>
        <p:grpSpPr>
          <a:xfrm>
            <a:off x="4825926" y="3685094"/>
            <a:ext cx="4165600" cy="1270000"/>
            <a:chOff x="4844976" y="4304219"/>
            <a:chExt cx="4165600" cy="1270000"/>
          </a:xfrm>
        </p:grpSpPr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id="{BBF85FF2-34CE-F90B-0993-3D5A951917F6}"/>
                </a:ext>
              </a:extLst>
            </p:cNvPr>
            <p:cNvSpPr/>
            <p:nvPr/>
          </p:nvSpPr>
          <p:spPr>
            <a:xfrm>
              <a:off x="4844976" y="4304219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E241F1-89F0-9E85-044F-5C61CF47E305}"/>
                </a:ext>
              </a:extLst>
            </p:cNvPr>
            <p:cNvSpPr/>
            <p:nvPr/>
          </p:nvSpPr>
          <p:spPr>
            <a:xfrm>
              <a:off x="5358000" y="4547677"/>
              <a:ext cx="30465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54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 </a:t>
              </a:r>
              <a:r>
                <a:rPr lang="en-US" sz="54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54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53441" y="1625541"/>
              <a:ext cx="8871481" cy="1562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40" name="Picture 3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25911" t="31219" r="17089" b="14241"/>
          <a:stretch/>
        </p:blipFill>
        <p:spPr>
          <a:xfrm>
            <a:off x="7045165" y="2607675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327CAE-3321-30F4-04AC-01D5501D1408}"/>
              </a:ext>
            </a:extLst>
          </p:cNvPr>
          <p:cNvGrpSpPr/>
          <p:nvPr/>
        </p:nvGrpSpPr>
        <p:grpSpPr>
          <a:xfrm>
            <a:off x="2397051" y="3666044"/>
            <a:ext cx="4165600" cy="1270000"/>
            <a:chOff x="4844976" y="4304219"/>
            <a:chExt cx="4165600" cy="1270000"/>
          </a:xfrm>
        </p:grpSpPr>
        <p:sp>
          <p:nvSpPr>
            <p:cNvPr id="9" name="Rounded Rectangle 17">
              <a:extLst>
                <a:ext uri="{FF2B5EF4-FFF2-40B4-BE49-F238E27FC236}">
                  <a16:creationId xmlns:a16="http://schemas.microsoft.com/office/drawing/2014/main" id="{CB4671B5-CAC0-1853-AAE8-E787BA4D0A04}"/>
                </a:ext>
              </a:extLst>
            </p:cNvPr>
            <p:cNvSpPr/>
            <p:nvPr/>
          </p:nvSpPr>
          <p:spPr>
            <a:xfrm>
              <a:off x="4844976" y="4304219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9EF2EC-62EB-F715-402E-41D78152E646}"/>
                </a:ext>
              </a:extLst>
            </p:cNvPr>
            <p:cNvSpPr/>
            <p:nvPr/>
          </p:nvSpPr>
          <p:spPr>
            <a:xfrm>
              <a:off x="5358000" y="4547677"/>
              <a:ext cx="30465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54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r>
                <a:rPr lang="en-US" sz="54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54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788" y="298142"/>
            <a:ext cx="2643489" cy="267837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E625DD-009A-E337-DE21-FBDF8DB1F7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8045" y="1717056"/>
            <a:ext cx="76206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451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376115"/>
            <a:ext cx="3347007" cy="3391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BB1FAB-27AC-CD33-A164-04128B70A5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3312" y="1487976"/>
            <a:ext cx="66269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358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330</Words>
  <Application>Microsoft Office PowerPoint</Application>
  <PresentationFormat>Widescreen</PresentationFormat>
  <Paragraphs>60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</vt:lpstr>
      <vt:lpstr>HP001 4 hàng</vt:lpstr>
      <vt:lpstr>Some Time Later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tramic3al@gmail.com</cp:lastModifiedBy>
  <cp:revision>7</cp:revision>
  <dcterms:created xsi:type="dcterms:W3CDTF">2024-05-17T09:13:47Z</dcterms:created>
  <dcterms:modified xsi:type="dcterms:W3CDTF">2025-01-04T02:55:55Z</dcterms:modified>
</cp:coreProperties>
</file>