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02" r:id="rId2"/>
  </p:sldMasterIdLst>
  <p:notesMasterIdLst>
    <p:notesMasterId r:id="rId15"/>
  </p:notesMasterIdLst>
  <p:handoutMasterIdLst>
    <p:handoutMasterId r:id="rId16"/>
  </p:handoutMasterIdLst>
  <p:sldIdLst>
    <p:sldId id="336" r:id="rId3"/>
    <p:sldId id="587" r:id="rId4"/>
    <p:sldId id="628" r:id="rId5"/>
    <p:sldId id="592" r:id="rId6"/>
    <p:sldId id="311" r:id="rId7"/>
    <p:sldId id="404" r:id="rId8"/>
    <p:sldId id="421" r:id="rId9"/>
    <p:sldId id="2007577113" r:id="rId10"/>
    <p:sldId id="2007577114" r:id="rId11"/>
    <p:sldId id="2007577115" r:id="rId12"/>
    <p:sldId id="339" r:id="rId13"/>
    <p:sldId id="329" r:id="rId14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49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7A081-9BA9-4642-851F-7A87BC38468B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AFB128-5FEF-473F-9870-DC78C0854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0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AFB128-5FEF-473F-9870-DC78C0854D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94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392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588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10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4762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8002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935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0" name="Google Shape;5360;gc52ef24844_0_19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1" name="Google Shape;5361;gc52ef24844_0_19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0" name="Google Shape;5360;gc52ef24844_0_19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1" name="Google Shape;5361;gc52ef24844_0_19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5896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1552121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6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" name="Google Shape;415;p16"/>
          <p:cNvGrpSpPr/>
          <p:nvPr/>
        </p:nvGrpSpPr>
        <p:grpSpPr>
          <a:xfrm>
            <a:off x="-129685" y="-148283"/>
            <a:ext cx="12690592" cy="10316157"/>
            <a:chOff x="-97264" y="-111212"/>
            <a:chExt cx="9517944" cy="7737118"/>
          </a:xfrm>
        </p:grpSpPr>
        <p:sp>
          <p:nvSpPr>
            <p:cNvPr id="416" name="Google Shape;416;p16"/>
            <p:cNvSpPr/>
            <p:nvPr/>
          </p:nvSpPr>
          <p:spPr>
            <a:xfrm rot="10800000" flipH="1">
              <a:off x="-89101" y="6162298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6"/>
            <p:cNvSpPr/>
            <p:nvPr/>
          </p:nvSpPr>
          <p:spPr>
            <a:xfrm rot="10800000" flipH="1">
              <a:off x="-89221" y="4243086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6"/>
            <p:cNvSpPr/>
            <p:nvPr/>
          </p:nvSpPr>
          <p:spPr>
            <a:xfrm rot="10800000" flipH="1">
              <a:off x="-89101" y="4643126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6"/>
            <p:cNvSpPr/>
            <p:nvPr/>
          </p:nvSpPr>
          <p:spPr>
            <a:xfrm rot="10800000" flipH="1">
              <a:off x="-89101" y="3286257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6"/>
            <p:cNvSpPr/>
            <p:nvPr/>
          </p:nvSpPr>
          <p:spPr>
            <a:xfrm rot="10800000" flipH="1">
              <a:off x="-88861" y="2867214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6"/>
            <p:cNvSpPr/>
            <p:nvPr/>
          </p:nvSpPr>
          <p:spPr>
            <a:xfrm rot="10800000" flipH="1">
              <a:off x="-89101" y="1457331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6"/>
            <p:cNvSpPr/>
            <p:nvPr/>
          </p:nvSpPr>
          <p:spPr>
            <a:xfrm rot="10800000" flipH="1">
              <a:off x="-89101" y="1339902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6"/>
            <p:cNvSpPr/>
            <p:nvPr/>
          </p:nvSpPr>
          <p:spPr>
            <a:xfrm rot="10800000" flipH="1">
              <a:off x="4312517" y="466828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6"/>
            <p:cNvSpPr/>
            <p:nvPr/>
          </p:nvSpPr>
          <p:spPr>
            <a:xfrm rot="10800000" flipH="1">
              <a:off x="-89101" y="-110955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6"/>
            <p:cNvSpPr/>
            <p:nvPr/>
          </p:nvSpPr>
          <p:spPr>
            <a:xfrm rot="10800000" flipH="1">
              <a:off x="2774626" y="-110972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6"/>
            <p:cNvSpPr/>
            <p:nvPr/>
          </p:nvSpPr>
          <p:spPr>
            <a:xfrm rot="10800000" flipH="1">
              <a:off x="8048796" y="-111212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6"/>
            <p:cNvSpPr/>
            <p:nvPr/>
          </p:nvSpPr>
          <p:spPr>
            <a:xfrm rot="10800000" flipH="1">
              <a:off x="4946282" y="-11104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6"/>
            <p:cNvSpPr/>
            <p:nvPr/>
          </p:nvSpPr>
          <p:spPr>
            <a:xfrm rot="10800000" flipH="1">
              <a:off x="5076700" y="6675805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6"/>
            <p:cNvSpPr/>
            <p:nvPr/>
          </p:nvSpPr>
          <p:spPr>
            <a:xfrm rot="10800000" flipH="1">
              <a:off x="-97224" y="6218723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0" name="Google Shape;430;p16"/>
            <p:cNvGrpSpPr/>
            <p:nvPr/>
          </p:nvGrpSpPr>
          <p:grpSpPr>
            <a:xfrm>
              <a:off x="-97224" y="5478166"/>
              <a:ext cx="9377821" cy="2147740"/>
              <a:chOff x="-97224" y="3080778"/>
              <a:chExt cx="9377821" cy="2147740"/>
            </a:xfrm>
          </p:grpSpPr>
          <p:sp>
            <p:nvSpPr>
              <p:cNvPr id="431" name="Google Shape;431;p16"/>
              <p:cNvSpPr/>
              <p:nvPr/>
            </p:nvSpPr>
            <p:spPr>
              <a:xfrm rot="10800000" flipH="1">
                <a:off x="-89101" y="30807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16"/>
              <p:cNvSpPr/>
              <p:nvPr/>
            </p:nvSpPr>
            <p:spPr>
              <a:xfrm rot="10800000" flipH="1">
                <a:off x="-97224" y="31378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" name="Google Shape;433;p16"/>
            <p:cNvSpPr/>
            <p:nvPr/>
          </p:nvSpPr>
          <p:spPr>
            <a:xfrm rot="10800000" flipH="1">
              <a:off x="-97224" y="4299431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6"/>
            <p:cNvSpPr/>
            <p:nvPr/>
          </p:nvSpPr>
          <p:spPr>
            <a:xfrm rot="10800000" flipH="1">
              <a:off x="-97184" y="4699471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6"/>
            <p:cNvSpPr/>
            <p:nvPr/>
          </p:nvSpPr>
          <p:spPr>
            <a:xfrm rot="10800000" flipH="1">
              <a:off x="-97104" y="3339961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6"/>
            <p:cNvSpPr/>
            <p:nvPr/>
          </p:nvSpPr>
          <p:spPr>
            <a:xfrm rot="10800000" flipH="1">
              <a:off x="-97264" y="2923520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6"/>
            <p:cNvSpPr/>
            <p:nvPr/>
          </p:nvSpPr>
          <p:spPr>
            <a:xfrm rot="10800000" flipH="1">
              <a:off x="-97184" y="1396488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6"/>
            <p:cNvSpPr/>
            <p:nvPr/>
          </p:nvSpPr>
          <p:spPr>
            <a:xfrm rot="10800000" flipH="1">
              <a:off x="4303273" y="495842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6"/>
            <p:cNvSpPr/>
            <p:nvPr/>
          </p:nvSpPr>
          <p:spPr>
            <a:xfrm rot="10800000" flipH="1">
              <a:off x="-97184" y="-54810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6"/>
            <p:cNvSpPr/>
            <p:nvPr/>
          </p:nvSpPr>
          <p:spPr>
            <a:xfrm rot="10800000" flipH="1">
              <a:off x="2768223" y="-54827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6"/>
            <p:cNvSpPr/>
            <p:nvPr/>
          </p:nvSpPr>
          <p:spPr>
            <a:xfrm rot="10800000" flipH="1">
              <a:off x="4932235" y="-54856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6"/>
            <p:cNvSpPr/>
            <p:nvPr/>
          </p:nvSpPr>
          <p:spPr>
            <a:xfrm rot="10800000" flipH="1">
              <a:off x="5065015" y="6716277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3" name="Google Shape;443;p16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16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16"/>
          <p:cNvSpPr txBox="1">
            <a:spLocks noGrp="1"/>
          </p:cNvSpPr>
          <p:nvPr>
            <p:ph type="title"/>
          </p:nvPr>
        </p:nvSpPr>
        <p:spPr>
          <a:xfrm>
            <a:off x="959984" y="23549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46" name="Google Shape;446;p16"/>
          <p:cNvSpPr txBox="1">
            <a:spLocks noGrp="1"/>
          </p:cNvSpPr>
          <p:nvPr>
            <p:ph type="title" idx="2" hasCustomPrompt="1"/>
          </p:nvPr>
        </p:nvSpPr>
        <p:spPr>
          <a:xfrm>
            <a:off x="4912551" y="24534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7" name="Google Shape;447;p16"/>
          <p:cNvSpPr txBox="1">
            <a:spLocks noGrp="1"/>
          </p:cNvSpPr>
          <p:nvPr>
            <p:ph type="subTitle" idx="1"/>
          </p:nvPr>
        </p:nvSpPr>
        <p:spPr>
          <a:xfrm>
            <a:off x="959984" y="29338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6"/>
          <p:cNvSpPr txBox="1">
            <a:spLocks noGrp="1"/>
          </p:cNvSpPr>
          <p:nvPr>
            <p:ph type="title" idx="3"/>
          </p:nvPr>
        </p:nvSpPr>
        <p:spPr>
          <a:xfrm>
            <a:off x="959984" y="42093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49" name="Google Shape;449;p16"/>
          <p:cNvSpPr txBox="1">
            <a:spLocks noGrp="1"/>
          </p:cNvSpPr>
          <p:nvPr>
            <p:ph type="title" idx="4" hasCustomPrompt="1"/>
          </p:nvPr>
        </p:nvSpPr>
        <p:spPr>
          <a:xfrm>
            <a:off x="4912551" y="43096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16"/>
          <p:cNvSpPr txBox="1">
            <a:spLocks noGrp="1"/>
          </p:cNvSpPr>
          <p:nvPr>
            <p:ph type="subTitle" idx="5"/>
          </p:nvPr>
        </p:nvSpPr>
        <p:spPr>
          <a:xfrm>
            <a:off x="959984" y="4788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16"/>
          <p:cNvSpPr txBox="1">
            <a:spLocks noGrp="1"/>
          </p:cNvSpPr>
          <p:nvPr>
            <p:ph type="title" idx="6"/>
          </p:nvPr>
        </p:nvSpPr>
        <p:spPr>
          <a:xfrm>
            <a:off x="8116784" y="23549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52" name="Google Shape;452;p16"/>
          <p:cNvSpPr txBox="1">
            <a:spLocks noGrp="1"/>
          </p:cNvSpPr>
          <p:nvPr>
            <p:ph type="title" idx="7" hasCustomPrompt="1"/>
          </p:nvPr>
        </p:nvSpPr>
        <p:spPr>
          <a:xfrm>
            <a:off x="6431251" y="24534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3" name="Google Shape;453;p16"/>
          <p:cNvSpPr txBox="1">
            <a:spLocks noGrp="1"/>
          </p:cNvSpPr>
          <p:nvPr>
            <p:ph type="subTitle" idx="8"/>
          </p:nvPr>
        </p:nvSpPr>
        <p:spPr>
          <a:xfrm>
            <a:off x="8116784" y="29338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16"/>
          <p:cNvSpPr txBox="1">
            <a:spLocks noGrp="1"/>
          </p:cNvSpPr>
          <p:nvPr>
            <p:ph type="title" idx="9"/>
          </p:nvPr>
        </p:nvSpPr>
        <p:spPr>
          <a:xfrm>
            <a:off x="8116784" y="42093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55" name="Google Shape;455;p16"/>
          <p:cNvSpPr txBox="1">
            <a:spLocks noGrp="1"/>
          </p:cNvSpPr>
          <p:nvPr>
            <p:ph type="title" idx="13" hasCustomPrompt="1"/>
          </p:nvPr>
        </p:nvSpPr>
        <p:spPr>
          <a:xfrm>
            <a:off x="6431251" y="4309633"/>
            <a:ext cx="850400" cy="12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 b="1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16"/>
          <p:cNvSpPr txBox="1">
            <a:spLocks noGrp="1"/>
          </p:cNvSpPr>
          <p:nvPr>
            <p:ph type="subTitle" idx="14"/>
          </p:nvPr>
        </p:nvSpPr>
        <p:spPr>
          <a:xfrm>
            <a:off x="8116784" y="4788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0141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" name="Google Shape;911;p29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912" name="Google Shape;912;p29"/>
            <p:cNvSpPr/>
            <p:nvPr/>
          </p:nvSpPr>
          <p:spPr>
            <a:xfrm>
              <a:off x="-2415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29"/>
            <p:cNvSpPr/>
            <p:nvPr/>
          </p:nvSpPr>
          <p:spPr>
            <a:xfrm>
              <a:off x="-2416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29"/>
            <p:cNvSpPr/>
            <p:nvPr/>
          </p:nvSpPr>
          <p:spPr>
            <a:xfrm>
              <a:off x="-2415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29"/>
            <p:cNvSpPr/>
            <p:nvPr/>
          </p:nvSpPr>
          <p:spPr>
            <a:xfrm>
              <a:off x="-2415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-2412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29"/>
            <p:cNvSpPr/>
            <p:nvPr/>
          </p:nvSpPr>
          <p:spPr>
            <a:xfrm>
              <a:off x="-2415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29"/>
            <p:cNvSpPr/>
            <p:nvPr/>
          </p:nvSpPr>
          <p:spPr>
            <a:xfrm>
              <a:off x="-2415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29"/>
            <p:cNvSpPr/>
            <p:nvPr/>
          </p:nvSpPr>
          <p:spPr>
            <a:xfrm>
              <a:off x="41601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29"/>
            <p:cNvSpPr/>
            <p:nvPr/>
          </p:nvSpPr>
          <p:spPr>
            <a:xfrm>
              <a:off x="-2415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29"/>
            <p:cNvSpPr/>
            <p:nvPr/>
          </p:nvSpPr>
          <p:spPr>
            <a:xfrm>
              <a:off x="26222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29"/>
            <p:cNvSpPr/>
            <p:nvPr/>
          </p:nvSpPr>
          <p:spPr>
            <a:xfrm>
              <a:off x="78963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29"/>
            <p:cNvSpPr/>
            <p:nvPr/>
          </p:nvSpPr>
          <p:spPr>
            <a:xfrm>
              <a:off x="47938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29"/>
            <p:cNvSpPr/>
            <p:nvPr/>
          </p:nvSpPr>
          <p:spPr>
            <a:xfrm>
              <a:off x="49243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29"/>
            <p:cNvSpPr/>
            <p:nvPr/>
          </p:nvSpPr>
          <p:spPr>
            <a:xfrm>
              <a:off x="-2496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26" name="Google Shape;926;p29"/>
            <p:cNvGrpSpPr/>
            <p:nvPr/>
          </p:nvGrpSpPr>
          <p:grpSpPr>
            <a:xfrm>
              <a:off x="-249624" y="-2432400"/>
              <a:ext cx="9377821" cy="2147740"/>
              <a:chOff x="-249624" y="-2432400"/>
              <a:chExt cx="9377821" cy="2147740"/>
            </a:xfrm>
          </p:grpSpPr>
          <p:sp>
            <p:nvSpPr>
              <p:cNvPr id="927" name="Google Shape;927;p29"/>
              <p:cNvSpPr/>
              <p:nvPr/>
            </p:nvSpPr>
            <p:spPr>
              <a:xfrm>
                <a:off x="-2415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29"/>
              <p:cNvSpPr/>
              <p:nvPr/>
            </p:nvSpPr>
            <p:spPr>
              <a:xfrm>
                <a:off x="-2496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29" name="Google Shape;929;p29"/>
            <p:cNvSpPr/>
            <p:nvPr/>
          </p:nvSpPr>
          <p:spPr>
            <a:xfrm>
              <a:off x="-2496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29"/>
            <p:cNvSpPr/>
            <p:nvPr/>
          </p:nvSpPr>
          <p:spPr>
            <a:xfrm>
              <a:off x="-2495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29"/>
            <p:cNvSpPr/>
            <p:nvPr/>
          </p:nvSpPr>
          <p:spPr>
            <a:xfrm>
              <a:off x="-2495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29"/>
            <p:cNvSpPr/>
            <p:nvPr/>
          </p:nvSpPr>
          <p:spPr>
            <a:xfrm>
              <a:off x="-2496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29"/>
            <p:cNvSpPr/>
            <p:nvPr/>
          </p:nvSpPr>
          <p:spPr>
            <a:xfrm>
              <a:off x="-2495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29"/>
            <p:cNvSpPr/>
            <p:nvPr/>
          </p:nvSpPr>
          <p:spPr>
            <a:xfrm>
              <a:off x="41508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29"/>
            <p:cNvSpPr/>
            <p:nvPr/>
          </p:nvSpPr>
          <p:spPr>
            <a:xfrm>
              <a:off x="-2495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29"/>
            <p:cNvSpPr/>
            <p:nvPr/>
          </p:nvSpPr>
          <p:spPr>
            <a:xfrm>
              <a:off x="26158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29"/>
            <p:cNvSpPr/>
            <p:nvPr/>
          </p:nvSpPr>
          <p:spPr>
            <a:xfrm>
              <a:off x="47798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29"/>
            <p:cNvSpPr/>
            <p:nvPr/>
          </p:nvSpPr>
          <p:spPr>
            <a:xfrm>
              <a:off x="49126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39" name="Google Shape;939;p2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2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2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2" name="Google Shape;94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3" name="Google Shape;943;p29"/>
          <p:cNvSpPr txBox="1">
            <a:spLocks noGrp="1"/>
          </p:cNvSpPr>
          <p:nvPr>
            <p:ph type="title" idx="2" hasCustomPrompt="1"/>
          </p:nvPr>
        </p:nvSpPr>
        <p:spPr>
          <a:xfrm>
            <a:off x="2892533" y="2224567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4" name="Google Shape;944;p29"/>
          <p:cNvSpPr txBox="1">
            <a:spLocks noGrp="1"/>
          </p:cNvSpPr>
          <p:nvPr>
            <p:ph type="subTitle" idx="3"/>
          </p:nvPr>
        </p:nvSpPr>
        <p:spPr>
          <a:xfrm>
            <a:off x="2892533" y="3165933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29"/>
          <p:cNvSpPr txBox="1">
            <a:spLocks noGrp="1"/>
          </p:cNvSpPr>
          <p:nvPr>
            <p:ph type="title" idx="4" hasCustomPrompt="1"/>
          </p:nvPr>
        </p:nvSpPr>
        <p:spPr>
          <a:xfrm>
            <a:off x="2892533" y="4166100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6" name="Google Shape;946;p29"/>
          <p:cNvSpPr txBox="1">
            <a:spLocks noGrp="1"/>
          </p:cNvSpPr>
          <p:nvPr>
            <p:ph type="subTitle" idx="5"/>
          </p:nvPr>
        </p:nvSpPr>
        <p:spPr>
          <a:xfrm>
            <a:off x="2892533" y="5107467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29"/>
          <p:cNvSpPr txBox="1">
            <a:spLocks noGrp="1"/>
          </p:cNvSpPr>
          <p:nvPr>
            <p:ph type="title" idx="6" hasCustomPrompt="1"/>
          </p:nvPr>
        </p:nvSpPr>
        <p:spPr>
          <a:xfrm>
            <a:off x="68207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8" name="Google Shape;948;p29"/>
          <p:cNvSpPr txBox="1">
            <a:spLocks noGrp="1"/>
          </p:cNvSpPr>
          <p:nvPr>
            <p:ph type="subTitle" idx="7"/>
          </p:nvPr>
        </p:nvSpPr>
        <p:spPr>
          <a:xfrm>
            <a:off x="68207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29"/>
          <p:cNvSpPr txBox="1">
            <a:spLocks noGrp="1"/>
          </p:cNvSpPr>
          <p:nvPr>
            <p:ph type="title" idx="8" hasCustomPrompt="1"/>
          </p:nvPr>
        </p:nvSpPr>
        <p:spPr>
          <a:xfrm>
            <a:off x="92712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50" name="Google Shape;950;p29"/>
          <p:cNvSpPr txBox="1">
            <a:spLocks noGrp="1"/>
          </p:cNvSpPr>
          <p:nvPr>
            <p:ph type="subTitle" idx="9"/>
          </p:nvPr>
        </p:nvSpPr>
        <p:spPr>
          <a:xfrm>
            <a:off x="92712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5573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3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988" name="Google Shape;988;p3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2" name="Google Shape;1002;p3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03" name="Google Shape;1003;p3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3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5" name="Google Shape;1005;p3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78856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2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1017" name="Google Shape;1017;p32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2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2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2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2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2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2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2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2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2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2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2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2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2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31" name="Google Shape;1031;p32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1032" name="Google Shape;1032;p32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32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34" name="Google Shape;1034;p32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2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2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2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2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2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2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2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2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2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97574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4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33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1046" name="Google Shape;1046;p3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60" name="Google Shape;1060;p3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1061" name="Google Shape;1061;p3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3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63" name="Google Shape;1063;p3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846824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34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75" name="Google Shape;1075;p34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9" name="Google Shape;1089;p34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90" name="Google Shape;1090;p34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34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2" name="Google Shape;1092;p34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30603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155534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3425219"/>
            <a:ext cx="12690592" cy="10316157"/>
            <a:chOff x="-97264" y="-2508600"/>
            <a:chExt cx="9517944" cy="7737118"/>
          </a:xfrm>
        </p:grpSpPr>
        <p:sp>
          <p:nvSpPr>
            <p:cNvPr id="10" name="Google Shape;10;p2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" name="Google Shape;24;p2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" name="Google Shape;27;p2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435833" y="1009400"/>
            <a:ext cx="7429600" cy="494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2334233" y="907788"/>
            <a:ext cx="7429600" cy="4940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 txBox="1">
            <a:spLocks noGrp="1"/>
          </p:cNvSpPr>
          <p:nvPr>
            <p:ph type="ctrTitle"/>
          </p:nvPr>
        </p:nvSpPr>
        <p:spPr>
          <a:xfrm>
            <a:off x="3058533" y="987900"/>
            <a:ext cx="6090000" cy="39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800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3058367" y="5007833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19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77" name="Google Shape;77;p4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" name="Google Shape;91;p4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92" name="Google Shape;92;p4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" name="Google Shape;94;p4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" name="Google Shape;104;p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2331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40" lvl="1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09" lvl="2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278" lvl="3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848" lvl="4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418" lvl="5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6987" lvl="6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557" lvl="7" indent="-423312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126" lvl="8" indent="-423312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9294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6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6"/>
          <p:cNvGrpSpPr/>
          <p:nvPr/>
        </p:nvGrpSpPr>
        <p:grpSpPr>
          <a:xfrm>
            <a:off x="-434485" y="-296800"/>
            <a:ext cx="12690592" cy="10316157"/>
            <a:chOff x="-325864" y="-222600"/>
            <a:chExt cx="9517944" cy="7737118"/>
          </a:xfrm>
        </p:grpSpPr>
        <p:sp>
          <p:nvSpPr>
            <p:cNvPr id="147" name="Google Shape;147;p6"/>
            <p:cNvSpPr/>
            <p:nvPr/>
          </p:nvSpPr>
          <p:spPr>
            <a:xfrm flipH="1">
              <a:off x="5198413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6"/>
            <p:cNvSpPr/>
            <p:nvPr/>
          </p:nvSpPr>
          <p:spPr>
            <a:xfrm flipH="1">
              <a:off x="797569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6"/>
            <p:cNvSpPr/>
            <p:nvPr/>
          </p:nvSpPr>
          <p:spPr>
            <a:xfrm flipH="1">
              <a:off x="8364238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6"/>
            <p:cNvSpPr/>
            <p:nvPr/>
          </p:nvSpPr>
          <p:spPr>
            <a:xfrm flipH="1">
              <a:off x="-177778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6"/>
            <p:cNvSpPr/>
            <p:nvPr/>
          </p:nvSpPr>
          <p:spPr>
            <a:xfrm flipH="1">
              <a:off x="4029862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823398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6"/>
            <p:cNvSpPr/>
            <p:nvPr/>
          </p:nvSpPr>
          <p:spPr>
            <a:xfrm flipH="1">
              <a:off x="-177898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6"/>
            <p:cNvSpPr/>
            <p:nvPr/>
          </p:nvSpPr>
          <p:spPr>
            <a:xfrm flipH="1">
              <a:off x="-177871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4604554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2000741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 flipH="1">
              <a:off x="387612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-177798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-317781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 flipH="1">
              <a:off x="5196012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1" name="Google Shape;161;p6"/>
            <p:cNvGrpSpPr/>
            <p:nvPr/>
          </p:nvGrpSpPr>
          <p:grpSpPr>
            <a:xfrm>
              <a:off x="-185781" y="-222600"/>
              <a:ext cx="9377821" cy="2147740"/>
              <a:chOff x="-185781" y="-222600"/>
              <a:chExt cx="9377821" cy="2147740"/>
            </a:xfrm>
          </p:grpSpPr>
          <p:sp>
            <p:nvSpPr>
              <p:cNvPr id="162" name="Google Shape;162;p6"/>
              <p:cNvSpPr/>
              <p:nvPr/>
            </p:nvSpPr>
            <p:spPr>
              <a:xfrm flipH="1">
                <a:off x="-177898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6"/>
              <p:cNvSpPr/>
              <p:nvPr/>
            </p:nvSpPr>
            <p:spPr>
              <a:xfrm flipH="1">
                <a:off x="-185781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4" name="Google Shape;164;p6"/>
            <p:cNvSpPr/>
            <p:nvPr/>
          </p:nvSpPr>
          <p:spPr>
            <a:xfrm flipH="1">
              <a:off x="824541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6"/>
            <p:cNvSpPr/>
            <p:nvPr/>
          </p:nvSpPr>
          <p:spPr>
            <a:xfrm flipH="1">
              <a:off x="8384687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-185941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4020138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flipH="1">
              <a:off x="-186021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-185914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718403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6"/>
            <p:cNvSpPr/>
            <p:nvPr/>
          </p:nvSpPr>
          <p:spPr>
            <a:xfrm flipH="1">
              <a:off x="1991136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6"/>
            <p:cNvSpPr/>
            <p:nvPr/>
          </p:nvSpPr>
          <p:spPr>
            <a:xfrm flipH="1">
              <a:off x="-185841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 flipH="1">
              <a:off x="-325864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4" name="Google Shape;174;p6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6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6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2938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45" name="Google Shape;245;p9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" name="Google Shape;259;p9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60" name="Google Shape;260;p9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" name="Google Shape;262;p9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482200" y="1528000"/>
            <a:ext cx="7227600" cy="2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2"/>
          </p:nvPr>
        </p:nvSpPr>
        <p:spPr>
          <a:xfrm>
            <a:off x="3394200" y="4505200"/>
            <a:ext cx="5403600" cy="82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8370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1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81" name="Google Shape;281;p1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5" name="Google Shape;295;p1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96" name="Google Shape;296;p1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1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1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8" name="Google Shape;308;p11"/>
          <p:cNvSpPr/>
          <p:nvPr/>
        </p:nvSpPr>
        <p:spPr>
          <a:xfrm>
            <a:off x="544333" y="1200852"/>
            <a:ext cx="11245600" cy="444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11"/>
          <p:cNvSpPr/>
          <p:nvPr/>
        </p:nvSpPr>
        <p:spPr>
          <a:xfrm>
            <a:off x="402067" y="1066751"/>
            <a:ext cx="11245600" cy="4441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340967"/>
            <a:ext cx="8768000" cy="1401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11" name="Google Shape;311;p11"/>
          <p:cNvSpPr txBox="1">
            <a:spLocks noGrp="1"/>
          </p:cNvSpPr>
          <p:nvPr>
            <p:ph type="subTitle" idx="1"/>
          </p:nvPr>
        </p:nvSpPr>
        <p:spPr>
          <a:xfrm>
            <a:off x="1712000" y="3945833"/>
            <a:ext cx="8768000" cy="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4073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0833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14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349" name="Google Shape;349;p14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14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364" name="Google Shape;364;p14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" name="Google Shape;366;p14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4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4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4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4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4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4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4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4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4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4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4160233" y="4036933"/>
            <a:ext cx="5968400" cy="14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9" name="Google Shape;379;p14"/>
          <p:cNvSpPr txBox="1">
            <a:spLocks noGrp="1"/>
          </p:cNvSpPr>
          <p:nvPr>
            <p:ph type="title" idx="2" hasCustomPrompt="1"/>
          </p:nvPr>
        </p:nvSpPr>
        <p:spPr>
          <a:xfrm>
            <a:off x="2184684" y="4526300"/>
            <a:ext cx="14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0" name="Google Shape;380;p14"/>
          <p:cNvSpPr txBox="1">
            <a:spLocks noGrp="1"/>
          </p:cNvSpPr>
          <p:nvPr>
            <p:ph type="subTitle" idx="1"/>
          </p:nvPr>
        </p:nvSpPr>
        <p:spPr>
          <a:xfrm>
            <a:off x="4160284" y="5330800"/>
            <a:ext cx="31724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3184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E8941171-C5B0-441A-8E86-83694C2F178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489E12-A7D9-421C-83DE-A702B693E4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8D5C76-AFFD-4185-95F4-77E04DDA03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FE3901-B912-4FC9-A801-0E84CEF45B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566122-D2D4-48DE-824A-0DDCD053D5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0569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9Slide.vn - 2019">
            <a:extLst>
              <a:ext uri="{FF2B5EF4-FFF2-40B4-BE49-F238E27FC236}">
                <a16:creationId xmlns:a16="http://schemas.microsoft.com/office/drawing/2014/main" id="{147561D4-09B4-4F0C-AFB3-5A55D9DC2102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315870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.wav"/><Relationship Id="rId7" Type="http://schemas.openxmlformats.org/officeDocument/2006/relationships/image" Target="../media/image2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1.wav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8.GIF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2.jpeg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0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8.GIF"/><Relationship Id="rId5" Type="http://schemas.openxmlformats.org/officeDocument/2006/relationships/image" Target="../media/image2.jpe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4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2" t="44786"/>
          <a:stretch>
            <a:fillRect/>
          </a:stretch>
        </p:blipFill>
        <p:spPr>
          <a:xfrm>
            <a:off x="6671310" y="729615"/>
            <a:ext cx="5520690" cy="6128385"/>
          </a:xfrm>
          <a:prstGeom prst="rect">
            <a:avLst/>
          </a:prstGeom>
        </p:spPr>
      </p:pic>
      <p:pic>
        <p:nvPicPr>
          <p:cNvPr id="5" name="PA_库_图片 96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825" y="118110"/>
            <a:ext cx="6711950" cy="6211570"/>
          </a:xfrm>
          <a:prstGeom prst="rect">
            <a:avLst/>
          </a:prstGeom>
        </p:spPr>
      </p:pic>
      <p:pic>
        <p:nvPicPr>
          <p:cNvPr id="3" name="Picture 2" descr="Picture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8300" y="460375"/>
            <a:ext cx="4639310" cy="4602480"/>
          </a:xfrm>
          <a:prstGeom prst="rect">
            <a:avLst/>
          </a:prstGeom>
        </p:spPr>
      </p:pic>
      <p:pic>
        <p:nvPicPr>
          <p:cNvPr id="8" name="5c249dca6369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95835" y="118110"/>
            <a:ext cx="1233805" cy="1233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28132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9" dur="indefinite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F03CCBA-3D9C-6190-88D1-948C8C167DB5}"/>
              </a:ext>
            </a:extLst>
          </p:cNvPr>
          <p:cNvSpPr/>
          <p:nvPr/>
        </p:nvSpPr>
        <p:spPr>
          <a:xfrm>
            <a:off x="1029589" y="106722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0469ED-7599-329D-6115-E7E87BBD0226}"/>
              </a:ext>
            </a:extLst>
          </p:cNvPr>
          <p:cNvSpPr txBox="1"/>
          <p:nvPr/>
        </p:nvSpPr>
        <p:spPr>
          <a:xfrm>
            <a:off x="1518057" y="993786"/>
            <a:ext cx="9578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Lớp 2A có 8 bạn học hát. Số bạn học võ nhiều hơn số bạn học hát là 5 bạn. Hỏi lớp 2A có bao nhiêu bạn học võ?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F22EA9-A6D7-810E-5CF6-E22F9E8353A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14293" y="1803571"/>
            <a:ext cx="3673608" cy="26675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EAFAFD-7A7B-BCAB-176A-D471A1D46EB1}"/>
              </a:ext>
            </a:extLst>
          </p:cNvPr>
          <p:cNvSpPr txBox="1"/>
          <p:nvPr/>
        </p:nvSpPr>
        <p:spPr>
          <a:xfrm>
            <a:off x="3484177" y="2738372"/>
            <a:ext cx="1811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 giải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  <a:endParaRPr kumimoji="0" lang="vi-VN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7817B6-3D21-C0F5-94A4-C66C54B51AD5}"/>
              </a:ext>
            </a:extLst>
          </p:cNvPr>
          <p:cNvSpPr txBox="1"/>
          <p:nvPr/>
        </p:nvSpPr>
        <p:spPr>
          <a:xfrm>
            <a:off x="1355946" y="3238803"/>
            <a:ext cx="6229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Lớp 2A có số bạn học võ là: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21B7D2-65F1-7FEB-6996-2286F5AD9439}"/>
              </a:ext>
            </a:extLst>
          </p:cNvPr>
          <p:cNvSpPr txBox="1"/>
          <p:nvPr/>
        </p:nvSpPr>
        <p:spPr>
          <a:xfrm>
            <a:off x="1844522" y="3819581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 + 5 = 13 (bạn)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1251A3-C893-4063-FD94-B1351DAEE0D6}"/>
              </a:ext>
            </a:extLst>
          </p:cNvPr>
          <p:cNvSpPr txBox="1"/>
          <p:nvPr/>
        </p:nvSpPr>
        <p:spPr>
          <a:xfrm>
            <a:off x="3176203" y="4365782"/>
            <a:ext cx="3931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số: 13 bạn học võ.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143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14;p39"/>
          <p:cNvSpPr txBox="1">
            <a:spLocks/>
          </p:cNvSpPr>
          <p:nvPr/>
        </p:nvSpPr>
        <p:spPr>
          <a:xfrm>
            <a:off x="3535519" y="829904"/>
            <a:ext cx="7445231" cy="215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defRPr sz="9600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40"/>
            <a:r>
              <a:rPr lang="en-US" b="1" kern="0" dirty="0" err="1">
                <a:solidFill>
                  <a:srgbClr val="00B050"/>
                </a:solidFill>
                <a:latin typeface="Arial"/>
              </a:rPr>
              <a:t>Dặn</a:t>
            </a:r>
            <a:r>
              <a:rPr lang="en-US" b="1" kern="0" dirty="0">
                <a:solidFill>
                  <a:srgbClr val="00B050"/>
                </a:solidFill>
                <a:latin typeface="Arial"/>
              </a:rPr>
              <a:t> </a:t>
            </a:r>
            <a:r>
              <a:rPr lang="en-US" b="1" kern="0" dirty="0" err="1">
                <a:solidFill>
                  <a:srgbClr val="00B050"/>
                </a:solidFill>
                <a:latin typeface="Arial"/>
              </a:rPr>
              <a:t>dò</a:t>
            </a:r>
            <a:endParaRPr lang="en-US" b="1" kern="0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112" name="Google Shape;1114;p39"/>
          <p:cNvSpPr txBox="1">
            <a:spLocks/>
          </p:cNvSpPr>
          <p:nvPr/>
        </p:nvSpPr>
        <p:spPr>
          <a:xfrm>
            <a:off x="2027704" y="3278998"/>
            <a:ext cx="9864845" cy="215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defRPr sz="9600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1142942" indent="-1142942" defTabSz="1219140">
              <a:lnSpc>
                <a:spcPct val="150000"/>
              </a:lnSpc>
              <a:buFontTx/>
              <a:buChar char="-"/>
            </a:pP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Hoàn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thành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các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bài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tập</a:t>
            </a:r>
            <a:endParaRPr lang="en-US" sz="5333" b="1" kern="0" dirty="0">
              <a:solidFill>
                <a:srgbClr val="0070C0"/>
              </a:solidFill>
              <a:latin typeface="Arial"/>
            </a:endParaRPr>
          </a:p>
          <a:p>
            <a:pPr marL="1142942" indent="-1142942" defTabSz="1219140">
              <a:lnSpc>
                <a:spcPct val="150000"/>
              </a:lnSpc>
              <a:buFontTx/>
              <a:buChar char="-"/>
            </a:pP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Chuẩn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bị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bài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tiếp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theo</a:t>
            </a:r>
            <a:endParaRPr lang="en-US" sz="5333" b="1" kern="0" dirty="0">
              <a:solidFill>
                <a:srgbClr val="0070C0"/>
              </a:solidFill>
              <a:latin typeface="Arial"/>
            </a:endParaRPr>
          </a:p>
        </p:txBody>
      </p:sp>
      <p:pic>
        <p:nvPicPr>
          <p:cNvPr id="113" name="Picture 1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8" b="100000" l="1183" r="97929">
                        <a14:foregroundMark x1="38166" y1="42012" x2="45562" y2="38757"/>
                        <a14:foregroundMark x1="54438" y1="38757" x2="60947" y2="39941"/>
                        <a14:foregroundMark x1="42604" y1="47337" x2="52959" y2="47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711" y="3506533"/>
            <a:ext cx="4166083" cy="41660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14;p39"/>
          <p:cNvSpPr txBox="1">
            <a:spLocks/>
          </p:cNvSpPr>
          <p:nvPr/>
        </p:nvSpPr>
        <p:spPr>
          <a:xfrm>
            <a:off x="2680083" y="2726710"/>
            <a:ext cx="7445231" cy="215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defRPr sz="9600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40"/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Chúc</a:t>
            </a:r>
            <a:r>
              <a:rPr lang="en-US" sz="11733" b="1" kern="0" dirty="0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 </a:t>
            </a:r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các</a:t>
            </a:r>
            <a:r>
              <a:rPr lang="en-US" sz="11733" b="1" kern="0" dirty="0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 </a:t>
            </a:r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em</a:t>
            </a:r>
            <a:endParaRPr lang="en-US" sz="11733" b="1" kern="0" dirty="0">
              <a:solidFill>
                <a:srgbClr val="FF657D">
                  <a:lumMod val="75000"/>
                </a:srgbClr>
              </a:solidFill>
              <a:effectLst>
                <a:glow rad="101600">
                  <a:srgbClr val="FAC539">
                    <a:satMod val="175000"/>
                    <a:alpha val="40000"/>
                  </a:srgbClr>
                </a:glow>
              </a:effectLst>
              <a:latin typeface="UTM Staccato " panose="02040603050506020204" pitchFamily="18" charset="0"/>
            </a:endParaRPr>
          </a:p>
          <a:p>
            <a:pPr defTabSz="1219140"/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học</a:t>
            </a:r>
            <a:r>
              <a:rPr lang="en-US" sz="11733" b="1" kern="0" dirty="0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 </a:t>
            </a:r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tốt</a:t>
            </a:r>
            <a:endParaRPr lang="en-US" sz="11733" kern="0" dirty="0">
              <a:solidFill>
                <a:srgbClr val="FF657D">
                  <a:lumMod val="75000"/>
                </a:srgbClr>
              </a:solidFill>
              <a:effectLst>
                <a:glow rad="101600">
                  <a:srgbClr val="FAC539">
                    <a:satMod val="175000"/>
                    <a:alpha val="40000"/>
                  </a:srgbClr>
                </a:glow>
              </a:effectLst>
              <a:latin typeface="UTM Staccato " panose="02040603050506020204" pitchFamily="18" charset="0"/>
            </a:endParaRPr>
          </a:p>
        </p:txBody>
      </p:sp>
      <p:pic>
        <p:nvPicPr>
          <p:cNvPr id="111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1" r="72269" b="-7056"/>
          <a:stretch>
            <a:fillRect/>
          </a:stretch>
        </p:blipFill>
        <p:spPr bwMode="auto">
          <a:xfrm>
            <a:off x="2" y="2555595"/>
            <a:ext cx="3098585" cy="893917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1224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雨, 自然, 室内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8" name="Picture 17" descr="Picture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025" y="-60325"/>
            <a:ext cx="1706880" cy="1085215"/>
          </a:xfrm>
          <a:prstGeom prst="rect">
            <a:avLst/>
          </a:prstGeom>
        </p:spPr>
      </p:pic>
      <p:grpSp>
        <p:nvGrpSpPr>
          <p:cNvPr id="81" name="Group 80"/>
          <p:cNvGrpSpPr/>
          <p:nvPr/>
        </p:nvGrpSpPr>
        <p:grpSpPr>
          <a:xfrm>
            <a:off x="4973955" y="313690"/>
            <a:ext cx="8950960" cy="8950960"/>
            <a:chOff x="7833" y="494"/>
            <a:chExt cx="14096" cy="14096"/>
          </a:xfrm>
        </p:grpSpPr>
        <p:pic>
          <p:nvPicPr>
            <p:cNvPr id="17" name="图片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33" y="494"/>
              <a:ext cx="14097" cy="14097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16122" y="5251"/>
              <a:ext cx="2900" cy="3520"/>
              <a:chOff x="14010" y="3766"/>
              <a:chExt cx="2900" cy="3520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 flipH="1">
                <a:off x="14810" y="5026"/>
                <a:ext cx="440" cy="226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tangles 22"/>
              <p:cNvSpPr/>
              <p:nvPr/>
            </p:nvSpPr>
            <p:spPr>
              <a:xfrm rot="600000">
                <a:off x="14010" y="3766"/>
                <a:ext cx="2900" cy="1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ĐỘI B</a:t>
                </a:r>
              </a:p>
            </p:txBody>
          </p:sp>
        </p:grpSp>
        <p:sp>
          <p:nvSpPr>
            <p:cNvPr id="24" name="Rounded Rectangle 23"/>
            <p:cNvSpPr/>
            <p:nvPr/>
          </p:nvSpPr>
          <p:spPr>
            <a:xfrm>
              <a:off x="13627" y="8647"/>
              <a:ext cx="3619" cy="1919"/>
            </a:xfrm>
            <a:prstGeom prst="roundRect">
              <a:avLst>
                <a:gd name="adj" fmla="val 0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Rectangle: Rounded Corners 39"/>
            <p:cNvSpPr/>
            <p:nvPr/>
          </p:nvSpPr>
          <p:spPr>
            <a:xfrm>
              <a:off x="13602" y="8687"/>
              <a:ext cx="2063" cy="1787"/>
            </a:xfrm>
            <a:prstGeom prst="roundRect">
              <a:avLst>
                <a:gd name="adj" fmla="val 0"/>
              </a:avLst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  <p:sp>
          <p:nvSpPr>
            <p:cNvPr id="28" name="Plus Sign 27"/>
            <p:cNvSpPr/>
            <p:nvPr/>
          </p:nvSpPr>
          <p:spPr>
            <a:xfrm>
              <a:off x="15530" y="8721"/>
              <a:ext cx="1787" cy="1787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图片 1" descr="图片包含 雨, 自然, 室内&#10;&#10;描述已自动生成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48" t="26347" r="40731" b="56966"/>
            <a:stretch>
              <a:fillRect/>
            </a:stretch>
          </p:blipFill>
          <p:spPr>
            <a:xfrm flipH="1">
              <a:off x="12122" y="5061"/>
              <a:ext cx="1060" cy="480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2434590" y="-346075"/>
            <a:ext cx="7322820" cy="2142490"/>
            <a:chOff x="3834" y="-545"/>
            <a:chExt cx="11532" cy="3374"/>
          </a:xfrm>
        </p:grpSpPr>
        <p:grpSp>
          <p:nvGrpSpPr>
            <p:cNvPr id="4" name="Group 3"/>
            <p:cNvGrpSpPr/>
            <p:nvPr/>
          </p:nvGrpSpPr>
          <p:grpSpPr>
            <a:xfrm>
              <a:off x="3834" y="-545"/>
              <a:ext cx="11532" cy="3375"/>
              <a:chOff x="3599" y="-545"/>
              <a:chExt cx="11532" cy="3375"/>
            </a:xfrm>
          </p:grpSpPr>
          <p:grpSp>
            <p:nvGrpSpPr>
              <p:cNvPr id="80" name="Group 79"/>
              <p:cNvGrpSpPr/>
              <p:nvPr/>
            </p:nvGrpSpPr>
            <p:grpSpPr>
              <a:xfrm>
                <a:off x="3599" y="-545"/>
                <a:ext cx="11532" cy="3375"/>
                <a:chOff x="3370" y="-337"/>
                <a:chExt cx="11532" cy="3375"/>
              </a:xfrm>
            </p:grpSpPr>
            <p:sp>
              <p:nvSpPr>
                <p:cNvPr id="77" name="Google Shape;4238;p45"/>
                <p:cNvSpPr/>
                <p:nvPr/>
              </p:nvSpPr>
              <p:spPr>
                <a:xfrm rot="599">
                  <a:off x="3370" y="786"/>
                  <a:ext cx="11532" cy="225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38" name="Google Shape;4238;p45"/>
                <p:cNvSpPr/>
                <p:nvPr/>
              </p:nvSpPr>
              <p:spPr>
                <a:xfrm rot="599">
                  <a:off x="3632" y="786"/>
                  <a:ext cx="11009" cy="2113"/>
                </a:xfrm>
                <a:prstGeom prst="rect">
                  <a:avLst/>
                </a:prstGeom>
                <a:solidFill>
                  <a:srgbClr val="FCDF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24" name="Google Shape;4324;p45"/>
                <p:cNvSpPr/>
                <p:nvPr/>
              </p:nvSpPr>
              <p:spPr>
                <a:xfrm rot="2153968">
                  <a:off x="7847" y="-337"/>
                  <a:ext cx="2578" cy="2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0" h="21060" extrusionOk="0">
                      <a:moveTo>
                        <a:pt x="20833" y="1"/>
                      </a:moveTo>
                      <a:lnTo>
                        <a:pt x="1" y="14443"/>
                      </a:lnTo>
                      <a:cubicBezTo>
                        <a:pt x="1" y="14443"/>
                        <a:pt x="1097" y="14443"/>
                        <a:pt x="1513" y="14972"/>
                      </a:cubicBezTo>
                      <a:cubicBezTo>
                        <a:pt x="1891" y="15540"/>
                        <a:pt x="1551" y="16371"/>
                        <a:pt x="1551" y="16371"/>
                      </a:cubicBezTo>
                      <a:cubicBezTo>
                        <a:pt x="1551" y="16371"/>
                        <a:pt x="2647" y="16371"/>
                        <a:pt x="3063" y="16938"/>
                      </a:cubicBezTo>
                      <a:cubicBezTo>
                        <a:pt x="3479" y="17543"/>
                        <a:pt x="3139" y="18867"/>
                        <a:pt x="3139" y="18867"/>
                      </a:cubicBezTo>
                      <a:cubicBezTo>
                        <a:pt x="3139" y="18867"/>
                        <a:pt x="4349" y="19018"/>
                        <a:pt x="4613" y="19396"/>
                      </a:cubicBezTo>
                      <a:cubicBezTo>
                        <a:pt x="4878" y="19774"/>
                        <a:pt x="4727" y="21060"/>
                        <a:pt x="4727" y="21060"/>
                      </a:cubicBezTo>
                      <a:lnTo>
                        <a:pt x="25370" y="6768"/>
                      </a:lnTo>
                      <a:cubicBezTo>
                        <a:pt x="23442" y="6579"/>
                        <a:pt x="23782" y="4575"/>
                        <a:pt x="23782" y="4575"/>
                      </a:cubicBezTo>
                      <a:cubicBezTo>
                        <a:pt x="23782" y="4575"/>
                        <a:pt x="22912" y="4235"/>
                        <a:pt x="22459" y="3819"/>
                      </a:cubicBezTo>
                      <a:cubicBezTo>
                        <a:pt x="22043" y="3403"/>
                        <a:pt x="22345" y="2156"/>
                        <a:pt x="22345" y="2156"/>
                      </a:cubicBezTo>
                      <a:cubicBezTo>
                        <a:pt x="22345" y="2156"/>
                        <a:pt x="21173" y="2118"/>
                        <a:pt x="20795" y="1626"/>
                      </a:cubicBezTo>
                      <a:cubicBezTo>
                        <a:pt x="20455" y="1135"/>
                        <a:pt x="20833" y="1"/>
                        <a:pt x="20833" y="1"/>
                      </a:cubicBezTo>
                      <a:close/>
                    </a:path>
                  </a:pathLst>
                </a:custGeom>
                <a:solidFill>
                  <a:srgbClr val="F46A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04" name="Picture 10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59" y="-10"/>
                <a:ext cx="2552" cy="128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19" name="Text Box 18"/>
            <p:cNvSpPr txBox="1"/>
            <p:nvPr/>
          </p:nvSpPr>
          <p:spPr>
            <a:xfrm>
              <a:off x="4505" y="864"/>
              <a:ext cx="10190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ttaya" panose="00000500000000000000" charset="0"/>
                  <a:ea typeface="+mn-ea"/>
                  <a:cs typeface="Pattaya" panose="00000500000000000000" charset="0"/>
                </a:rPr>
                <a:t>Nhà toán học nhí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1350010" y="313690"/>
            <a:ext cx="8950960" cy="8950960"/>
            <a:chOff x="2126" y="494"/>
            <a:chExt cx="14096" cy="14096"/>
          </a:xfrm>
        </p:grpSpPr>
        <p:pic>
          <p:nvPicPr>
            <p:cNvPr id="16" name="图片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26" y="494"/>
              <a:ext cx="14097" cy="14097"/>
            </a:xfrm>
            <a:prstGeom prst="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>
              <a:off x="7904" y="8626"/>
              <a:ext cx="3639" cy="1919"/>
            </a:xfrm>
            <a:prstGeom prst="roundRect">
              <a:avLst>
                <a:gd name="adj" fmla="val 0"/>
              </a:avLst>
            </a:prstGeom>
            <a:solidFill>
              <a:srgbClr val="0070C0"/>
            </a:solidFill>
            <a:ln>
              <a:solidFill>
                <a:schemeClr val="accent2">
                  <a:lumMod val="1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: Rounded Corners 39"/>
            <p:cNvSpPr/>
            <p:nvPr/>
          </p:nvSpPr>
          <p:spPr>
            <a:xfrm>
              <a:off x="7901" y="8693"/>
              <a:ext cx="2063" cy="1787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  <p:sp>
          <p:nvSpPr>
            <p:cNvPr id="15" name="Plus Sign 27"/>
            <p:cNvSpPr/>
            <p:nvPr/>
          </p:nvSpPr>
          <p:spPr>
            <a:xfrm>
              <a:off x="9892" y="8662"/>
              <a:ext cx="1787" cy="1787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10459" y="5131"/>
              <a:ext cx="2900" cy="3520"/>
              <a:chOff x="14010" y="3766"/>
              <a:chExt cx="2900" cy="3520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 flipH="1">
                <a:off x="14810" y="5026"/>
                <a:ext cx="440" cy="226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tangles 34"/>
              <p:cNvSpPr/>
              <p:nvPr/>
            </p:nvSpPr>
            <p:spPr>
              <a:xfrm rot="600000">
                <a:off x="14010" y="3766"/>
                <a:ext cx="2900" cy="1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ĐỘI A</a:t>
                </a:r>
              </a:p>
            </p:txBody>
          </p:sp>
        </p:grpSp>
        <p:pic>
          <p:nvPicPr>
            <p:cNvPr id="3" name="图片 1" descr="图片包含 雨, 自然, 室内&#10;&#10;描述已自动生成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9" t="28203" r="89146" b="58725"/>
            <a:stretch>
              <a:fillRect/>
            </a:stretch>
          </p:blipFill>
          <p:spPr>
            <a:xfrm>
              <a:off x="6354" y="5771"/>
              <a:ext cx="1174" cy="3760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310748" y="1571624"/>
            <a:ext cx="4340860" cy="5137786"/>
            <a:chOff x="489" y="3042"/>
            <a:chExt cx="5650" cy="7502"/>
          </a:xfrm>
        </p:grpSpPr>
        <p:sp>
          <p:nvSpPr>
            <p:cNvPr id="42" name="Rounded Rectangle 41"/>
            <p:cNvSpPr/>
            <p:nvPr/>
          </p:nvSpPr>
          <p:spPr>
            <a:xfrm>
              <a:off x="489" y="3578"/>
              <a:ext cx="5650" cy="696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60C6EA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504" y="3042"/>
              <a:ext cx="3546" cy="911"/>
              <a:chOff x="1960647" y="667173"/>
              <a:chExt cx="3350859" cy="87760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60647" y="667173"/>
                <a:ext cx="3350859" cy="877606"/>
              </a:xfrm>
              <a:prstGeom prst="rect">
                <a:avLst/>
              </a:prstGeom>
            </p:spPr>
          </p:pic>
          <p:sp>
            <p:nvSpPr>
              <p:cNvPr id="21" name="TextBox 38"/>
              <p:cNvSpPr txBox="1"/>
              <p:nvPr/>
            </p:nvSpPr>
            <p:spPr>
              <a:xfrm>
                <a:off x="2193715" y="782739"/>
                <a:ext cx="2952755" cy="6982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LUẬT CHƠI</a:t>
                </a:r>
              </a:p>
            </p:txBody>
          </p:sp>
        </p:grpSp>
      </p:grpSp>
      <p:sp>
        <p:nvSpPr>
          <p:cNvPr id="36" name="Text Box 35"/>
          <p:cNvSpPr txBox="1"/>
          <p:nvPr/>
        </p:nvSpPr>
        <p:spPr>
          <a:xfrm>
            <a:off x="492358" y="2183612"/>
            <a:ext cx="4208780" cy="4334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+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8, 7 + 9, 3 + 8, 6 + 7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Hai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+1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76944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雨, 自然, 室内&#10;&#10;描述已自动生成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7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0255" y="313690"/>
            <a:ext cx="8951595" cy="895159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8573770" y="3334385"/>
            <a:ext cx="1841500" cy="2235200"/>
            <a:chOff x="14010" y="3766"/>
            <a:chExt cx="2900" cy="3520"/>
          </a:xfrm>
        </p:grpSpPr>
        <p:cxnSp>
          <p:nvCxnSpPr>
            <p:cNvPr id="22" name="Straight Connector 21"/>
            <p:cNvCxnSpPr/>
            <p:nvPr/>
          </p:nvCxnSpPr>
          <p:spPr>
            <a:xfrm flipH="1">
              <a:off x="14810" y="5026"/>
              <a:ext cx="440" cy="226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s 22"/>
            <p:cNvSpPr/>
            <p:nvPr/>
          </p:nvSpPr>
          <p:spPr>
            <a:xfrm rot="600000">
              <a:off x="14010" y="3766"/>
              <a:ext cx="2900" cy="13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ĐỘI B</a:t>
              </a:r>
            </a:p>
          </p:txBody>
        </p:sp>
      </p:grpSp>
      <p:pic>
        <p:nvPicPr>
          <p:cNvPr id="1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3690" y="313690"/>
            <a:ext cx="8951595" cy="8951595"/>
          </a:xfrm>
          <a:prstGeom prst="rect">
            <a:avLst/>
          </a:prstGeom>
        </p:spPr>
      </p:pic>
      <p:pic>
        <p:nvPicPr>
          <p:cNvPr id="18" name="Picture 17" descr="Picture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025" y="-60325"/>
            <a:ext cx="1706880" cy="1085215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3355340" y="5477510"/>
            <a:ext cx="2310765" cy="1218565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solidFill>
              <a:schemeClr val="accent2">
                <a:lumMod val="1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989445" y="5490845"/>
            <a:ext cx="2298065" cy="1218565"/>
          </a:xfrm>
          <a:prstGeom prst="roundRect">
            <a:avLst>
              <a:gd name="adj" fmla="val 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: Rounded Corners 39"/>
          <p:cNvSpPr/>
          <p:nvPr/>
        </p:nvSpPr>
        <p:spPr>
          <a:xfrm>
            <a:off x="6973669" y="551602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6973669" y="5536981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1</a:t>
            </a:r>
          </a:p>
        </p:txBody>
      </p:sp>
      <p:sp>
        <p:nvSpPr>
          <p:cNvPr id="8" name="Rectangle: Rounded Corners 39"/>
          <p:cNvSpPr/>
          <p:nvPr/>
        </p:nvSpPr>
        <p:spPr>
          <a:xfrm>
            <a:off x="3353534" y="551983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28" name="Plus Sign 27"/>
          <p:cNvSpPr/>
          <p:nvPr/>
        </p:nvSpPr>
        <p:spPr>
          <a:xfrm>
            <a:off x="8197571" y="5537616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lus Sign 27"/>
          <p:cNvSpPr/>
          <p:nvPr/>
        </p:nvSpPr>
        <p:spPr>
          <a:xfrm>
            <a:off x="4617441" y="5500151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8" t="26347" r="40731" b="56966"/>
          <a:stretch>
            <a:fillRect/>
          </a:stretch>
        </p:blipFill>
        <p:spPr>
          <a:xfrm flipH="1">
            <a:off x="6033770" y="3213735"/>
            <a:ext cx="673100" cy="30480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434590" y="-346075"/>
            <a:ext cx="7322820" cy="2142490"/>
            <a:chOff x="3834" y="-545"/>
            <a:chExt cx="11532" cy="3374"/>
          </a:xfrm>
        </p:grpSpPr>
        <p:grpSp>
          <p:nvGrpSpPr>
            <p:cNvPr id="4" name="Group 3"/>
            <p:cNvGrpSpPr/>
            <p:nvPr/>
          </p:nvGrpSpPr>
          <p:grpSpPr>
            <a:xfrm>
              <a:off x="3834" y="-545"/>
              <a:ext cx="11532" cy="3375"/>
              <a:chOff x="3599" y="-545"/>
              <a:chExt cx="11532" cy="3375"/>
            </a:xfrm>
          </p:grpSpPr>
          <p:grpSp>
            <p:nvGrpSpPr>
              <p:cNvPr id="80" name="Group 79"/>
              <p:cNvGrpSpPr/>
              <p:nvPr/>
            </p:nvGrpSpPr>
            <p:grpSpPr>
              <a:xfrm>
                <a:off x="3599" y="-545"/>
                <a:ext cx="11532" cy="3375"/>
                <a:chOff x="3370" y="-337"/>
                <a:chExt cx="11532" cy="3375"/>
              </a:xfrm>
            </p:grpSpPr>
            <p:sp>
              <p:nvSpPr>
                <p:cNvPr id="77" name="Google Shape;4238;p45"/>
                <p:cNvSpPr/>
                <p:nvPr/>
              </p:nvSpPr>
              <p:spPr>
                <a:xfrm rot="599">
                  <a:off x="3370" y="786"/>
                  <a:ext cx="11532" cy="225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38" name="Google Shape;4238;p45"/>
                <p:cNvSpPr/>
                <p:nvPr/>
              </p:nvSpPr>
              <p:spPr>
                <a:xfrm rot="599">
                  <a:off x="3632" y="786"/>
                  <a:ext cx="11009" cy="2113"/>
                </a:xfrm>
                <a:prstGeom prst="rect">
                  <a:avLst/>
                </a:prstGeom>
                <a:solidFill>
                  <a:srgbClr val="FCDF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24" name="Google Shape;4324;p45"/>
                <p:cNvSpPr/>
                <p:nvPr/>
              </p:nvSpPr>
              <p:spPr>
                <a:xfrm rot="2153968">
                  <a:off x="7847" y="-337"/>
                  <a:ext cx="2578" cy="2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0" h="21060" extrusionOk="0">
                      <a:moveTo>
                        <a:pt x="20833" y="1"/>
                      </a:moveTo>
                      <a:lnTo>
                        <a:pt x="1" y="14443"/>
                      </a:lnTo>
                      <a:cubicBezTo>
                        <a:pt x="1" y="14443"/>
                        <a:pt x="1097" y="14443"/>
                        <a:pt x="1513" y="14972"/>
                      </a:cubicBezTo>
                      <a:cubicBezTo>
                        <a:pt x="1891" y="15540"/>
                        <a:pt x="1551" y="16371"/>
                        <a:pt x="1551" y="16371"/>
                      </a:cubicBezTo>
                      <a:cubicBezTo>
                        <a:pt x="1551" y="16371"/>
                        <a:pt x="2647" y="16371"/>
                        <a:pt x="3063" y="16938"/>
                      </a:cubicBezTo>
                      <a:cubicBezTo>
                        <a:pt x="3479" y="17543"/>
                        <a:pt x="3139" y="18867"/>
                        <a:pt x="3139" y="18867"/>
                      </a:cubicBezTo>
                      <a:cubicBezTo>
                        <a:pt x="3139" y="18867"/>
                        <a:pt x="4349" y="19018"/>
                        <a:pt x="4613" y="19396"/>
                      </a:cubicBezTo>
                      <a:cubicBezTo>
                        <a:pt x="4878" y="19774"/>
                        <a:pt x="4727" y="21060"/>
                        <a:pt x="4727" y="21060"/>
                      </a:cubicBezTo>
                      <a:lnTo>
                        <a:pt x="25370" y="6768"/>
                      </a:lnTo>
                      <a:cubicBezTo>
                        <a:pt x="23442" y="6579"/>
                        <a:pt x="23782" y="4575"/>
                        <a:pt x="23782" y="4575"/>
                      </a:cubicBezTo>
                      <a:cubicBezTo>
                        <a:pt x="23782" y="4575"/>
                        <a:pt x="22912" y="4235"/>
                        <a:pt x="22459" y="3819"/>
                      </a:cubicBezTo>
                      <a:cubicBezTo>
                        <a:pt x="22043" y="3403"/>
                        <a:pt x="22345" y="2156"/>
                        <a:pt x="22345" y="2156"/>
                      </a:cubicBezTo>
                      <a:cubicBezTo>
                        <a:pt x="22345" y="2156"/>
                        <a:pt x="21173" y="2118"/>
                        <a:pt x="20795" y="1626"/>
                      </a:cubicBezTo>
                      <a:cubicBezTo>
                        <a:pt x="20455" y="1135"/>
                        <a:pt x="20833" y="1"/>
                        <a:pt x="20833" y="1"/>
                      </a:cubicBezTo>
                      <a:close/>
                    </a:path>
                  </a:pathLst>
                </a:custGeom>
                <a:solidFill>
                  <a:srgbClr val="F46A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04" name="Picture 10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59" y="-10"/>
                <a:ext cx="2552" cy="128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19" name="Text Box 18"/>
            <p:cNvSpPr txBox="1"/>
            <p:nvPr/>
          </p:nvSpPr>
          <p:spPr>
            <a:xfrm>
              <a:off x="4505" y="864"/>
              <a:ext cx="10190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ttaya" panose="00000500000000000000" charset="0"/>
                  <a:ea typeface="+mn-ea"/>
                  <a:cs typeface="Pattaya" panose="00000500000000000000" charset="0"/>
                </a:rPr>
                <a:t>Nhà toán học nhí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977765" y="3258185"/>
            <a:ext cx="1841500" cy="2235200"/>
            <a:chOff x="14010" y="3766"/>
            <a:chExt cx="2900" cy="3520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14810" y="5026"/>
              <a:ext cx="440" cy="226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s 34"/>
            <p:cNvSpPr/>
            <p:nvPr/>
          </p:nvSpPr>
          <p:spPr>
            <a:xfrm rot="600000">
              <a:off x="14010" y="3766"/>
              <a:ext cx="2900" cy="13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ĐỘI A</a:t>
              </a:r>
            </a:p>
          </p:txBody>
        </p:sp>
      </p:grpSp>
      <p:pic>
        <p:nvPicPr>
          <p:cNvPr id="3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" t="28203" r="89146" b="58725"/>
          <a:stretch>
            <a:fillRect/>
          </a:stretch>
        </p:blipFill>
        <p:spPr>
          <a:xfrm>
            <a:off x="2371090" y="3664585"/>
            <a:ext cx="745490" cy="2387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3403" y="3390875"/>
            <a:ext cx="2559685" cy="1311521"/>
            <a:chOff x="1960647" y="667173"/>
            <a:chExt cx="3148558" cy="137469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60647" y="667173"/>
              <a:ext cx="3148558" cy="1374691"/>
            </a:xfrm>
            <a:prstGeom prst="rect">
              <a:avLst/>
            </a:prstGeom>
          </p:spPr>
        </p:pic>
        <p:sp>
          <p:nvSpPr>
            <p:cNvPr id="21" name="TextBox 38"/>
            <p:cNvSpPr txBox="1"/>
            <p:nvPr/>
          </p:nvSpPr>
          <p:spPr>
            <a:xfrm>
              <a:off x="2193411" y="782774"/>
              <a:ext cx="2758015" cy="112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VÍ DỤ: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8 + 8</a:t>
              </a:r>
            </a:p>
          </p:txBody>
        </p:sp>
      </p:grpSp>
      <p:sp>
        <p:nvSpPr>
          <p:cNvPr id="37" name="Rounded Rectangular Callout 36"/>
          <p:cNvSpPr/>
          <p:nvPr/>
        </p:nvSpPr>
        <p:spPr>
          <a:xfrm>
            <a:off x="8662035" y="1883410"/>
            <a:ext cx="3397250" cy="1100455"/>
          </a:xfrm>
          <a:prstGeom prst="wedgeRoundRectCallout">
            <a:avLst>
              <a:gd name="adj1" fmla="val -39532"/>
              <a:gd name="adj2" fmla="val 6540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+ 8 = 16</a:t>
            </a:r>
          </a:p>
        </p:txBody>
      </p:sp>
      <p:sp>
        <p:nvSpPr>
          <p:cNvPr id="39" name="Rounded Rectangular Callout 38"/>
          <p:cNvSpPr/>
          <p:nvPr/>
        </p:nvSpPr>
        <p:spPr>
          <a:xfrm>
            <a:off x="2600960" y="1975485"/>
            <a:ext cx="3397250" cy="900430"/>
          </a:xfrm>
          <a:prstGeom prst="wedgeRoundRectCallout">
            <a:avLst>
              <a:gd name="adj1" fmla="val -29252"/>
              <a:gd name="adj2" fmla="val 100634"/>
              <a:gd name="adj3" fmla="val 16667"/>
            </a:avLst>
          </a:prstGeom>
          <a:solidFill>
            <a:srgbClr val="D5F7FF"/>
          </a:solidFill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+ 8 =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17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y2mate.com - Âm thanh câu trả lời đúng và tiếng vỗ tay   the correct answer and applause  Background Music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76125" y="5788025"/>
            <a:ext cx="1428750" cy="1212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402605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7" dur="1526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37" grpId="0" animBg="1"/>
      <p:bldP spid="37" grpId="1" animBg="1"/>
      <p:bldP spid="39" grpId="0" animBg="1"/>
      <p:bldP spid="3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雨, 自然, 室内&#10;&#10;描述已自动生成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7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5535" y="-629285"/>
            <a:ext cx="8951595" cy="8951595"/>
          </a:xfrm>
          <a:prstGeom prst="rect">
            <a:avLst/>
          </a:prstGeom>
        </p:spPr>
      </p:pic>
      <p:pic>
        <p:nvPicPr>
          <p:cNvPr id="1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94030" y="-629285"/>
            <a:ext cx="8951595" cy="895159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8896350" y="2391410"/>
            <a:ext cx="1841500" cy="2235200"/>
            <a:chOff x="14010" y="3766"/>
            <a:chExt cx="2900" cy="3520"/>
          </a:xfrm>
        </p:grpSpPr>
        <p:cxnSp>
          <p:nvCxnSpPr>
            <p:cNvPr id="22" name="Straight Connector 21"/>
            <p:cNvCxnSpPr/>
            <p:nvPr/>
          </p:nvCxnSpPr>
          <p:spPr>
            <a:xfrm flipH="1">
              <a:off x="14810" y="5026"/>
              <a:ext cx="440" cy="226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s 22"/>
            <p:cNvSpPr/>
            <p:nvPr/>
          </p:nvSpPr>
          <p:spPr>
            <a:xfrm rot="600000">
              <a:off x="14010" y="3766"/>
              <a:ext cx="2900" cy="13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ĐỘI B</a:t>
              </a:r>
            </a:p>
          </p:txBody>
        </p:sp>
      </p:grpSp>
      <p:pic>
        <p:nvPicPr>
          <p:cNvPr id="7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8" t="26347" r="40731" b="56966"/>
          <a:stretch>
            <a:fillRect/>
          </a:stretch>
        </p:blipFill>
        <p:spPr>
          <a:xfrm flipH="1">
            <a:off x="6356350" y="2270760"/>
            <a:ext cx="673100" cy="3048000"/>
          </a:xfrm>
          <a:prstGeom prst="rect">
            <a:avLst/>
          </a:prstGeom>
        </p:spPr>
      </p:pic>
      <p:pic>
        <p:nvPicPr>
          <p:cNvPr id="18" name="Picture 17" descr="Picture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025" y="-60325"/>
            <a:ext cx="1706880" cy="1085215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3175000" y="4534535"/>
            <a:ext cx="2310765" cy="1218565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solidFill>
              <a:schemeClr val="accent2">
                <a:lumMod val="1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312025" y="4547870"/>
            <a:ext cx="2298065" cy="1218565"/>
          </a:xfrm>
          <a:prstGeom prst="roundRect">
            <a:avLst>
              <a:gd name="adj" fmla="val 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: Rounded Corners 39"/>
          <p:cNvSpPr/>
          <p:nvPr/>
        </p:nvSpPr>
        <p:spPr>
          <a:xfrm>
            <a:off x="7296249" y="4573051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7296249" y="459400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1</a:t>
            </a:r>
          </a:p>
        </p:txBody>
      </p:sp>
      <p:sp>
        <p:nvSpPr>
          <p:cNvPr id="31" name="Rectangle: Rounded Corners 30"/>
          <p:cNvSpPr/>
          <p:nvPr/>
        </p:nvSpPr>
        <p:spPr>
          <a:xfrm>
            <a:off x="7296884" y="460670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2</a:t>
            </a:r>
          </a:p>
        </p:txBody>
      </p:sp>
      <p:sp>
        <p:nvSpPr>
          <p:cNvPr id="32" name="Rectangle: Rounded Corners 31"/>
          <p:cNvSpPr/>
          <p:nvPr/>
        </p:nvSpPr>
        <p:spPr>
          <a:xfrm>
            <a:off x="7296249" y="460670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3</a:t>
            </a:r>
          </a:p>
        </p:txBody>
      </p:sp>
      <p:sp>
        <p:nvSpPr>
          <p:cNvPr id="33" name="Rectangle: Rounded Corners 32"/>
          <p:cNvSpPr/>
          <p:nvPr/>
        </p:nvSpPr>
        <p:spPr>
          <a:xfrm>
            <a:off x="7297519" y="457622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4</a:t>
            </a:r>
          </a:p>
        </p:txBody>
      </p:sp>
      <p:sp>
        <p:nvSpPr>
          <p:cNvPr id="8" name="Rectangle: Rounded Corners 39"/>
          <p:cNvSpPr/>
          <p:nvPr/>
        </p:nvSpPr>
        <p:spPr>
          <a:xfrm>
            <a:off x="3173194" y="4576861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0" name="Rectangle: Rounded Corners 26"/>
          <p:cNvSpPr/>
          <p:nvPr/>
        </p:nvSpPr>
        <p:spPr>
          <a:xfrm>
            <a:off x="3173194" y="460924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1</a:t>
            </a:r>
          </a:p>
        </p:txBody>
      </p:sp>
      <p:sp>
        <p:nvSpPr>
          <p:cNvPr id="11" name="Rectangle: Rounded Corners 30"/>
          <p:cNvSpPr/>
          <p:nvPr/>
        </p:nvSpPr>
        <p:spPr>
          <a:xfrm>
            <a:off x="3173829" y="4611151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2</a:t>
            </a:r>
          </a:p>
        </p:txBody>
      </p:sp>
      <p:sp>
        <p:nvSpPr>
          <p:cNvPr id="12" name="Rectangle: Rounded Corners 31"/>
          <p:cNvSpPr/>
          <p:nvPr/>
        </p:nvSpPr>
        <p:spPr>
          <a:xfrm>
            <a:off x="3174464" y="4599721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3</a:t>
            </a:r>
          </a:p>
        </p:txBody>
      </p:sp>
      <p:sp>
        <p:nvSpPr>
          <p:cNvPr id="13" name="Rectangle: Rounded Corners 32"/>
          <p:cNvSpPr/>
          <p:nvPr/>
        </p:nvSpPr>
        <p:spPr>
          <a:xfrm>
            <a:off x="3175099" y="4570511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4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555624" y="5935331"/>
            <a:ext cx="11325225" cy="748057"/>
          </a:xfrm>
          <a:prstGeom prst="roundRect">
            <a:avLst/>
          </a:prstGeom>
          <a:solidFill>
            <a:srgbClr val="FEF5EC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trả lời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+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1 điểm. Đội Trả lời đúng thì bấm dấu + để cộng điểm)</a:t>
            </a:r>
            <a:endParaRPr kumimoji="0" lang="en-US" sz="28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sp>
        <p:nvSpPr>
          <p:cNvPr id="28" name="Plus Sign 27"/>
          <p:cNvSpPr/>
          <p:nvPr/>
        </p:nvSpPr>
        <p:spPr>
          <a:xfrm>
            <a:off x="8520151" y="4594641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lus Sign 27"/>
          <p:cNvSpPr/>
          <p:nvPr/>
        </p:nvSpPr>
        <p:spPr>
          <a:xfrm>
            <a:off x="4437101" y="4557176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434590" y="-346075"/>
            <a:ext cx="7322820" cy="2142490"/>
            <a:chOff x="3834" y="-545"/>
            <a:chExt cx="11532" cy="3374"/>
          </a:xfrm>
        </p:grpSpPr>
        <p:grpSp>
          <p:nvGrpSpPr>
            <p:cNvPr id="4" name="Group 3"/>
            <p:cNvGrpSpPr/>
            <p:nvPr/>
          </p:nvGrpSpPr>
          <p:grpSpPr>
            <a:xfrm>
              <a:off x="3834" y="-545"/>
              <a:ext cx="11532" cy="3375"/>
              <a:chOff x="3599" y="-545"/>
              <a:chExt cx="11532" cy="3375"/>
            </a:xfrm>
          </p:grpSpPr>
          <p:grpSp>
            <p:nvGrpSpPr>
              <p:cNvPr id="80" name="Group 79"/>
              <p:cNvGrpSpPr/>
              <p:nvPr/>
            </p:nvGrpSpPr>
            <p:grpSpPr>
              <a:xfrm>
                <a:off x="3599" y="-545"/>
                <a:ext cx="11532" cy="3375"/>
                <a:chOff x="3370" y="-337"/>
                <a:chExt cx="11532" cy="3375"/>
              </a:xfrm>
            </p:grpSpPr>
            <p:sp>
              <p:nvSpPr>
                <p:cNvPr id="77" name="Google Shape;4238;p45"/>
                <p:cNvSpPr/>
                <p:nvPr/>
              </p:nvSpPr>
              <p:spPr>
                <a:xfrm rot="599">
                  <a:off x="3370" y="786"/>
                  <a:ext cx="11532" cy="225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38" name="Google Shape;4238;p45"/>
                <p:cNvSpPr/>
                <p:nvPr/>
              </p:nvSpPr>
              <p:spPr>
                <a:xfrm rot="599">
                  <a:off x="3632" y="786"/>
                  <a:ext cx="11009" cy="2113"/>
                </a:xfrm>
                <a:prstGeom prst="rect">
                  <a:avLst/>
                </a:prstGeom>
                <a:solidFill>
                  <a:srgbClr val="FCDF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24" name="Google Shape;4324;p45"/>
                <p:cNvSpPr/>
                <p:nvPr/>
              </p:nvSpPr>
              <p:spPr>
                <a:xfrm rot="2153968">
                  <a:off x="7847" y="-337"/>
                  <a:ext cx="2578" cy="2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0" h="21060" extrusionOk="0">
                      <a:moveTo>
                        <a:pt x="20833" y="1"/>
                      </a:moveTo>
                      <a:lnTo>
                        <a:pt x="1" y="14443"/>
                      </a:lnTo>
                      <a:cubicBezTo>
                        <a:pt x="1" y="14443"/>
                        <a:pt x="1097" y="14443"/>
                        <a:pt x="1513" y="14972"/>
                      </a:cubicBezTo>
                      <a:cubicBezTo>
                        <a:pt x="1891" y="15540"/>
                        <a:pt x="1551" y="16371"/>
                        <a:pt x="1551" y="16371"/>
                      </a:cubicBezTo>
                      <a:cubicBezTo>
                        <a:pt x="1551" y="16371"/>
                        <a:pt x="2647" y="16371"/>
                        <a:pt x="3063" y="16938"/>
                      </a:cubicBezTo>
                      <a:cubicBezTo>
                        <a:pt x="3479" y="17543"/>
                        <a:pt x="3139" y="18867"/>
                        <a:pt x="3139" y="18867"/>
                      </a:cubicBezTo>
                      <a:cubicBezTo>
                        <a:pt x="3139" y="18867"/>
                        <a:pt x="4349" y="19018"/>
                        <a:pt x="4613" y="19396"/>
                      </a:cubicBezTo>
                      <a:cubicBezTo>
                        <a:pt x="4878" y="19774"/>
                        <a:pt x="4727" y="21060"/>
                        <a:pt x="4727" y="21060"/>
                      </a:cubicBezTo>
                      <a:lnTo>
                        <a:pt x="25370" y="6768"/>
                      </a:lnTo>
                      <a:cubicBezTo>
                        <a:pt x="23442" y="6579"/>
                        <a:pt x="23782" y="4575"/>
                        <a:pt x="23782" y="4575"/>
                      </a:cubicBezTo>
                      <a:cubicBezTo>
                        <a:pt x="23782" y="4575"/>
                        <a:pt x="22912" y="4235"/>
                        <a:pt x="22459" y="3819"/>
                      </a:cubicBezTo>
                      <a:cubicBezTo>
                        <a:pt x="22043" y="3403"/>
                        <a:pt x="22345" y="2156"/>
                        <a:pt x="22345" y="2156"/>
                      </a:cubicBezTo>
                      <a:cubicBezTo>
                        <a:pt x="22345" y="2156"/>
                        <a:pt x="21173" y="2118"/>
                        <a:pt x="20795" y="1626"/>
                      </a:cubicBezTo>
                      <a:cubicBezTo>
                        <a:pt x="20455" y="1135"/>
                        <a:pt x="20833" y="1"/>
                        <a:pt x="20833" y="1"/>
                      </a:cubicBezTo>
                      <a:close/>
                    </a:path>
                  </a:pathLst>
                </a:custGeom>
                <a:solidFill>
                  <a:srgbClr val="F46A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04" name="Picture 10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59" y="-10"/>
                <a:ext cx="2552" cy="128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19" name="Text Box 18"/>
            <p:cNvSpPr txBox="1"/>
            <p:nvPr/>
          </p:nvSpPr>
          <p:spPr>
            <a:xfrm>
              <a:off x="4505" y="864"/>
              <a:ext cx="10190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ttaya" panose="00000500000000000000" charset="0"/>
                  <a:ea typeface="+mn-ea"/>
                  <a:cs typeface="Pattaya" panose="00000500000000000000" charset="0"/>
                </a:rPr>
                <a:t>Nhà toán học nhí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797425" y="2315210"/>
            <a:ext cx="1841500" cy="2235200"/>
            <a:chOff x="14010" y="3766"/>
            <a:chExt cx="2900" cy="3520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14810" y="5026"/>
              <a:ext cx="440" cy="226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s 34"/>
            <p:cNvSpPr/>
            <p:nvPr/>
          </p:nvSpPr>
          <p:spPr>
            <a:xfrm rot="600000">
              <a:off x="14010" y="3766"/>
              <a:ext cx="2900" cy="13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ĐỘI A</a:t>
              </a:r>
            </a:p>
          </p:txBody>
        </p:sp>
      </p:grpSp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" t="28203" r="89146" b="58725"/>
          <a:stretch>
            <a:fillRect/>
          </a:stretch>
        </p:blipFill>
        <p:spPr>
          <a:xfrm>
            <a:off x="2190750" y="2721610"/>
            <a:ext cx="745490" cy="2387600"/>
          </a:xfrm>
          <a:prstGeom prst="rect">
            <a:avLst/>
          </a:prstGeom>
        </p:spPr>
      </p:pic>
      <p:sp>
        <p:nvSpPr>
          <p:cNvPr id="59" name="Text Box 58"/>
          <p:cNvSpPr txBox="1"/>
          <p:nvPr/>
        </p:nvSpPr>
        <p:spPr>
          <a:xfrm>
            <a:off x="155575" y="1797685"/>
            <a:ext cx="244538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ĐIỂM: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4332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7" grpId="0" bldLvl="0" animBg="1"/>
      <p:bldP spid="31" grpId="0" bldLvl="0" animBg="1"/>
      <p:bldP spid="32" grpId="0" bldLvl="0" animBg="1"/>
      <p:bldP spid="33" grpId="0" bldLvl="0" animBg="1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图片 18">
            <a:extLst>
              <a:ext uri="{FF2B5EF4-FFF2-40B4-BE49-F238E27FC236}">
                <a16:creationId xmlns:a16="http://schemas.microsoft.com/office/drawing/2014/main" id="{D740985E-66D8-4E2F-91CE-B6D5181E5A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-108370" y="-1067170"/>
            <a:ext cx="6116756" cy="4270500"/>
          </a:xfrm>
          <a:prstGeom prst="rect">
            <a:avLst/>
          </a:prstGeom>
        </p:spPr>
      </p:pic>
      <p:grpSp>
        <p:nvGrpSpPr>
          <p:cNvPr id="1116" name="Google Shape;1116;p39"/>
          <p:cNvGrpSpPr/>
          <p:nvPr/>
        </p:nvGrpSpPr>
        <p:grpSpPr>
          <a:xfrm>
            <a:off x="4402303" y="5529060"/>
            <a:ext cx="667900" cy="1326933"/>
            <a:chOff x="8326875" y="3208575"/>
            <a:chExt cx="500925" cy="995200"/>
          </a:xfrm>
        </p:grpSpPr>
        <p:sp>
          <p:nvSpPr>
            <p:cNvPr id="1117" name="Google Shape;1117;p39"/>
            <p:cNvSpPr/>
            <p:nvPr/>
          </p:nvSpPr>
          <p:spPr>
            <a:xfrm>
              <a:off x="8609175" y="3231375"/>
              <a:ext cx="218575" cy="195050"/>
            </a:xfrm>
            <a:custGeom>
              <a:avLst/>
              <a:gdLst/>
              <a:ahLst/>
              <a:cxnLst/>
              <a:rect l="l" t="t" r="r" b="b"/>
              <a:pathLst>
                <a:path w="8743" h="7802" extrusionOk="0">
                  <a:moveTo>
                    <a:pt x="6174" y="0"/>
                  </a:moveTo>
                  <a:cubicBezTo>
                    <a:pt x="6073" y="0"/>
                    <a:pt x="5971" y="22"/>
                    <a:pt x="5874" y="68"/>
                  </a:cubicBezTo>
                  <a:lnTo>
                    <a:pt x="365" y="3812"/>
                  </a:lnTo>
                  <a:lnTo>
                    <a:pt x="0" y="4844"/>
                  </a:lnTo>
                  <a:lnTo>
                    <a:pt x="8378" y="7801"/>
                  </a:lnTo>
                  <a:lnTo>
                    <a:pt x="8742" y="6770"/>
                  </a:lnTo>
                  <a:lnTo>
                    <a:pt x="6805" y="397"/>
                  </a:lnTo>
                  <a:cubicBezTo>
                    <a:pt x="6685" y="147"/>
                    <a:pt x="6434" y="0"/>
                    <a:pt x="6174" y="0"/>
                  </a:cubicBezTo>
                  <a:close/>
                </a:path>
              </a:pathLst>
            </a:custGeom>
            <a:solidFill>
              <a:srgbClr val="F550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39"/>
            <p:cNvSpPr/>
            <p:nvPr/>
          </p:nvSpPr>
          <p:spPr>
            <a:xfrm>
              <a:off x="8609250" y="3265400"/>
              <a:ext cx="218550" cy="161025"/>
            </a:xfrm>
            <a:custGeom>
              <a:avLst/>
              <a:gdLst/>
              <a:ahLst/>
              <a:cxnLst/>
              <a:rect l="l" t="t" r="r" b="b"/>
              <a:pathLst>
                <a:path w="8742" h="6441" extrusionOk="0">
                  <a:moveTo>
                    <a:pt x="3970" y="1"/>
                  </a:moveTo>
                  <a:lnTo>
                    <a:pt x="363" y="2451"/>
                  </a:lnTo>
                  <a:lnTo>
                    <a:pt x="0" y="3483"/>
                  </a:lnTo>
                  <a:lnTo>
                    <a:pt x="8378" y="6440"/>
                  </a:lnTo>
                  <a:lnTo>
                    <a:pt x="8742" y="5409"/>
                  </a:lnTo>
                  <a:lnTo>
                    <a:pt x="7477" y="1252"/>
                  </a:lnTo>
                  <a:lnTo>
                    <a:pt x="4188" y="92"/>
                  </a:lnTo>
                  <a:cubicBezTo>
                    <a:pt x="4114" y="65"/>
                    <a:pt x="4041" y="32"/>
                    <a:pt x="39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39"/>
            <p:cNvSpPr/>
            <p:nvPr/>
          </p:nvSpPr>
          <p:spPr>
            <a:xfrm>
              <a:off x="8708400" y="3231375"/>
              <a:ext cx="87725" cy="65350"/>
            </a:xfrm>
            <a:custGeom>
              <a:avLst/>
              <a:gdLst/>
              <a:ahLst/>
              <a:cxnLst/>
              <a:rect l="l" t="t" r="r" b="b"/>
              <a:pathLst>
                <a:path w="3509" h="2614" extrusionOk="0">
                  <a:moveTo>
                    <a:pt x="2205" y="0"/>
                  </a:moveTo>
                  <a:cubicBezTo>
                    <a:pt x="2104" y="0"/>
                    <a:pt x="2002" y="22"/>
                    <a:pt x="1905" y="68"/>
                  </a:cubicBezTo>
                  <a:lnTo>
                    <a:pt x="1" y="1362"/>
                  </a:lnTo>
                  <a:cubicBezTo>
                    <a:pt x="75" y="1393"/>
                    <a:pt x="146" y="1426"/>
                    <a:pt x="221" y="1453"/>
                  </a:cubicBezTo>
                  <a:lnTo>
                    <a:pt x="3509" y="2613"/>
                  </a:lnTo>
                  <a:lnTo>
                    <a:pt x="2836" y="397"/>
                  </a:lnTo>
                  <a:cubicBezTo>
                    <a:pt x="2716" y="147"/>
                    <a:pt x="2465" y="0"/>
                    <a:pt x="2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9"/>
            <p:cNvSpPr/>
            <p:nvPr/>
          </p:nvSpPr>
          <p:spPr>
            <a:xfrm>
              <a:off x="8339650" y="3980300"/>
              <a:ext cx="251725" cy="223475"/>
            </a:xfrm>
            <a:custGeom>
              <a:avLst/>
              <a:gdLst/>
              <a:ahLst/>
              <a:cxnLst/>
              <a:rect l="l" t="t" r="r" b="b"/>
              <a:pathLst>
                <a:path w="10069" h="8939" extrusionOk="0">
                  <a:moveTo>
                    <a:pt x="5034" y="1"/>
                  </a:moveTo>
                  <a:cubicBezTo>
                    <a:pt x="3193" y="1"/>
                    <a:pt x="1470" y="1148"/>
                    <a:pt x="823" y="2983"/>
                  </a:cubicBezTo>
                  <a:cubicBezTo>
                    <a:pt x="1" y="5309"/>
                    <a:pt x="1220" y="7861"/>
                    <a:pt x="3547" y="8683"/>
                  </a:cubicBezTo>
                  <a:cubicBezTo>
                    <a:pt x="4039" y="8856"/>
                    <a:pt x="4541" y="8939"/>
                    <a:pt x="5035" y="8939"/>
                  </a:cubicBezTo>
                  <a:cubicBezTo>
                    <a:pt x="6876" y="8939"/>
                    <a:pt x="8599" y="7792"/>
                    <a:pt x="9247" y="5956"/>
                  </a:cubicBezTo>
                  <a:cubicBezTo>
                    <a:pt x="10068" y="3629"/>
                    <a:pt x="8848" y="1078"/>
                    <a:pt x="6521" y="257"/>
                  </a:cubicBezTo>
                  <a:cubicBezTo>
                    <a:pt x="6029" y="83"/>
                    <a:pt x="5527" y="1"/>
                    <a:pt x="5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39"/>
            <p:cNvSpPr/>
            <p:nvPr/>
          </p:nvSpPr>
          <p:spPr>
            <a:xfrm>
              <a:off x="8372450" y="4101375"/>
              <a:ext cx="81825" cy="71300"/>
            </a:xfrm>
            <a:custGeom>
              <a:avLst/>
              <a:gdLst/>
              <a:ahLst/>
              <a:cxnLst/>
              <a:rect l="l" t="t" r="r" b="b"/>
              <a:pathLst>
                <a:path w="3273" h="2852" extrusionOk="0">
                  <a:moveTo>
                    <a:pt x="777" y="0"/>
                  </a:moveTo>
                  <a:cubicBezTo>
                    <a:pt x="703" y="0"/>
                    <a:pt x="621" y="39"/>
                    <a:pt x="522" y="129"/>
                  </a:cubicBezTo>
                  <a:cubicBezTo>
                    <a:pt x="1" y="605"/>
                    <a:pt x="78" y="1536"/>
                    <a:pt x="694" y="2214"/>
                  </a:cubicBezTo>
                  <a:cubicBezTo>
                    <a:pt x="1071" y="2629"/>
                    <a:pt x="1564" y="2851"/>
                    <a:pt x="2009" y="2851"/>
                  </a:cubicBezTo>
                  <a:cubicBezTo>
                    <a:pt x="2289" y="2851"/>
                    <a:pt x="2550" y="2763"/>
                    <a:pt x="2751" y="2581"/>
                  </a:cubicBezTo>
                  <a:cubicBezTo>
                    <a:pt x="3273" y="2105"/>
                    <a:pt x="2351" y="1942"/>
                    <a:pt x="1735" y="1266"/>
                  </a:cubicBezTo>
                  <a:cubicBezTo>
                    <a:pt x="1236" y="717"/>
                    <a:pt x="1091" y="0"/>
                    <a:pt x="77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39"/>
            <p:cNvSpPr/>
            <p:nvPr/>
          </p:nvSpPr>
          <p:spPr>
            <a:xfrm>
              <a:off x="8455250" y="4158000"/>
              <a:ext cx="15000" cy="13325"/>
            </a:xfrm>
            <a:custGeom>
              <a:avLst/>
              <a:gdLst/>
              <a:ahLst/>
              <a:cxnLst/>
              <a:rect l="l" t="t" r="r" b="b"/>
              <a:pathLst>
                <a:path w="600" h="533" extrusionOk="0">
                  <a:moveTo>
                    <a:pt x="298" y="1"/>
                  </a:moveTo>
                  <a:cubicBezTo>
                    <a:pt x="188" y="1"/>
                    <a:pt x="86" y="68"/>
                    <a:pt x="49" y="177"/>
                  </a:cubicBezTo>
                  <a:cubicBezTo>
                    <a:pt x="1" y="316"/>
                    <a:pt x="73" y="469"/>
                    <a:pt x="211" y="517"/>
                  </a:cubicBezTo>
                  <a:cubicBezTo>
                    <a:pt x="240" y="528"/>
                    <a:pt x="271" y="533"/>
                    <a:pt x="300" y="533"/>
                  </a:cubicBezTo>
                  <a:cubicBezTo>
                    <a:pt x="410" y="533"/>
                    <a:pt x="512" y="465"/>
                    <a:pt x="551" y="354"/>
                  </a:cubicBezTo>
                  <a:cubicBezTo>
                    <a:pt x="599" y="216"/>
                    <a:pt x="528" y="63"/>
                    <a:pt x="388" y="16"/>
                  </a:cubicBezTo>
                  <a:cubicBezTo>
                    <a:pt x="358" y="5"/>
                    <a:pt x="328" y="1"/>
                    <a:pt x="298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8356525" y="3346425"/>
              <a:ext cx="468400" cy="780950"/>
            </a:xfrm>
            <a:custGeom>
              <a:avLst/>
              <a:gdLst/>
              <a:ahLst/>
              <a:cxnLst/>
              <a:rect l="l" t="t" r="r" b="b"/>
              <a:pathLst>
                <a:path w="18736" h="31238" extrusionOk="0">
                  <a:moveTo>
                    <a:pt x="9931" y="0"/>
                  </a:moveTo>
                  <a:lnTo>
                    <a:pt x="0" y="28129"/>
                  </a:lnTo>
                  <a:lnTo>
                    <a:pt x="8805" y="31237"/>
                  </a:lnTo>
                  <a:lnTo>
                    <a:pt x="18735" y="3108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9"/>
            <p:cNvSpPr/>
            <p:nvPr/>
          </p:nvSpPr>
          <p:spPr>
            <a:xfrm>
              <a:off x="8436325" y="3374575"/>
              <a:ext cx="308800" cy="724650"/>
            </a:xfrm>
            <a:custGeom>
              <a:avLst/>
              <a:gdLst/>
              <a:ahLst/>
              <a:cxnLst/>
              <a:rect l="l" t="t" r="r" b="b"/>
              <a:pathLst>
                <a:path w="12352" h="28986" extrusionOk="0">
                  <a:moveTo>
                    <a:pt x="9931" y="0"/>
                  </a:moveTo>
                  <a:lnTo>
                    <a:pt x="0" y="28131"/>
                  </a:lnTo>
                  <a:lnTo>
                    <a:pt x="2421" y="28985"/>
                  </a:lnTo>
                  <a:lnTo>
                    <a:pt x="12351" y="855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9"/>
            <p:cNvSpPr/>
            <p:nvPr/>
          </p:nvSpPr>
          <p:spPr>
            <a:xfrm>
              <a:off x="8596425" y="3242575"/>
              <a:ext cx="226875" cy="168800"/>
            </a:xfrm>
            <a:custGeom>
              <a:avLst/>
              <a:gdLst/>
              <a:ahLst/>
              <a:cxnLst/>
              <a:rect l="l" t="t" r="r" b="b"/>
              <a:pathLst>
                <a:path w="9075" h="6752" extrusionOk="0">
                  <a:moveTo>
                    <a:pt x="4158" y="333"/>
                  </a:moveTo>
                  <a:cubicBezTo>
                    <a:pt x="4208" y="355"/>
                    <a:pt x="4258" y="376"/>
                    <a:pt x="4311" y="393"/>
                  </a:cubicBezTo>
                  <a:lnTo>
                    <a:pt x="7526" y="1528"/>
                  </a:lnTo>
                  <a:lnTo>
                    <a:pt x="8752" y="5560"/>
                  </a:lnTo>
                  <a:lnTo>
                    <a:pt x="8458" y="6399"/>
                  </a:lnTo>
                  <a:lnTo>
                    <a:pt x="372" y="3544"/>
                  </a:lnTo>
                  <a:lnTo>
                    <a:pt x="668" y="2707"/>
                  </a:lnTo>
                  <a:lnTo>
                    <a:pt x="4158" y="333"/>
                  </a:lnTo>
                  <a:close/>
                  <a:moveTo>
                    <a:pt x="4145" y="0"/>
                  </a:moveTo>
                  <a:cubicBezTo>
                    <a:pt x="4115" y="0"/>
                    <a:pt x="4084" y="9"/>
                    <a:pt x="4058" y="28"/>
                  </a:cubicBezTo>
                  <a:lnTo>
                    <a:pt x="453" y="2478"/>
                  </a:lnTo>
                  <a:cubicBezTo>
                    <a:pt x="426" y="2497"/>
                    <a:pt x="405" y="2524"/>
                    <a:pt x="393" y="2554"/>
                  </a:cubicBezTo>
                  <a:lnTo>
                    <a:pt x="29" y="3587"/>
                  </a:lnTo>
                  <a:cubicBezTo>
                    <a:pt x="0" y="3667"/>
                    <a:pt x="43" y="3757"/>
                    <a:pt x="125" y="3786"/>
                  </a:cubicBezTo>
                  <a:lnTo>
                    <a:pt x="8500" y="6743"/>
                  </a:lnTo>
                  <a:cubicBezTo>
                    <a:pt x="8519" y="6749"/>
                    <a:pt x="8535" y="6752"/>
                    <a:pt x="8552" y="6752"/>
                  </a:cubicBezTo>
                  <a:cubicBezTo>
                    <a:pt x="8573" y="6752"/>
                    <a:pt x="8598" y="6746"/>
                    <a:pt x="8622" y="6733"/>
                  </a:cubicBezTo>
                  <a:cubicBezTo>
                    <a:pt x="8658" y="6716"/>
                    <a:pt x="8686" y="6686"/>
                    <a:pt x="8700" y="6646"/>
                  </a:cubicBezTo>
                  <a:lnTo>
                    <a:pt x="9065" y="5614"/>
                  </a:lnTo>
                  <a:cubicBezTo>
                    <a:pt x="9075" y="5583"/>
                    <a:pt x="9075" y="5550"/>
                    <a:pt x="9066" y="5517"/>
                  </a:cubicBezTo>
                  <a:lnTo>
                    <a:pt x="7802" y="1361"/>
                  </a:lnTo>
                  <a:cubicBezTo>
                    <a:pt x="7787" y="1314"/>
                    <a:pt x="7752" y="1275"/>
                    <a:pt x="7706" y="1259"/>
                  </a:cubicBezTo>
                  <a:lnTo>
                    <a:pt x="4417" y="99"/>
                  </a:lnTo>
                  <a:cubicBezTo>
                    <a:pt x="4344" y="73"/>
                    <a:pt x="4277" y="43"/>
                    <a:pt x="4208" y="13"/>
                  </a:cubicBezTo>
                  <a:cubicBezTo>
                    <a:pt x="4188" y="5"/>
                    <a:pt x="4167" y="0"/>
                    <a:pt x="414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9"/>
            <p:cNvSpPr/>
            <p:nvPr/>
          </p:nvSpPr>
          <p:spPr>
            <a:xfrm>
              <a:off x="8696050" y="3208575"/>
              <a:ext cx="95900" cy="73100"/>
            </a:xfrm>
            <a:custGeom>
              <a:avLst/>
              <a:gdLst/>
              <a:ahLst/>
              <a:cxnLst/>
              <a:rect l="l" t="t" r="r" b="b"/>
              <a:pathLst>
                <a:path w="3836" h="2924" extrusionOk="0">
                  <a:moveTo>
                    <a:pt x="2363" y="310"/>
                  </a:moveTo>
                  <a:cubicBezTo>
                    <a:pt x="2424" y="310"/>
                    <a:pt x="2486" y="320"/>
                    <a:pt x="2545" y="340"/>
                  </a:cubicBezTo>
                  <a:cubicBezTo>
                    <a:pt x="2681" y="389"/>
                    <a:pt x="2792" y="488"/>
                    <a:pt x="2845" y="596"/>
                  </a:cubicBezTo>
                  <a:lnTo>
                    <a:pt x="3430" y="2518"/>
                  </a:lnTo>
                  <a:lnTo>
                    <a:pt x="3430" y="2518"/>
                  </a:lnTo>
                  <a:lnTo>
                    <a:pt x="488" y="1481"/>
                  </a:lnTo>
                  <a:lnTo>
                    <a:pt x="2131" y="362"/>
                  </a:lnTo>
                  <a:cubicBezTo>
                    <a:pt x="2205" y="327"/>
                    <a:pt x="2284" y="310"/>
                    <a:pt x="2363" y="310"/>
                  </a:cubicBezTo>
                  <a:close/>
                  <a:moveTo>
                    <a:pt x="2373" y="1"/>
                  </a:moveTo>
                  <a:cubicBezTo>
                    <a:pt x="2242" y="1"/>
                    <a:pt x="2108" y="31"/>
                    <a:pt x="1978" y="95"/>
                  </a:cubicBezTo>
                  <a:lnTo>
                    <a:pt x="73" y="1388"/>
                  </a:lnTo>
                  <a:cubicBezTo>
                    <a:pt x="28" y="1419"/>
                    <a:pt x="0" y="1475"/>
                    <a:pt x="6" y="1531"/>
                  </a:cubicBezTo>
                  <a:cubicBezTo>
                    <a:pt x="12" y="1588"/>
                    <a:pt x="45" y="1635"/>
                    <a:pt x="98" y="1659"/>
                  </a:cubicBezTo>
                  <a:cubicBezTo>
                    <a:pt x="172" y="1693"/>
                    <a:pt x="249" y="1725"/>
                    <a:pt x="328" y="1753"/>
                  </a:cubicBezTo>
                  <a:lnTo>
                    <a:pt x="3615" y="2915"/>
                  </a:lnTo>
                  <a:cubicBezTo>
                    <a:pt x="3634" y="2919"/>
                    <a:pt x="3650" y="2924"/>
                    <a:pt x="3667" y="2924"/>
                  </a:cubicBezTo>
                  <a:cubicBezTo>
                    <a:pt x="3707" y="2924"/>
                    <a:pt x="3744" y="2908"/>
                    <a:pt x="3777" y="2879"/>
                  </a:cubicBezTo>
                  <a:cubicBezTo>
                    <a:pt x="3820" y="2839"/>
                    <a:pt x="3835" y="2777"/>
                    <a:pt x="3817" y="2722"/>
                  </a:cubicBezTo>
                  <a:lnTo>
                    <a:pt x="3135" y="483"/>
                  </a:lnTo>
                  <a:cubicBezTo>
                    <a:pt x="3037" y="278"/>
                    <a:pt x="2865" y="125"/>
                    <a:pt x="2649" y="47"/>
                  </a:cubicBezTo>
                  <a:cubicBezTo>
                    <a:pt x="2560" y="16"/>
                    <a:pt x="2467" y="1"/>
                    <a:pt x="2373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9"/>
            <p:cNvSpPr/>
            <p:nvPr/>
          </p:nvSpPr>
          <p:spPr>
            <a:xfrm>
              <a:off x="8326875" y="4032075"/>
              <a:ext cx="239875" cy="156700"/>
            </a:xfrm>
            <a:custGeom>
              <a:avLst/>
              <a:gdLst/>
              <a:ahLst/>
              <a:cxnLst/>
              <a:rect l="l" t="t" r="r" b="b"/>
              <a:pathLst>
                <a:path w="9595" h="6268" extrusionOk="0">
                  <a:moveTo>
                    <a:pt x="996" y="0"/>
                  </a:moveTo>
                  <a:cubicBezTo>
                    <a:pt x="932" y="0"/>
                    <a:pt x="872" y="40"/>
                    <a:pt x="849" y="103"/>
                  </a:cubicBezTo>
                  <a:cubicBezTo>
                    <a:pt x="0" y="2507"/>
                    <a:pt x="1265" y="5153"/>
                    <a:pt x="3670" y="6000"/>
                  </a:cubicBezTo>
                  <a:cubicBezTo>
                    <a:pt x="4173" y="6179"/>
                    <a:pt x="4694" y="6267"/>
                    <a:pt x="5213" y="6267"/>
                  </a:cubicBezTo>
                  <a:cubicBezTo>
                    <a:pt x="5893" y="6267"/>
                    <a:pt x="6570" y="6114"/>
                    <a:pt x="7202" y="5813"/>
                  </a:cubicBezTo>
                  <a:cubicBezTo>
                    <a:pt x="8316" y="5281"/>
                    <a:pt x="9156" y="4347"/>
                    <a:pt x="9566" y="3182"/>
                  </a:cubicBezTo>
                  <a:cubicBezTo>
                    <a:pt x="9595" y="3102"/>
                    <a:pt x="9552" y="3012"/>
                    <a:pt x="9472" y="2984"/>
                  </a:cubicBezTo>
                  <a:cubicBezTo>
                    <a:pt x="9455" y="2978"/>
                    <a:pt x="9438" y="2975"/>
                    <a:pt x="9421" y="2975"/>
                  </a:cubicBezTo>
                  <a:cubicBezTo>
                    <a:pt x="9357" y="2975"/>
                    <a:pt x="9296" y="3015"/>
                    <a:pt x="9274" y="3078"/>
                  </a:cubicBezTo>
                  <a:cubicBezTo>
                    <a:pt x="8889" y="4164"/>
                    <a:pt x="8108" y="5036"/>
                    <a:pt x="7067" y="5533"/>
                  </a:cubicBezTo>
                  <a:cubicBezTo>
                    <a:pt x="6479" y="5814"/>
                    <a:pt x="5847" y="5956"/>
                    <a:pt x="5212" y="5956"/>
                  </a:cubicBezTo>
                  <a:cubicBezTo>
                    <a:pt x="4728" y="5956"/>
                    <a:pt x="4242" y="5874"/>
                    <a:pt x="3773" y="5707"/>
                  </a:cubicBezTo>
                  <a:cubicBezTo>
                    <a:pt x="1529" y="4917"/>
                    <a:pt x="350" y="2448"/>
                    <a:pt x="1142" y="206"/>
                  </a:cubicBezTo>
                  <a:cubicBezTo>
                    <a:pt x="1171" y="126"/>
                    <a:pt x="1128" y="38"/>
                    <a:pt x="1048" y="9"/>
                  </a:cubicBezTo>
                  <a:cubicBezTo>
                    <a:pt x="1031" y="3"/>
                    <a:pt x="1013" y="0"/>
                    <a:pt x="99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9"/>
            <p:cNvSpPr/>
            <p:nvPr/>
          </p:nvSpPr>
          <p:spPr>
            <a:xfrm>
              <a:off x="8343950" y="3323600"/>
              <a:ext cx="476725" cy="788650"/>
            </a:xfrm>
            <a:custGeom>
              <a:avLst/>
              <a:gdLst/>
              <a:ahLst/>
              <a:cxnLst/>
              <a:rect l="l" t="t" r="r" b="b"/>
              <a:pathLst>
                <a:path w="19069" h="31546" extrusionOk="0">
                  <a:moveTo>
                    <a:pt x="10199" y="354"/>
                  </a:moveTo>
                  <a:lnTo>
                    <a:pt x="18711" y="3359"/>
                  </a:lnTo>
                  <a:lnTo>
                    <a:pt x="8883" y="31194"/>
                  </a:lnTo>
                  <a:lnTo>
                    <a:pt x="373" y="28191"/>
                  </a:lnTo>
                  <a:lnTo>
                    <a:pt x="10199" y="354"/>
                  </a:lnTo>
                  <a:close/>
                  <a:moveTo>
                    <a:pt x="10105" y="0"/>
                  </a:moveTo>
                  <a:cubicBezTo>
                    <a:pt x="10082" y="0"/>
                    <a:pt x="10059" y="5"/>
                    <a:pt x="10038" y="16"/>
                  </a:cubicBezTo>
                  <a:cubicBezTo>
                    <a:pt x="10002" y="33"/>
                    <a:pt x="9974" y="64"/>
                    <a:pt x="9959" y="103"/>
                  </a:cubicBezTo>
                  <a:lnTo>
                    <a:pt x="29" y="28231"/>
                  </a:lnTo>
                  <a:cubicBezTo>
                    <a:pt x="0" y="28312"/>
                    <a:pt x="43" y="28401"/>
                    <a:pt x="123" y="28429"/>
                  </a:cubicBezTo>
                  <a:lnTo>
                    <a:pt x="8926" y="31537"/>
                  </a:lnTo>
                  <a:cubicBezTo>
                    <a:pt x="8945" y="31543"/>
                    <a:pt x="8961" y="31546"/>
                    <a:pt x="8978" y="31546"/>
                  </a:cubicBezTo>
                  <a:cubicBezTo>
                    <a:pt x="9041" y="31546"/>
                    <a:pt x="9102" y="31507"/>
                    <a:pt x="9125" y="31441"/>
                  </a:cubicBezTo>
                  <a:lnTo>
                    <a:pt x="19055" y="3312"/>
                  </a:lnTo>
                  <a:cubicBezTo>
                    <a:pt x="19068" y="3275"/>
                    <a:pt x="19065" y="3232"/>
                    <a:pt x="19048" y="3195"/>
                  </a:cubicBezTo>
                  <a:cubicBezTo>
                    <a:pt x="19030" y="3159"/>
                    <a:pt x="19000" y="3131"/>
                    <a:pt x="18961" y="3116"/>
                  </a:cubicBezTo>
                  <a:lnTo>
                    <a:pt x="10157" y="9"/>
                  </a:lnTo>
                  <a:cubicBezTo>
                    <a:pt x="10140" y="3"/>
                    <a:pt x="10122" y="0"/>
                    <a:pt x="1010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9"/>
            <p:cNvSpPr/>
            <p:nvPr/>
          </p:nvSpPr>
          <p:spPr>
            <a:xfrm>
              <a:off x="8424150" y="3351825"/>
              <a:ext cx="316750" cy="732325"/>
            </a:xfrm>
            <a:custGeom>
              <a:avLst/>
              <a:gdLst/>
              <a:ahLst/>
              <a:cxnLst/>
              <a:rect l="l" t="t" r="r" b="b"/>
              <a:pathLst>
                <a:path w="12670" h="29293" extrusionOk="0">
                  <a:moveTo>
                    <a:pt x="10182" y="350"/>
                  </a:moveTo>
                  <a:lnTo>
                    <a:pt x="12311" y="1102"/>
                  </a:lnTo>
                  <a:lnTo>
                    <a:pt x="2483" y="28937"/>
                  </a:lnTo>
                  <a:lnTo>
                    <a:pt x="354" y="28186"/>
                  </a:lnTo>
                  <a:lnTo>
                    <a:pt x="10182" y="350"/>
                  </a:lnTo>
                  <a:close/>
                  <a:moveTo>
                    <a:pt x="10088" y="0"/>
                  </a:moveTo>
                  <a:cubicBezTo>
                    <a:pt x="10065" y="0"/>
                    <a:pt x="10042" y="5"/>
                    <a:pt x="10020" y="16"/>
                  </a:cubicBezTo>
                  <a:cubicBezTo>
                    <a:pt x="9985" y="33"/>
                    <a:pt x="9956" y="64"/>
                    <a:pt x="9942" y="103"/>
                  </a:cubicBezTo>
                  <a:lnTo>
                    <a:pt x="12" y="28231"/>
                  </a:lnTo>
                  <a:cubicBezTo>
                    <a:pt x="0" y="28271"/>
                    <a:pt x="2" y="28314"/>
                    <a:pt x="19" y="28351"/>
                  </a:cubicBezTo>
                  <a:cubicBezTo>
                    <a:pt x="37" y="28386"/>
                    <a:pt x="67" y="28415"/>
                    <a:pt x="107" y="28429"/>
                  </a:cubicBezTo>
                  <a:lnTo>
                    <a:pt x="2526" y="29284"/>
                  </a:lnTo>
                  <a:cubicBezTo>
                    <a:pt x="2545" y="29288"/>
                    <a:pt x="2561" y="29292"/>
                    <a:pt x="2579" y="29292"/>
                  </a:cubicBezTo>
                  <a:cubicBezTo>
                    <a:pt x="2643" y="29292"/>
                    <a:pt x="2702" y="29251"/>
                    <a:pt x="2726" y="29188"/>
                  </a:cubicBezTo>
                  <a:lnTo>
                    <a:pt x="12657" y="1060"/>
                  </a:lnTo>
                  <a:cubicBezTo>
                    <a:pt x="12670" y="1023"/>
                    <a:pt x="12668" y="980"/>
                    <a:pt x="12650" y="943"/>
                  </a:cubicBezTo>
                  <a:cubicBezTo>
                    <a:pt x="12632" y="907"/>
                    <a:pt x="12602" y="879"/>
                    <a:pt x="12562" y="864"/>
                  </a:cubicBezTo>
                  <a:lnTo>
                    <a:pt x="10141" y="8"/>
                  </a:lnTo>
                  <a:cubicBezTo>
                    <a:pt x="10123" y="3"/>
                    <a:pt x="10105" y="0"/>
                    <a:pt x="1008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0" name="Google Shape;1130;p39"/>
          <p:cNvGrpSpPr/>
          <p:nvPr/>
        </p:nvGrpSpPr>
        <p:grpSpPr>
          <a:xfrm>
            <a:off x="453867" y="2703135"/>
            <a:ext cx="497500" cy="460167"/>
            <a:chOff x="340400" y="2027350"/>
            <a:chExt cx="373125" cy="345125"/>
          </a:xfrm>
        </p:grpSpPr>
        <p:sp>
          <p:nvSpPr>
            <p:cNvPr id="1131" name="Google Shape;1131;p39"/>
            <p:cNvSpPr/>
            <p:nvPr/>
          </p:nvSpPr>
          <p:spPr>
            <a:xfrm>
              <a:off x="340400" y="20317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358050" y="20273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3" name="Google Shape;1133;p39"/>
          <p:cNvGrpSpPr/>
          <p:nvPr/>
        </p:nvGrpSpPr>
        <p:grpSpPr>
          <a:xfrm>
            <a:off x="7906651" y="5343494"/>
            <a:ext cx="655133" cy="1065967"/>
            <a:chOff x="6865275" y="5874163"/>
            <a:chExt cx="491350" cy="799475"/>
          </a:xfrm>
        </p:grpSpPr>
        <p:sp>
          <p:nvSpPr>
            <p:cNvPr id="1134" name="Google Shape;1134;p39"/>
            <p:cNvSpPr/>
            <p:nvPr/>
          </p:nvSpPr>
          <p:spPr>
            <a:xfrm>
              <a:off x="6884025" y="5877463"/>
              <a:ext cx="472600" cy="791700"/>
            </a:xfrm>
            <a:custGeom>
              <a:avLst/>
              <a:gdLst/>
              <a:ahLst/>
              <a:cxnLst/>
              <a:rect l="l" t="t" r="r" b="b"/>
              <a:pathLst>
                <a:path w="18904" h="31668" extrusionOk="0">
                  <a:moveTo>
                    <a:pt x="11591" y="1"/>
                  </a:moveTo>
                  <a:lnTo>
                    <a:pt x="0" y="2953"/>
                  </a:lnTo>
                  <a:lnTo>
                    <a:pt x="7313" y="31668"/>
                  </a:lnTo>
                  <a:lnTo>
                    <a:pt x="18904" y="28716"/>
                  </a:lnTo>
                  <a:lnTo>
                    <a:pt x="115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6915025" y="5903638"/>
              <a:ext cx="413200" cy="735875"/>
            </a:xfrm>
            <a:custGeom>
              <a:avLst/>
              <a:gdLst/>
              <a:ahLst/>
              <a:cxnLst/>
              <a:rect l="l" t="t" r="r" b="b"/>
              <a:pathLst>
                <a:path w="16528" h="29435" extrusionOk="0">
                  <a:moveTo>
                    <a:pt x="9656" y="1"/>
                  </a:moveTo>
                  <a:lnTo>
                    <a:pt x="0" y="2461"/>
                  </a:lnTo>
                  <a:lnTo>
                    <a:pt x="0" y="5815"/>
                  </a:lnTo>
                  <a:lnTo>
                    <a:pt x="6016" y="29435"/>
                  </a:lnTo>
                  <a:lnTo>
                    <a:pt x="6870" y="29435"/>
                  </a:lnTo>
                  <a:lnTo>
                    <a:pt x="16528" y="26977"/>
                  </a:lnTo>
                  <a:lnTo>
                    <a:pt x="16528" y="23622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7037175" y="6478513"/>
              <a:ext cx="296200" cy="98850"/>
            </a:xfrm>
            <a:custGeom>
              <a:avLst/>
              <a:gdLst/>
              <a:ahLst/>
              <a:cxnLst/>
              <a:rect l="l" t="t" r="r" b="b"/>
              <a:pathLst>
                <a:path w="11848" h="3954" extrusionOk="0">
                  <a:moveTo>
                    <a:pt x="11592" y="0"/>
                  </a:moveTo>
                  <a:lnTo>
                    <a:pt x="1" y="2952"/>
                  </a:lnTo>
                  <a:lnTo>
                    <a:pt x="255" y="3954"/>
                  </a:lnTo>
                  <a:lnTo>
                    <a:pt x="11847" y="1002"/>
                  </a:lnTo>
                  <a:lnTo>
                    <a:pt x="115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7049725" y="6528088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3" y="0"/>
                  </a:moveTo>
                  <a:lnTo>
                    <a:pt x="1" y="2952"/>
                  </a:lnTo>
                  <a:lnTo>
                    <a:pt x="256" y="3952"/>
                  </a:lnTo>
                  <a:lnTo>
                    <a:pt x="11847" y="1000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6893350" y="5914513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1" y="0"/>
                  </a:moveTo>
                  <a:lnTo>
                    <a:pt x="0" y="2952"/>
                  </a:lnTo>
                  <a:lnTo>
                    <a:pt x="254" y="3952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6905850" y="5964313"/>
              <a:ext cx="296175" cy="98850"/>
            </a:xfrm>
            <a:custGeom>
              <a:avLst/>
              <a:gdLst/>
              <a:ahLst/>
              <a:cxnLst/>
              <a:rect l="l" t="t" r="r" b="b"/>
              <a:pathLst>
                <a:path w="11847" h="3954" extrusionOk="0">
                  <a:moveTo>
                    <a:pt x="11591" y="0"/>
                  </a:moveTo>
                  <a:lnTo>
                    <a:pt x="0" y="2953"/>
                  </a:lnTo>
                  <a:lnTo>
                    <a:pt x="256" y="3954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6865275" y="5874163"/>
              <a:ext cx="480675" cy="799475"/>
            </a:xfrm>
            <a:custGeom>
              <a:avLst/>
              <a:gdLst/>
              <a:ahLst/>
              <a:cxnLst/>
              <a:rect l="l" t="t" r="r" b="b"/>
              <a:pathLst>
                <a:path w="19227" h="31979" extrusionOk="0">
                  <a:moveTo>
                    <a:pt x="11638" y="344"/>
                  </a:moveTo>
                  <a:lnTo>
                    <a:pt x="18875" y="28761"/>
                  </a:lnTo>
                  <a:lnTo>
                    <a:pt x="7584" y="31635"/>
                  </a:lnTo>
                  <a:lnTo>
                    <a:pt x="347" y="3220"/>
                  </a:lnTo>
                  <a:lnTo>
                    <a:pt x="11638" y="344"/>
                  </a:lnTo>
                  <a:close/>
                  <a:moveTo>
                    <a:pt x="11751" y="1"/>
                  </a:moveTo>
                  <a:cubicBezTo>
                    <a:pt x="11738" y="1"/>
                    <a:pt x="11725" y="2"/>
                    <a:pt x="11712" y="5"/>
                  </a:cubicBezTo>
                  <a:lnTo>
                    <a:pt x="123" y="2957"/>
                  </a:lnTo>
                  <a:cubicBezTo>
                    <a:pt x="83" y="2967"/>
                    <a:pt x="50" y="2993"/>
                    <a:pt x="29" y="3029"/>
                  </a:cubicBezTo>
                  <a:cubicBezTo>
                    <a:pt x="7" y="3065"/>
                    <a:pt x="0" y="3107"/>
                    <a:pt x="10" y="3146"/>
                  </a:cubicBezTo>
                  <a:lnTo>
                    <a:pt x="7324" y="31863"/>
                  </a:lnTo>
                  <a:cubicBezTo>
                    <a:pt x="7341" y="31933"/>
                    <a:pt x="7404" y="31978"/>
                    <a:pt x="7474" y="31978"/>
                  </a:cubicBezTo>
                  <a:cubicBezTo>
                    <a:pt x="7487" y="31978"/>
                    <a:pt x="7499" y="31977"/>
                    <a:pt x="7513" y="31975"/>
                  </a:cubicBezTo>
                  <a:lnTo>
                    <a:pt x="19103" y="29023"/>
                  </a:lnTo>
                  <a:cubicBezTo>
                    <a:pt x="19142" y="29012"/>
                    <a:pt x="19176" y="28988"/>
                    <a:pt x="19198" y="28952"/>
                  </a:cubicBezTo>
                  <a:cubicBezTo>
                    <a:pt x="19219" y="28916"/>
                    <a:pt x="19226" y="28872"/>
                    <a:pt x="19215" y="28833"/>
                  </a:cubicBezTo>
                  <a:lnTo>
                    <a:pt x="11902" y="118"/>
                  </a:lnTo>
                  <a:cubicBezTo>
                    <a:pt x="11884" y="47"/>
                    <a:pt x="11822" y="1"/>
                    <a:pt x="11751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7018325" y="6475213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5"/>
                  </a:moveTo>
                  <a:lnTo>
                    <a:pt x="11818" y="1042"/>
                  </a:lnTo>
                  <a:lnTo>
                    <a:pt x="529" y="3918"/>
                  </a:lnTo>
                  <a:lnTo>
                    <a:pt x="351" y="3220"/>
                  </a:lnTo>
                  <a:lnTo>
                    <a:pt x="11640" y="345"/>
                  </a:lnTo>
                  <a:close/>
                  <a:moveTo>
                    <a:pt x="11751" y="0"/>
                  </a:moveTo>
                  <a:cubicBezTo>
                    <a:pt x="11739" y="0"/>
                    <a:pt x="11726" y="2"/>
                    <a:pt x="11713" y="5"/>
                  </a:cubicBezTo>
                  <a:lnTo>
                    <a:pt x="123" y="2957"/>
                  </a:lnTo>
                  <a:cubicBezTo>
                    <a:pt x="83" y="2968"/>
                    <a:pt x="51" y="2993"/>
                    <a:pt x="29" y="3028"/>
                  </a:cubicBezTo>
                  <a:cubicBezTo>
                    <a:pt x="8" y="3064"/>
                    <a:pt x="1" y="3107"/>
                    <a:pt x="11" y="3147"/>
                  </a:cubicBezTo>
                  <a:lnTo>
                    <a:pt x="266" y="4147"/>
                  </a:lnTo>
                  <a:cubicBezTo>
                    <a:pt x="283" y="4217"/>
                    <a:pt x="346" y="4263"/>
                    <a:pt x="416" y="4263"/>
                  </a:cubicBezTo>
                  <a:cubicBezTo>
                    <a:pt x="429" y="4263"/>
                    <a:pt x="441" y="4261"/>
                    <a:pt x="455" y="4260"/>
                  </a:cubicBezTo>
                  <a:lnTo>
                    <a:pt x="12046" y="1307"/>
                  </a:lnTo>
                  <a:cubicBezTo>
                    <a:pt x="12084" y="1297"/>
                    <a:pt x="12118" y="1271"/>
                    <a:pt x="12140" y="1235"/>
                  </a:cubicBezTo>
                  <a:cubicBezTo>
                    <a:pt x="12161" y="1199"/>
                    <a:pt x="12168" y="1157"/>
                    <a:pt x="12157" y="1118"/>
                  </a:cubicBezTo>
                  <a:lnTo>
                    <a:pt x="11903" y="118"/>
                  </a:lnTo>
                  <a:cubicBezTo>
                    <a:pt x="11885" y="46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7030925" y="6524813"/>
              <a:ext cx="304275" cy="106600"/>
            </a:xfrm>
            <a:custGeom>
              <a:avLst/>
              <a:gdLst/>
              <a:ahLst/>
              <a:cxnLst/>
              <a:rect l="l" t="t" r="r" b="b"/>
              <a:pathLst>
                <a:path w="12171" h="4264" extrusionOk="0">
                  <a:moveTo>
                    <a:pt x="11642" y="344"/>
                  </a:moveTo>
                  <a:lnTo>
                    <a:pt x="11820" y="1043"/>
                  </a:lnTo>
                  <a:lnTo>
                    <a:pt x="530" y="3919"/>
                  </a:lnTo>
                  <a:lnTo>
                    <a:pt x="351" y="3220"/>
                  </a:lnTo>
                  <a:lnTo>
                    <a:pt x="11642" y="344"/>
                  </a:lnTo>
                  <a:close/>
                  <a:moveTo>
                    <a:pt x="11754" y="1"/>
                  </a:moveTo>
                  <a:cubicBezTo>
                    <a:pt x="11741" y="1"/>
                    <a:pt x="11728" y="2"/>
                    <a:pt x="11714" y="6"/>
                  </a:cubicBezTo>
                  <a:lnTo>
                    <a:pt x="125" y="2957"/>
                  </a:lnTo>
                  <a:cubicBezTo>
                    <a:pt x="85" y="2969"/>
                    <a:pt x="51" y="2993"/>
                    <a:pt x="30" y="3029"/>
                  </a:cubicBezTo>
                  <a:cubicBezTo>
                    <a:pt x="8" y="3065"/>
                    <a:pt x="1" y="3107"/>
                    <a:pt x="12" y="3148"/>
                  </a:cubicBezTo>
                  <a:lnTo>
                    <a:pt x="268" y="4148"/>
                  </a:lnTo>
                  <a:cubicBezTo>
                    <a:pt x="285" y="4216"/>
                    <a:pt x="348" y="4263"/>
                    <a:pt x="418" y="4263"/>
                  </a:cubicBezTo>
                  <a:cubicBezTo>
                    <a:pt x="430" y="4263"/>
                    <a:pt x="442" y="4262"/>
                    <a:pt x="457" y="4259"/>
                  </a:cubicBezTo>
                  <a:lnTo>
                    <a:pt x="12046" y="1307"/>
                  </a:lnTo>
                  <a:cubicBezTo>
                    <a:pt x="12086" y="1297"/>
                    <a:pt x="12120" y="1271"/>
                    <a:pt x="12142" y="1236"/>
                  </a:cubicBezTo>
                  <a:cubicBezTo>
                    <a:pt x="12163" y="1200"/>
                    <a:pt x="12170" y="1157"/>
                    <a:pt x="12159" y="1119"/>
                  </a:cubicBezTo>
                  <a:lnTo>
                    <a:pt x="11903" y="118"/>
                  </a:lnTo>
                  <a:cubicBezTo>
                    <a:pt x="11885" y="47"/>
                    <a:pt x="11824" y="1"/>
                    <a:pt x="1175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6874400" y="5911313"/>
              <a:ext cx="304525" cy="106600"/>
            </a:xfrm>
            <a:custGeom>
              <a:avLst/>
              <a:gdLst/>
              <a:ahLst/>
              <a:cxnLst/>
              <a:rect l="l" t="t" r="r" b="b"/>
              <a:pathLst>
                <a:path w="12181" h="4264" extrusionOk="0">
                  <a:moveTo>
                    <a:pt x="11651" y="344"/>
                  </a:moveTo>
                  <a:lnTo>
                    <a:pt x="11830" y="1043"/>
                  </a:lnTo>
                  <a:lnTo>
                    <a:pt x="539" y="3919"/>
                  </a:lnTo>
                  <a:lnTo>
                    <a:pt x="361" y="3220"/>
                  </a:lnTo>
                  <a:lnTo>
                    <a:pt x="11651" y="344"/>
                  </a:lnTo>
                  <a:close/>
                  <a:moveTo>
                    <a:pt x="11764" y="0"/>
                  </a:moveTo>
                  <a:cubicBezTo>
                    <a:pt x="11751" y="0"/>
                    <a:pt x="11738" y="2"/>
                    <a:pt x="11724" y="5"/>
                  </a:cubicBezTo>
                  <a:lnTo>
                    <a:pt x="135" y="2957"/>
                  </a:lnTo>
                  <a:cubicBezTo>
                    <a:pt x="51" y="2979"/>
                    <a:pt x="1" y="3063"/>
                    <a:pt x="22" y="3147"/>
                  </a:cubicBezTo>
                  <a:lnTo>
                    <a:pt x="278" y="4148"/>
                  </a:lnTo>
                  <a:cubicBezTo>
                    <a:pt x="288" y="4186"/>
                    <a:pt x="314" y="4220"/>
                    <a:pt x="349" y="4242"/>
                  </a:cubicBezTo>
                  <a:cubicBezTo>
                    <a:pt x="372" y="4256"/>
                    <a:pt x="401" y="4263"/>
                    <a:pt x="428" y="4263"/>
                  </a:cubicBezTo>
                  <a:cubicBezTo>
                    <a:pt x="439" y="4263"/>
                    <a:pt x="454" y="4262"/>
                    <a:pt x="467" y="4259"/>
                  </a:cubicBezTo>
                  <a:lnTo>
                    <a:pt x="12056" y="1307"/>
                  </a:lnTo>
                  <a:cubicBezTo>
                    <a:pt x="12096" y="1297"/>
                    <a:pt x="12130" y="1271"/>
                    <a:pt x="12152" y="1236"/>
                  </a:cubicBezTo>
                  <a:cubicBezTo>
                    <a:pt x="12173" y="1200"/>
                    <a:pt x="12180" y="1157"/>
                    <a:pt x="12169" y="1118"/>
                  </a:cubicBezTo>
                  <a:lnTo>
                    <a:pt x="11913" y="118"/>
                  </a:lnTo>
                  <a:cubicBezTo>
                    <a:pt x="11895" y="47"/>
                    <a:pt x="11834" y="0"/>
                    <a:pt x="11764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6887300" y="5960888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4"/>
                  </a:moveTo>
                  <a:lnTo>
                    <a:pt x="11818" y="1043"/>
                  </a:lnTo>
                  <a:lnTo>
                    <a:pt x="529" y="3918"/>
                  </a:lnTo>
                  <a:lnTo>
                    <a:pt x="351" y="3219"/>
                  </a:lnTo>
                  <a:lnTo>
                    <a:pt x="11640" y="344"/>
                  </a:lnTo>
                  <a:close/>
                  <a:moveTo>
                    <a:pt x="11751" y="0"/>
                  </a:moveTo>
                  <a:cubicBezTo>
                    <a:pt x="11739" y="0"/>
                    <a:pt x="11727" y="1"/>
                    <a:pt x="11714" y="4"/>
                  </a:cubicBezTo>
                  <a:lnTo>
                    <a:pt x="123" y="2958"/>
                  </a:lnTo>
                  <a:cubicBezTo>
                    <a:pt x="85" y="2968"/>
                    <a:pt x="51" y="2993"/>
                    <a:pt x="29" y="3029"/>
                  </a:cubicBezTo>
                  <a:cubicBezTo>
                    <a:pt x="8" y="3065"/>
                    <a:pt x="1" y="3108"/>
                    <a:pt x="12" y="3146"/>
                  </a:cubicBezTo>
                  <a:lnTo>
                    <a:pt x="266" y="4146"/>
                  </a:lnTo>
                  <a:cubicBezTo>
                    <a:pt x="285" y="4216"/>
                    <a:pt x="348" y="4262"/>
                    <a:pt x="416" y="4262"/>
                  </a:cubicBezTo>
                  <a:cubicBezTo>
                    <a:pt x="429" y="4262"/>
                    <a:pt x="442" y="4261"/>
                    <a:pt x="456" y="4259"/>
                  </a:cubicBezTo>
                  <a:lnTo>
                    <a:pt x="12046" y="1307"/>
                  </a:lnTo>
                  <a:cubicBezTo>
                    <a:pt x="12086" y="1296"/>
                    <a:pt x="12119" y="1272"/>
                    <a:pt x="12140" y="1236"/>
                  </a:cubicBezTo>
                  <a:cubicBezTo>
                    <a:pt x="12161" y="1200"/>
                    <a:pt x="12169" y="1157"/>
                    <a:pt x="12159" y="1117"/>
                  </a:cubicBezTo>
                  <a:lnTo>
                    <a:pt x="11903" y="117"/>
                  </a:lnTo>
                  <a:cubicBezTo>
                    <a:pt x="11884" y="45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2" name="Google Shape;1422;p39"/>
          <p:cNvGrpSpPr/>
          <p:nvPr/>
        </p:nvGrpSpPr>
        <p:grpSpPr>
          <a:xfrm>
            <a:off x="2632453" y="1830195"/>
            <a:ext cx="1085867" cy="1457333"/>
            <a:chOff x="6580775" y="3542238"/>
            <a:chExt cx="814400" cy="1093000"/>
          </a:xfrm>
        </p:grpSpPr>
        <p:sp>
          <p:nvSpPr>
            <p:cNvPr id="1423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4" name="Google Shape;6400;p38"/>
          <p:cNvGrpSpPr/>
          <p:nvPr/>
        </p:nvGrpSpPr>
        <p:grpSpPr>
          <a:xfrm rot="21296139">
            <a:off x="342691" y="5372063"/>
            <a:ext cx="1007685" cy="1240732"/>
            <a:chOff x="324405" y="613681"/>
            <a:chExt cx="763648" cy="940258"/>
          </a:xfrm>
        </p:grpSpPr>
        <p:grpSp>
          <p:nvGrpSpPr>
            <p:cNvPr id="356" name="Google Shape;6401;p38"/>
            <p:cNvGrpSpPr/>
            <p:nvPr/>
          </p:nvGrpSpPr>
          <p:grpSpPr>
            <a:xfrm rot="4394298">
              <a:off x="285310" y="751208"/>
              <a:ext cx="841826" cy="763636"/>
              <a:chOff x="7230959" y="2323599"/>
              <a:chExt cx="720404" cy="653491"/>
            </a:xfrm>
          </p:grpSpPr>
          <p:sp>
            <p:nvSpPr>
              <p:cNvPr id="364" name="Google Shape;6402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5" name="Google Shape;6403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6" name="Google Shape;6404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7" name="Google Shape;6405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8" name="Google Shape;6406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9" name="Google Shape;6407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  <p:grpSp>
          <p:nvGrpSpPr>
            <p:cNvPr id="357" name="Google Shape;6408;p38"/>
            <p:cNvGrpSpPr/>
            <p:nvPr/>
          </p:nvGrpSpPr>
          <p:grpSpPr>
            <a:xfrm rot="4394298">
              <a:off x="285322" y="652776"/>
              <a:ext cx="841826" cy="763636"/>
              <a:chOff x="7230959" y="2323599"/>
              <a:chExt cx="720404" cy="653491"/>
            </a:xfrm>
          </p:grpSpPr>
          <p:sp>
            <p:nvSpPr>
              <p:cNvPr id="358" name="Google Shape;6409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59" name="Google Shape;6410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0" name="Google Shape;6411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1" name="Google Shape;6412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2" name="Google Shape;6413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3" name="Google Shape;6414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</p:grpSp>
      <p:grpSp>
        <p:nvGrpSpPr>
          <p:cNvPr id="346" name="Google Shape;6418;p38"/>
          <p:cNvGrpSpPr/>
          <p:nvPr/>
        </p:nvGrpSpPr>
        <p:grpSpPr>
          <a:xfrm rot="1831166">
            <a:off x="4941293" y="-82841"/>
            <a:ext cx="1203936" cy="1306353"/>
            <a:chOff x="7619057" y="2160675"/>
            <a:chExt cx="833266" cy="904151"/>
          </a:xfrm>
        </p:grpSpPr>
        <p:sp>
          <p:nvSpPr>
            <p:cNvPr id="352" name="Google Shape;6419;p38"/>
            <p:cNvSpPr/>
            <p:nvPr/>
          </p:nvSpPr>
          <p:spPr>
            <a:xfrm rot="-5811408">
              <a:off x="7636334" y="2248837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  <p:sp>
          <p:nvSpPr>
            <p:cNvPr id="353" name="Google Shape;6420;p38"/>
            <p:cNvSpPr/>
            <p:nvPr/>
          </p:nvSpPr>
          <p:spPr>
            <a:xfrm rot="15788592">
              <a:off x="7553737" y="2225995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</p:grpSp>
      <p:grpSp>
        <p:nvGrpSpPr>
          <p:cNvPr id="347" name="Google Shape;6421;p38"/>
          <p:cNvGrpSpPr/>
          <p:nvPr/>
        </p:nvGrpSpPr>
        <p:grpSpPr>
          <a:xfrm>
            <a:off x="416760" y="3878476"/>
            <a:ext cx="932819" cy="670024"/>
            <a:chOff x="790675" y="1570875"/>
            <a:chExt cx="502524" cy="360952"/>
          </a:xfrm>
        </p:grpSpPr>
        <p:sp>
          <p:nvSpPr>
            <p:cNvPr id="348" name="Google Shape;6422;p38"/>
            <p:cNvSpPr/>
            <p:nvPr/>
          </p:nvSpPr>
          <p:spPr>
            <a:xfrm>
              <a:off x="790675" y="16199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  <p:sp>
          <p:nvSpPr>
            <p:cNvPr id="349" name="Google Shape;6423;p38"/>
            <p:cNvSpPr/>
            <p:nvPr/>
          </p:nvSpPr>
          <p:spPr>
            <a:xfrm>
              <a:off x="790675" y="18072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  <p:sp>
          <p:nvSpPr>
            <p:cNvPr id="350" name="Google Shape;6424;p38"/>
            <p:cNvSpPr/>
            <p:nvPr/>
          </p:nvSpPr>
          <p:spPr>
            <a:xfrm>
              <a:off x="829950" y="15708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  <p:sp>
          <p:nvSpPr>
            <p:cNvPr id="351" name="Google Shape;6425;p38"/>
            <p:cNvSpPr/>
            <p:nvPr/>
          </p:nvSpPr>
          <p:spPr>
            <a:xfrm>
              <a:off x="829950" y="17581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</p:grpSp>
      <p:pic>
        <p:nvPicPr>
          <p:cNvPr id="383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1" r="72269" b="-7056"/>
          <a:stretch>
            <a:fillRect/>
          </a:stretch>
        </p:blipFill>
        <p:spPr bwMode="auto">
          <a:xfrm>
            <a:off x="9165436" y="2536860"/>
            <a:ext cx="3098585" cy="893917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243765" y="-343545"/>
            <a:ext cx="2696527" cy="3393383"/>
            <a:chOff x="5432822" y="-257660"/>
            <a:chExt cx="2022395" cy="2545037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822" y="-257660"/>
              <a:ext cx="2022395" cy="2545037"/>
            </a:xfrm>
            <a:prstGeom prst="rect">
              <a:avLst/>
            </a:prstGeom>
          </p:spPr>
        </p:pic>
        <p:grpSp>
          <p:nvGrpSpPr>
            <p:cNvPr id="384" name="Google Shape;6421;p38"/>
            <p:cNvGrpSpPr/>
            <p:nvPr/>
          </p:nvGrpSpPr>
          <p:grpSpPr>
            <a:xfrm>
              <a:off x="5764630" y="1171508"/>
              <a:ext cx="699614" cy="239921"/>
              <a:chOff x="790675" y="1570875"/>
              <a:chExt cx="502524" cy="172332"/>
            </a:xfrm>
          </p:grpSpPr>
          <p:sp>
            <p:nvSpPr>
              <p:cNvPr id="385" name="Google Shape;6422;p38"/>
              <p:cNvSpPr/>
              <p:nvPr/>
            </p:nvSpPr>
            <p:spPr>
              <a:xfrm>
                <a:off x="790675" y="16199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87" name="Google Shape;6424;p38"/>
              <p:cNvSpPr/>
              <p:nvPr/>
            </p:nvSpPr>
            <p:spPr>
              <a:xfrm>
                <a:off x="829950" y="15708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38100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</p:grpSp>
      <p:sp>
        <p:nvSpPr>
          <p:cNvPr id="390" name="Rectangle 389"/>
          <p:cNvSpPr/>
          <p:nvPr/>
        </p:nvSpPr>
        <p:spPr>
          <a:xfrm rot="20460306">
            <a:off x="1273094" y="1071635"/>
            <a:ext cx="230063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40">
              <a:buClr>
                <a:srgbClr val="000000"/>
              </a:buClr>
            </a:pPr>
            <a:r>
              <a:rPr lang="en" sz="8000" b="1" kern="0" dirty="0">
                <a:solidFill>
                  <a:srgbClr val="00B050"/>
                </a:solidFill>
                <a:latin typeface="UVN Bai Sau Nang" panose="04030905020802020C03" pitchFamily="82" charset="0"/>
                <a:cs typeface="Arial"/>
                <a:sym typeface="Arial"/>
              </a:rPr>
              <a:t>Toán</a:t>
            </a:r>
            <a:endParaRPr lang="en-US" sz="8000" kern="0" dirty="0">
              <a:solidFill>
                <a:srgbClr val="00B050"/>
              </a:solidFill>
              <a:latin typeface="UVN Bai Sau Nang" panose="04030905020802020C03" pitchFamily="82" charset="0"/>
              <a:cs typeface="Arial"/>
              <a:sym typeface="Arial"/>
            </a:endParaRPr>
          </a:p>
        </p:txBody>
      </p:sp>
      <p:pic>
        <p:nvPicPr>
          <p:cNvPr id="170" name="Picture 2" descr="Bee phim Hoạt hình Clip nghệ thuật - mật ong png tải về - Miễn phí trong  suốt Nghệ Thuật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7778" r="90000">
                        <a14:foregroundMark x1="57778" y1="33000" x2="61111" y2="38400"/>
                        <a14:foregroundMark x1="64889" y1="35800" x2="69222" y2="38400"/>
                        <a14:foregroundMark x1="65667" y1="41600" x2="65667" y2="39600"/>
                        <a14:foregroundMark x1="58444" y1="40000" x2="57778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145" y="4474323"/>
            <a:ext cx="2726171" cy="151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DDA599-E21C-5FD9-74E0-4AF31DF2B5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9499" y="2273991"/>
            <a:ext cx="7462151" cy="2456901"/>
          </a:xfrm>
          <a:prstGeom prst="rect">
            <a:avLst/>
          </a:prstGeom>
        </p:spPr>
      </p:pic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CCE0C633-4C3E-9181-3F02-AFE58F033553}"/>
              </a:ext>
            </a:extLst>
          </p:cNvPr>
          <p:cNvSpPr/>
          <p:nvPr/>
        </p:nvSpPr>
        <p:spPr>
          <a:xfrm>
            <a:off x="3764556" y="4316850"/>
            <a:ext cx="5076070" cy="1326777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HP001 4 hàng" panose="020B0603050302020204" pitchFamily="34" charset="0"/>
                <a:cs typeface="Times New Roman" panose="02020603050405020304" pitchFamily="18" charset="0"/>
              </a:rPr>
              <a:t>Giáo viên: Nguyễn Thị Trà Mi</a:t>
            </a:r>
          </a:p>
          <a:p>
            <a:r>
              <a:rPr lang="en-US" sz="2400" b="1">
                <a:latin typeface="HP001 4 hàng" panose="020B0603050302020204" pitchFamily="34" charset="0"/>
                <a:cs typeface="Times New Roman" panose="02020603050405020304" pitchFamily="18" charset="0"/>
              </a:rPr>
              <a:t>Lớp: 2C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179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148" y="674346"/>
            <a:ext cx="2059309" cy="2943633"/>
          </a:xfrm>
          <a:prstGeom prst="rect">
            <a:avLst/>
          </a:prstGeom>
        </p:spPr>
      </p:pic>
      <p:grpSp>
        <p:nvGrpSpPr>
          <p:cNvPr id="2955" name="Google Shape;2955;p49"/>
          <p:cNvGrpSpPr/>
          <p:nvPr/>
        </p:nvGrpSpPr>
        <p:grpSpPr>
          <a:xfrm>
            <a:off x="626486" y="4921969"/>
            <a:ext cx="497500" cy="460167"/>
            <a:chOff x="469863" y="3691475"/>
            <a:chExt cx="373125" cy="345125"/>
          </a:xfrm>
        </p:grpSpPr>
        <p:sp>
          <p:nvSpPr>
            <p:cNvPr id="2956" name="Google Shape;2956;p49"/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49"/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/>
          <p:cNvGrpSpPr/>
          <p:nvPr/>
        </p:nvGrpSpPr>
        <p:grpSpPr>
          <a:xfrm>
            <a:off x="11231986" y="1224502"/>
            <a:ext cx="497500" cy="460167"/>
            <a:chOff x="8271588" y="765975"/>
            <a:chExt cx="373125" cy="345125"/>
          </a:xfrm>
        </p:grpSpPr>
        <p:sp>
          <p:nvSpPr>
            <p:cNvPr id="2959" name="Google Shape;2959;p49"/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49"/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5" name="Google Shape;2921;p49"/>
          <p:cNvGrpSpPr/>
          <p:nvPr/>
        </p:nvGrpSpPr>
        <p:grpSpPr>
          <a:xfrm>
            <a:off x="6318121" y="4933827"/>
            <a:ext cx="1085867" cy="1457333"/>
            <a:chOff x="7559750" y="1690838"/>
            <a:chExt cx="814400" cy="1093000"/>
          </a:xfrm>
        </p:grpSpPr>
        <p:sp>
          <p:nvSpPr>
            <p:cNvPr id="246" name="Google Shape;2922;p49"/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923;p49"/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924;p49"/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925;p49"/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926;p49"/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927;p49"/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928;p49"/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929;p49"/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930;p49"/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931;p49"/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932;p49"/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933;p49"/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934;p49"/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935;p49"/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936;p49"/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937;p49"/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938;p49"/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939;p49"/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940;p49"/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941;p49"/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942;p49"/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943;p49"/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944;p49"/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945;p49"/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946;p49"/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947;p49"/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948;p49"/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949;p49"/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950;p49"/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951;p49"/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952;p49"/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953;p49"/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954;p49"/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Hexagon 1"/>
          <p:cNvSpPr/>
          <p:nvPr/>
        </p:nvSpPr>
        <p:spPr>
          <a:xfrm>
            <a:off x="4057270" y="1444465"/>
            <a:ext cx="4550296" cy="3900380"/>
          </a:xfrm>
          <a:prstGeom prst="hex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</a:pPr>
            <a:endParaRPr lang="en-US" sz="1867" kern="0" dirty="0">
              <a:solidFill>
                <a:srgbClr val="72B5CA"/>
              </a:solidFill>
              <a:latin typeface="Arial"/>
              <a:sym typeface="Arial"/>
            </a:endParaRPr>
          </a:p>
        </p:txBody>
      </p:sp>
      <p:pic>
        <p:nvPicPr>
          <p:cNvPr id="56" name="Picture 2" descr="Bee phim Hoạt hình Clip nghệ thuật - mật ong png tải về - Miễn phí trong  suốt Nghệ Thuật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7778" r="90000">
                        <a14:foregroundMark x1="57778" y1="33000" x2="61111" y2="38400"/>
                        <a14:foregroundMark x1="64889" y1="35800" x2="69222" y2="38400"/>
                        <a14:foregroundMark x1="65667" y1="41600" x2="65667" y2="39600"/>
                        <a14:foregroundMark x1="58444" y1="40000" x2="57778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95" y="4144443"/>
            <a:ext cx="4912975" cy="272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740" y="3170625"/>
            <a:ext cx="6041624" cy="64410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F29DC1-A57E-1FCA-227B-BBA919B1B7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3250" y="2240911"/>
            <a:ext cx="4828450" cy="30238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54149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EE5E0A7-049A-DA97-A3BC-D8769E16D4CF}"/>
              </a:ext>
            </a:extLst>
          </p:cNvPr>
          <p:cNvSpPr/>
          <p:nvPr/>
        </p:nvSpPr>
        <p:spPr>
          <a:xfrm>
            <a:off x="1110930" y="171639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1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C8063A-AED9-286A-1A6B-2D1E6009A7CF}"/>
              </a:ext>
            </a:extLst>
          </p:cNvPr>
          <p:cNvSpPr txBox="1"/>
          <p:nvPr/>
        </p:nvSpPr>
        <p:spPr>
          <a:xfrm>
            <a:off x="1548252" y="1716390"/>
            <a:ext cx="1822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</a:rPr>
              <a:t>Tính nhẩm.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2D4D70-3FA2-2AF8-B30F-C45242BD79BA}"/>
              </a:ext>
            </a:extLst>
          </p:cNvPr>
          <p:cNvSpPr txBox="1"/>
          <p:nvPr/>
        </p:nvSpPr>
        <p:spPr>
          <a:xfrm>
            <a:off x="993908" y="2476500"/>
            <a:ext cx="10046340" cy="16858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rgbClr val="002060"/>
                </a:solidFill>
              </a:rPr>
              <a:t>  7 + 7 =		  9 + 6 =		  8 + 4 =   		  5 + 7 =     </a:t>
            </a:r>
          </a:p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rgbClr val="002060"/>
                </a:solidFill>
              </a:rPr>
              <a:t>  6 + 9 =		  4 + 8 =		14 – 5 =		15 – 6 =</a:t>
            </a:r>
          </a:p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rgbClr val="002060"/>
                </a:solidFill>
              </a:rPr>
              <a:t>12 – 4 =		11 – 7 = 		15 – 9 =		13 – 8 =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F0B479-9809-277F-456B-C2878B6E328A}"/>
              </a:ext>
            </a:extLst>
          </p:cNvPr>
          <p:cNvSpPr txBox="1"/>
          <p:nvPr/>
        </p:nvSpPr>
        <p:spPr>
          <a:xfrm>
            <a:off x="2185150" y="250173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08205F-7C2A-D0CF-27F9-011241585602}"/>
              </a:ext>
            </a:extLst>
          </p:cNvPr>
          <p:cNvSpPr txBox="1"/>
          <p:nvPr/>
        </p:nvSpPr>
        <p:spPr>
          <a:xfrm>
            <a:off x="4900272" y="253157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68A0B4-36D5-139A-CB57-147A603E978C}"/>
              </a:ext>
            </a:extLst>
          </p:cNvPr>
          <p:cNvSpPr txBox="1"/>
          <p:nvPr/>
        </p:nvSpPr>
        <p:spPr>
          <a:xfrm>
            <a:off x="7644583" y="253157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59BA87-B10E-52C6-390B-FC7BDB622EF1}"/>
              </a:ext>
            </a:extLst>
          </p:cNvPr>
          <p:cNvSpPr txBox="1"/>
          <p:nvPr/>
        </p:nvSpPr>
        <p:spPr>
          <a:xfrm>
            <a:off x="10422570" y="252205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DFFC91-6DBD-7B0B-DB65-17967DC6DE94}"/>
              </a:ext>
            </a:extLst>
          </p:cNvPr>
          <p:cNvSpPr txBox="1"/>
          <p:nvPr/>
        </p:nvSpPr>
        <p:spPr>
          <a:xfrm>
            <a:off x="2185150" y="306386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04433C-F69B-49E4-53A6-D72B51447EC1}"/>
              </a:ext>
            </a:extLst>
          </p:cNvPr>
          <p:cNvSpPr txBox="1"/>
          <p:nvPr/>
        </p:nvSpPr>
        <p:spPr>
          <a:xfrm>
            <a:off x="4900272" y="3055610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92701D-55BE-5E56-368E-7AAEC76C77DE}"/>
              </a:ext>
            </a:extLst>
          </p:cNvPr>
          <p:cNvSpPr txBox="1"/>
          <p:nvPr/>
        </p:nvSpPr>
        <p:spPr>
          <a:xfrm>
            <a:off x="7644583" y="3055610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F11B64-6C88-D678-29E5-328290ABFDB1}"/>
              </a:ext>
            </a:extLst>
          </p:cNvPr>
          <p:cNvSpPr txBox="1"/>
          <p:nvPr/>
        </p:nvSpPr>
        <p:spPr>
          <a:xfrm>
            <a:off x="10422570" y="304608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4FDD68-6DD5-C441-B987-97A6B7ED1522}"/>
              </a:ext>
            </a:extLst>
          </p:cNvPr>
          <p:cNvSpPr txBox="1"/>
          <p:nvPr/>
        </p:nvSpPr>
        <p:spPr>
          <a:xfrm>
            <a:off x="2202930" y="361838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F7FF30-EE0D-CBE4-A709-452518CA30A8}"/>
              </a:ext>
            </a:extLst>
          </p:cNvPr>
          <p:cNvSpPr txBox="1"/>
          <p:nvPr/>
        </p:nvSpPr>
        <p:spPr>
          <a:xfrm>
            <a:off x="4900272" y="361076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4FF08A-86F6-45B5-AE89-16CC425F4970}"/>
              </a:ext>
            </a:extLst>
          </p:cNvPr>
          <p:cNvSpPr txBox="1"/>
          <p:nvPr/>
        </p:nvSpPr>
        <p:spPr>
          <a:xfrm>
            <a:off x="7644583" y="361076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C04E18-8319-7BD1-DE78-F660E8EA0AE9}"/>
              </a:ext>
            </a:extLst>
          </p:cNvPr>
          <p:cNvSpPr txBox="1"/>
          <p:nvPr/>
        </p:nvSpPr>
        <p:spPr>
          <a:xfrm>
            <a:off x="10422570" y="360123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vi-VN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C91D3E-6367-9737-8BC4-C34A6B3C58C1}"/>
              </a:ext>
            </a:extLst>
          </p:cNvPr>
          <p:cNvSpPr txBox="1"/>
          <p:nvPr/>
        </p:nvSpPr>
        <p:spPr>
          <a:xfrm>
            <a:off x="4244655" y="680050"/>
            <a:ext cx="42306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2060"/>
                </a:solidFill>
              </a:rPr>
              <a:t>Ôn tập phép cộng, phép trừ</a:t>
            </a:r>
          </a:p>
          <a:p>
            <a:pPr algn="ctr"/>
            <a:r>
              <a:rPr lang="vi-VN" sz="2400" b="1" dirty="0">
                <a:solidFill>
                  <a:srgbClr val="002060"/>
                </a:solidFill>
              </a:rPr>
              <a:t>trong phạm vi 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56925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7" grpId="0"/>
      <p:bldP spid="8" grpId="0"/>
      <p:bldP spid="9" grpId="0"/>
      <p:bldP spid="13" grpId="0"/>
      <p:bldP spid="14" grpId="0"/>
      <p:bldP spid="15" grpId="0"/>
      <p:bldP spid="16" grpId="0"/>
      <p:bldP spid="18" grpId="0"/>
      <p:bldP spid="21" grpId="0"/>
      <p:bldP spid="26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644503F4-9A61-A32D-BAFC-33353CD1D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456" y="769487"/>
            <a:ext cx="2237784" cy="863493"/>
          </a:xfrm>
          <a:prstGeom prst="rect">
            <a:avLst/>
          </a:prstGeom>
          <a:noFill/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BBC2616-1E6F-614C-BB45-F0AD12E72466}"/>
              </a:ext>
            </a:extLst>
          </p:cNvPr>
          <p:cNvSpPr/>
          <p:nvPr/>
        </p:nvSpPr>
        <p:spPr>
          <a:xfrm>
            <a:off x="1125991" y="186737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</a:t>
            </a:r>
            <a:endParaRPr lang="vi-VN" sz="3200" b="1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06B33C-9DAB-3660-EB05-C4C8603F43F8}"/>
              </a:ext>
            </a:extLst>
          </p:cNvPr>
          <p:cNvSpPr txBox="1"/>
          <p:nvPr/>
        </p:nvSpPr>
        <p:spPr>
          <a:xfrm>
            <a:off x="1563313" y="1867375"/>
            <a:ext cx="4166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2060"/>
                </a:solidFill>
              </a:rPr>
              <a:t>Mỗi số 7, 5, 11, 13 là kết quả của những phép tính nào?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D247B6-C2D6-FDA0-3565-5B745097AD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09" t="8978"/>
          <a:stretch/>
        </p:blipFill>
        <p:spPr>
          <a:xfrm>
            <a:off x="5555969" y="1053857"/>
            <a:ext cx="5906648" cy="5631636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A1620-0585-F38C-782D-6160A063D065}"/>
              </a:ext>
            </a:extLst>
          </p:cNvPr>
          <p:cNvSpPr/>
          <p:nvPr/>
        </p:nvSpPr>
        <p:spPr>
          <a:xfrm>
            <a:off x="8763184" y="3732515"/>
            <a:ext cx="1059180" cy="716280"/>
          </a:xfrm>
          <a:custGeom>
            <a:avLst/>
            <a:gdLst>
              <a:gd name="connsiteX0" fmla="*/ 1059180 w 1059180"/>
              <a:gd name="connsiteY0" fmla="*/ 0 h 716280"/>
              <a:gd name="connsiteX1" fmla="*/ 693420 w 1059180"/>
              <a:gd name="connsiteY1" fmla="*/ 541020 h 716280"/>
              <a:gd name="connsiteX2" fmla="*/ 0 w 1059180"/>
              <a:gd name="connsiteY2" fmla="*/ 716280 h 71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9180" h="716280">
                <a:moveTo>
                  <a:pt x="1059180" y="0"/>
                </a:moveTo>
                <a:cubicBezTo>
                  <a:pt x="964565" y="210820"/>
                  <a:pt x="869950" y="421640"/>
                  <a:pt x="693420" y="541020"/>
                </a:cubicBezTo>
                <a:cubicBezTo>
                  <a:pt x="516890" y="660400"/>
                  <a:pt x="258445" y="688340"/>
                  <a:pt x="0" y="71628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4492FF7-BF21-F807-13B5-E8DB2F099A0A}"/>
              </a:ext>
            </a:extLst>
          </p:cNvPr>
          <p:cNvSpPr/>
          <p:nvPr/>
        </p:nvSpPr>
        <p:spPr>
          <a:xfrm>
            <a:off x="8786044" y="3412475"/>
            <a:ext cx="861060" cy="967740"/>
          </a:xfrm>
          <a:custGeom>
            <a:avLst/>
            <a:gdLst>
              <a:gd name="connsiteX0" fmla="*/ 861060 w 861060"/>
              <a:gd name="connsiteY0" fmla="*/ 967740 h 967740"/>
              <a:gd name="connsiteX1" fmla="*/ 678180 w 861060"/>
              <a:gd name="connsiteY1" fmla="*/ 167640 h 967740"/>
              <a:gd name="connsiteX2" fmla="*/ 0 w 861060"/>
              <a:gd name="connsiteY2" fmla="*/ 0 h 96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1060" h="967740">
                <a:moveTo>
                  <a:pt x="861060" y="967740"/>
                </a:moveTo>
                <a:cubicBezTo>
                  <a:pt x="841375" y="648335"/>
                  <a:pt x="821690" y="328930"/>
                  <a:pt x="678180" y="167640"/>
                </a:cubicBezTo>
                <a:cubicBezTo>
                  <a:pt x="534670" y="6350"/>
                  <a:pt x="267335" y="3175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C62C98F-445D-1796-3AB3-34D42C8C24F3}"/>
              </a:ext>
            </a:extLst>
          </p:cNvPr>
          <p:cNvSpPr/>
          <p:nvPr/>
        </p:nvSpPr>
        <p:spPr>
          <a:xfrm>
            <a:off x="8999404" y="4136375"/>
            <a:ext cx="153707" cy="952500"/>
          </a:xfrm>
          <a:custGeom>
            <a:avLst/>
            <a:gdLst>
              <a:gd name="connsiteX0" fmla="*/ 0 w 153707"/>
              <a:gd name="connsiteY0" fmla="*/ 952500 h 952500"/>
              <a:gd name="connsiteX1" fmla="*/ 152400 w 153707"/>
              <a:gd name="connsiteY1" fmla="*/ 548640 h 952500"/>
              <a:gd name="connsiteX2" fmla="*/ 60960 w 153707"/>
              <a:gd name="connsiteY2" fmla="*/ 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707" h="952500">
                <a:moveTo>
                  <a:pt x="0" y="952500"/>
                </a:moveTo>
                <a:cubicBezTo>
                  <a:pt x="71120" y="829945"/>
                  <a:pt x="142240" y="707390"/>
                  <a:pt x="152400" y="548640"/>
                </a:cubicBezTo>
                <a:cubicBezTo>
                  <a:pt x="162560" y="389890"/>
                  <a:pt x="111760" y="194945"/>
                  <a:pt x="6096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31D94F8-5986-EEAC-0987-36AEA291C573}"/>
              </a:ext>
            </a:extLst>
          </p:cNvPr>
          <p:cNvSpPr/>
          <p:nvPr/>
        </p:nvSpPr>
        <p:spPr>
          <a:xfrm>
            <a:off x="7764964" y="4166855"/>
            <a:ext cx="334408" cy="708660"/>
          </a:xfrm>
          <a:custGeom>
            <a:avLst/>
            <a:gdLst>
              <a:gd name="connsiteX0" fmla="*/ 0 w 334408"/>
              <a:gd name="connsiteY0" fmla="*/ 708660 h 708660"/>
              <a:gd name="connsiteX1" fmla="*/ 297180 w 334408"/>
              <a:gd name="connsiteY1" fmla="*/ 327660 h 708660"/>
              <a:gd name="connsiteX2" fmla="*/ 320040 w 334408"/>
              <a:gd name="connsiteY2" fmla="*/ 0 h 7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408" h="708660">
                <a:moveTo>
                  <a:pt x="0" y="708660"/>
                </a:moveTo>
                <a:cubicBezTo>
                  <a:pt x="121920" y="577215"/>
                  <a:pt x="243840" y="445770"/>
                  <a:pt x="297180" y="327660"/>
                </a:cubicBezTo>
                <a:cubicBezTo>
                  <a:pt x="350520" y="209550"/>
                  <a:pt x="335280" y="104775"/>
                  <a:pt x="32004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2850C3D-BA00-E075-1222-9307D0F8E709}"/>
              </a:ext>
            </a:extLst>
          </p:cNvPr>
          <p:cNvSpPr/>
          <p:nvPr/>
        </p:nvSpPr>
        <p:spPr>
          <a:xfrm>
            <a:off x="7208704" y="3463914"/>
            <a:ext cx="1013460" cy="558161"/>
          </a:xfrm>
          <a:custGeom>
            <a:avLst/>
            <a:gdLst>
              <a:gd name="connsiteX0" fmla="*/ 0 w 1013460"/>
              <a:gd name="connsiteY0" fmla="*/ 558161 h 558161"/>
              <a:gd name="connsiteX1" fmla="*/ 312420 w 1013460"/>
              <a:gd name="connsiteY1" fmla="*/ 85721 h 558161"/>
              <a:gd name="connsiteX2" fmla="*/ 1013460 w 1013460"/>
              <a:gd name="connsiteY2" fmla="*/ 1901 h 558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3460" h="558161">
                <a:moveTo>
                  <a:pt x="0" y="558161"/>
                </a:moveTo>
                <a:cubicBezTo>
                  <a:pt x="71755" y="368296"/>
                  <a:pt x="143510" y="178431"/>
                  <a:pt x="312420" y="85721"/>
                </a:cubicBezTo>
                <a:cubicBezTo>
                  <a:pt x="481330" y="-6989"/>
                  <a:pt x="747395" y="-2544"/>
                  <a:pt x="1013460" y="1901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C008D02-0CA8-530C-544B-78352881BE78}"/>
              </a:ext>
            </a:extLst>
          </p:cNvPr>
          <p:cNvSpPr/>
          <p:nvPr/>
        </p:nvSpPr>
        <p:spPr>
          <a:xfrm>
            <a:off x="7140124" y="3321035"/>
            <a:ext cx="1104900" cy="1070679"/>
          </a:xfrm>
          <a:custGeom>
            <a:avLst/>
            <a:gdLst>
              <a:gd name="connsiteX0" fmla="*/ 0 w 1104900"/>
              <a:gd name="connsiteY0" fmla="*/ 0 h 1070679"/>
              <a:gd name="connsiteX1" fmla="*/ 327660 w 1104900"/>
              <a:gd name="connsiteY1" fmla="*/ 906780 h 1070679"/>
              <a:gd name="connsiteX2" fmla="*/ 1104900 w 1104900"/>
              <a:gd name="connsiteY2" fmla="*/ 1066800 h 1070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4900" h="1070679">
                <a:moveTo>
                  <a:pt x="0" y="0"/>
                </a:moveTo>
                <a:cubicBezTo>
                  <a:pt x="71755" y="364490"/>
                  <a:pt x="143510" y="728980"/>
                  <a:pt x="327660" y="906780"/>
                </a:cubicBezTo>
                <a:cubicBezTo>
                  <a:pt x="511810" y="1084580"/>
                  <a:pt x="808355" y="1075690"/>
                  <a:pt x="1104900" y="10668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B28247B-36C8-5379-04DF-2AE5EAE857B1}"/>
              </a:ext>
            </a:extLst>
          </p:cNvPr>
          <p:cNvSpPr/>
          <p:nvPr/>
        </p:nvSpPr>
        <p:spPr>
          <a:xfrm>
            <a:off x="8191684" y="2635235"/>
            <a:ext cx="899160" cy="1043940"/>
          </a:xfrm>
          <a:custGeom>
            <a:avLst/>
            <a:gdLst>
              <a:gd name="connsiteX0" fmla="*/ 0 w 899160"/>
              <a:gd name="connsiteY0" fmla="*/ 0 h 1043940"/>
              <a:gd name="connsiteX1" fmla="*/ 716280 w 899160"/>
              <a:gd name="connsiteY1" fmla="*/ 335280 h 1043940"/>
              <a:gd name="connsiteX2" fmla="*/ 899160 w 899160"/>
              <a:gd name="connsiteY2" fmla="*/ 1043940 h 104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9160" h="1043940">
                <a:moveTo>
                  <a:pt x="0" y="0"/>
                </a:moveTo>
                <a:cubicBezTo>
                  <a:pt x="283210" y="80645"/>
                  <a:pt x="566420" y="161290"/>
                  <a:pt x="716280" y="335280"/>
                </a:cubicBezTo>
                <a:cubicBezTo>
                  <a:pt x="866140" y="509270"/>
                  <a:pt x="882650" y="776605"/>
                  <a:pt x="899160" y="104394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004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E3D0134A-91DB-C5A1-4D54-611249522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899" y="339829"/>
            <a:ext cx="2237784" cy="863493"/>
          </a:xfrm>
          <a:prstGeom prst="rect">
            <a:avLst/>
          </a:prstGeom>
          <a:noFill/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92A814C-2F1F-1C1E-2197-FEB56B022E4F}"/>
              </a:ext>
            </a:extLst>
          </p:cNvPr>
          <p:cNvSpPr/>
          <p:nvPr/>
        </p:nvSpPr>
        <p:spPr>
          <a:xfrm>
            <a:off x="884035" y="143546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3</a:t>
            </a:r>
            <a:endParaRPr lang="vi-VN" sz="3200" b="1" dirty="0">
              <a:solidFill>
                <a:srgbClr val="00206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226302A-50D7-8DD7-036B-F5DEB4CBF7DC}"/>
              </a:ext>
            </a:extLst>
          </p:cNvPr>
          <p:cNvGrpSpPr/>
          <p:nvPr/>
        </p:nvGrpSpPr>
        <p:grpSpPr>
          <a:xfrm>
            <a:off x="1381882" y="1420358"/>
            <a:ext cx="1087737" cy="480716"/>
            <a:chOff x="1870518" y="1421603"/>
            <a:chExt cx="1087737" cy="48071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AFEDDBE-30E9-8ED2-268E-824EDE7D3BC3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6D67EEBD-7E9A-4C44-BFDC-39C6B3EA7FB7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1FF66D5-F1A1-2116-237E-6C6AA17DDEC5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solidFill>
                      <a:srgbClr val="002060"/>
                    </a:solidFill>
                  </a:rPr>
                  <a:t>Số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74A09EC-709A-7E74-2321-08B2FF8199DB}"/>
                </a:ext>
              </a:extLst>
            </p:cNvPr>
            <p:cNvSpPr txBox="1"/>
            <p:nvPr/>
          </p:nvSpPr>
          <p:spPr>
            <a:xfrm>
              <a:off x="2602067" y="142160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294559-77E0-5899-A408-8420AF699B90}"/>
              </a:ext>
            </a:extLst>
          </p:cNvPr>
          <p:cNvGrpSpPr/>
          <p:nvPr/>
        </p:nvGrpSpPr>
        <p:grpSpPr>
          <a:xfrm>
            <a:off x="3779473" y="1904913"/>
            <a:ext cx="5721926" cy="3930954"/>
            <a:chOff x="458576" y="2055821"/>
            <a:chExt cx="5721926" cy="393095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879E345-A941-A6CA-EFC0-CB618310F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8576" y="2055821"/>
              <a:ext cx="5721926" cy="393095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B493A89-44DE-F43D-5CA3-C6EB13EBA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850301" y="2071268"/>
              <a:ext cx="1480515" cy="2041456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0A2116-0B27-1BBC-A465-3389D690D5CE}"/>
              </a:ext>
            </a:extLst>
          </p:cNvPr>
          <p:cNvGrpSpPr/>
          <p:nvPr/>
        </p:nvGrpSpPr>
        <p:grpSpPr>
          <a:xfrm>
            <a:off x="5401628" y="3835389"/>
            <a:ext cx="585417" cy="580571"/>
            <a:chOff x="2080731" y="3986297"/>
            <a:chExt cx="585417" cy="58057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A1468F0-281C-4331-F8D9-D4D4F8912DEA}"/>
                </a:ext>
              </a:extLst>
            </p:cNvPr>
            <p:cNvSpPr/>
            <p:nvPr/>
          </p:nvSpPr>
          <p:spPr>
            <a:xfrm>
              <a:off x="2084781" y="3986297"/>
              <a:ext cx="580571" cy="580571"/>
            </a:xfrm>
            <a:prstGeom prst="ellipse">
              <a:avLst/>
            </a:prstGeom>
            <a:solidFill>
              <a:srgbClr val="F98DA9"/>
            </a:solidFill>
            <a:ln>
              <a:solidFill>
                <a:srgbClr val="D658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solidFill>
                  <a:srgbClr val="00206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5F15665-D4A7-01EA-2448-D6CDE18C23B9}"/>
                </a:ext>
              </a:extLst>
            </p:cNvPr>
            <p:cNvSpPr txBox="1"/>
            <p:nvPr/>
          </p:nvSpPr>
          <p:spPr>
            <a:xfrm>
              <a:off x="2080731" y="4007649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002060"/>
                  </a:solidFill>
                </a:rPr>
                <a:t>14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F4A88AD-E855-9385-82FA-9E8C7EDE76B2}"/>
              </a:ext>
            </a:extLst>
          </p:cNvPr>
          <p:cNvGrpSpPr/>
          <p:nvPr/>
        </p:nvGrpSpPr>
        <p:grpSpPr>
          <a:xfrm>
            <a:off x="6557016" y="2751747"/>
            <a:ext cx="492919" cy="523220"/>
            <a:chOff x="2115979" y="3984695"/>
            <a:chExt cx="492919" cy="52322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34B1E81-4943-F27C-98B6-BEFED0CDCBA3}"/>
                </a:ext>
              </a:extLst>
            </p:cNvPr>
            <p:cNvSpPr/>
            <p:nvPr/>
          </p:nvSpPr>
          <p:spPr>
            <a:xfrm>
              <a:off x="2115979" y="3999071"/>
              <a:ext cx="492919" cy="50330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8D1C2AC-AB0B-C705-A6AC-83577A5A866A}"/>
                </a:ext>
              </a:extLst>
            </p:cNvPr>
            <p:cNvSpPr txBox="1"/>
            <p:nvPr/>
          </p:nvSpPr>
          <p:spPr>
            <a:xfrm>
              <a:off x="2175185" y="3984695"/>
              <a:ext cx="4337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93FB15B-A520-0A73-6A5F-2107CD3E3FB0}"/>
              </a:ext>
            </a:extLst>
          </p:cNvPr>
          <p:cNvGrpSpPr/>
          <p:nvPr/>
        </p:nvGrpSpPr>
        <p:grpSpPr>
          <a:xfrm>
            <a:off x="7554278" y="3768714"/>
            <a:ext cx="585417" cy="580571"/>
            <a:chOff x="2080731" y="3986297"/>
            <a:chExt cx="585417" cy="58057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CEFC525-4762-F751-9A5E-CF890563FEA1}"/>
                </a:ext>
              </a:extLst>
            </p:cNvPr>
            <p:cNvSpPr/>
            <p:nvPr/>
          </p:nvSpPr>
          <p:spPr>
            <a:xfrm>
              <a:off x="2084781" y="3986297"/>
              <a:ext cx="580571" cy="580571"/>
            </a:xfrm>
            <a:prstGeom prst="ellipse">
              <a:avLst/>
            </a:prstGeom>
            <a:solidFill>
              <a:srgbClr val="F98DA9"/>
            </a:solidFill>
            <a:ln>
              <a:solidFill>
                <a:srgbClr val="D658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solidFill>
                  <a:srgbClr val="00206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6516CB9-B6C5-B686-2816-BB1134E366F3}"/>
                </a:ext>
              </a:extLst>
            </p:cNvPr>
            <p:cNvSpPr txBox="1"/>
            <p:nvPr/>
          </p:nvSpPr>
          <p:spPr>
            <a:xfrm>
              <a:off x="2080731" y="4007649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002060"/>
                  </a:solidFill>
                </a:rPr>
                <a:t>16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0916B7A-5280-DA1A-357B-7C8FDF128ED2}"/>
              </a:ext>
            </a:extLst>
          </p:cNvPr>
          <p:cNvGrpSpPr/>
          <p:nvPr/>
        </p:nvGrpSpPr>
        <p:grpSpPr>
          <a:xfrm>
            <a:off x="8471541" y="4913922"/>
            <a:ext cx="492919" cy="523220"/>
            <a:chOff x="2115979" y="3984695"/>
            <a:chExt cx="492919" cy="52322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9D3CDDB-87C9-0133-F999-45F53A5FDF9C}"/>
                </a:ext>
              </a:extLst>
            </p:cNvPr>
            <p:cNvSpPr/>
            <p:nvPr/>
          </p:nvSpPr>
          <p:spPr>
            <a:xfrm>
              <a:off x="2115979" y="3999071"/>
              <a:ext cx="492919" cy="50330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104AF47-C87B-8682-2342-48CD55CF51E5}"/>
                </a:ext>
              </a:extLst>
            </p:cNvPr>
            <p:cNvSpPr txBox="1"/>
            <p:nvPr/>
          </p:nvSpPr>
          <p:spPr>
            <a:xfrm>
              <a:off x="2175185" y="3984695"/>
              <a:ext cx="4337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818930B-1D9B-E4B5-9B59-5BCE21B018DC}"/>
              </a:ext>
            </a:extLst>
          </p:cNvPr>
          <p:cNvGrpSpPr/>
          <p:nvPr/>
        </p:nvGrpSpPr>
        <p:grpSpPr>
          <a:xfrm>
            <a:off x="6530844" y="5026014"/>
            <a:ext cx="585417" cy="580571"/>
            <a:chOff x="2080731" y="3986297"/>
            <a:chExt cx="585417" cy="580571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C88C5A7-168D-C483-90AD-B94928DBDA8C}"/>
                </a:ext>
              </a:extLst>
            </p:cNvPr>
            <p:cNvSpPr/>
            <p:nvPr/>
          </p:nvSpPr>
          <p:spPr>
            <a:xfrm>
              <a:off x="2084781" y="3986297"/>
              <a:ext cx="580571" cy="580571"/>
            </a:xfrm>
            <a:prstGeom prst="ellipse">
              <a:avLst/>
            </a:prstGeom>
            <a:solidFill>
              <a:srgbClr val="F98DA9"/>
            </a:solidFill>
            <a:ln>
              <a:solidFill>
                <a:srgbClr val="D658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solidFill>
                  <a:srgbClr val="00206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58F570D-3D6E-6EAA-8499-C598AA5B2F5C}"/>
                </a:ext>
              </a:extLst>
            </p:cNvPr>
            <p:cNvSpPr txBox="1"/>
            <p:nvPr/>
          </p:nvSpPr>
          <p:spPr>
            <a:xfrm>
              <a:off x="2080731" y="4007649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002060"/>
                  </a:solidFill>
                </a:rPr>
                <a:t>13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2695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83CBD96-8BB0-4B50-A1A6-D61CF3F7BF7A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NK&gt;{B60F2815-A320-48DB-9425-7112B6E4A6B9}&quot;,&quot;C:\\Users\\PC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1. BÀI 3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810969-C06C-42D4-8331-1A4480682BCB}:200757711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023AB5-6EB2-407E-8FF4-4E660D4533C6}:200757711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639CE3-6F97-4079-B894-12F248AE8E9C}:20075771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7410EF-29A5-46D0-80AA-199B91CE2E02}:33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BF0710-F9DF-4F37-A899-33D4BC72D70F}:32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616DA2-01C8-4F72-9830-A11934A7727B}:33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142E27-43E4-4025-8D49-CFBBB66542CC}:58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CA92C6-148A-4F22-BA8F-574372FBE014}:62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B93838-206C-41BF-8AFB-5DD17AFFEDEB}:59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787283-E163-4B4B-AB14-A76CEB2FBF8B}:3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76497A-44A1-4813-A397-C2C31DC49AF6}:40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D683B3-313E-4789-B139-E69BAB86ED96}:421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th Mystery Escape Room by Slidesgo">
  <a:themeElements>
    <a:clrScheme name="Simple Light">
      <a:dk1>
        <a:srgbClr val="629CAE"/>
      </a:dk1>
      <a:lt1>
        <a:srgbClr val="72B5CA"/>
      </a:lt1>
      <a:dk2>
        <a:srgbClr val="A8E1F2"/>
      </a:dk2>
      <a:lt2>
        <a:srgbClr val="9F7494"/>
      </a:lt2>
      <a:accent1>
        <a:srgbClr val="B885AB"/>
      </a:accent1>
      <a:accent2>
        <a:srgbClr val="E6C7DE"/>
      </a:accent2>
      <a:accent3>
        <a:srgbClr val="C44253"/>
      </a:accent3>
      <a:accent4>
        <a:srgbClr val="FF657D"/>
      </a:accent4>
      <a:accent5>
        <a:srgbClr val="FAC539"/>
      </a:accent5>
      <a:accent6>
        <a:srgbClr val="FFE15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348</Words>
  <Application>Microsoft Office PowerPoint</Application>
  <PresentationFormat>Widescreen</PresentationFormat>
  <Paragraphs>74</Paragraphs>
  <Slides>12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Arial</vt:lpstr>
      <vt:lpstr>Bahiana</vt:lpstr>
      <vt:lpstr>Calibri</vt:lpstr>
      <vt:lpstr>Didact Gothic</vt:lpstr>
      <vt:lpstr>HP001 4 hàng</vt:lpstr>
      <vt:lpstr>iCiel Cadena</vt:lpstr>
      <vt:lpstr>Pattaya</vt:lpstr>
      <vt:lpstr>Times New Roman</vt:lpstr>
      <vt:lpstr>UTM Staccato </vt:lpstr>
      <vt:lpstr>UVN Bai Sau Nang</vt:lpstr>
      <vt:lpstr>1_Office Theme</vt:lpstr>
      <vt:lpstr>Math Mystery Escape Room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T1. BÀI 33</dc:title>
  <dc:creator>tran thao</dc:creator>
  <cp:lastModifiedBy>tramic3al@gmail.com</cp:lastModifiedBy>
  <cp:revision>34</cp:revision>
  <dcterms:created xsi:type="dcterms:W3CDTF">2021-07-24T01:07:49Z</dcterms:created>
  <dcterms:modified xsi:type="dcterms:W3CDTF">2025-01-06T14:15:09Z</dcterms:modified>
</cp:coreProperties>
</file>