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35" r:id="rId3"/>
    <p:sldMasterId id="2147483757" r:id="rId4"/>
    <p:sldMasterId id="2147483767" r:id="rId5"/>
    <p:sldMasterId id="2147483797" r:id="rId6"/>
    <p:sldMasterId id="2147483822" r:id="rId7"/>
    <p:sldMasterId id="2147483869" r:id="rId8"/>
    <p:sldMasterId id="2147483871" r:id="rId9"/>
    <p:sldMasterId id="2147483884" r:id="rId10"/>
    <p:sldMasterId id="2147483897" r:id="rId11"/>
    <p:sldMasterId id="2147483910" r:id="rId12"/>
  </p:sldMasterIdLst>
  <p:notesMasterIdLst>
    <p:notesMasterId r:id="rId41"/>
  </p:notesMasterIdLst>
  <p:sldIdLst>
    <p:sldId id="2007577128" r:id="rId13"/>
    <p:sldId id="258" r:id="rId14"/>
    <p:sldId id="291" r:id="rId15"/>
    <p:sldId id="292" r:id="rId16"/>
    <p:sldId id="293" r:id="rId17"/>
    <p:sldId id="2007577115" r:id="rId18"/>
    <p:sldId id="256" r:id="rId19"/>
    <p:sldId id="2007577129" r:id="rId20"/>
    <p:sldId id="2007577134" r:id="rId21"/>
    <p:sldId id="2007577133" r:id="rId22"/>
    <p:sldId id="298" r:id="rId23"/>
    <p:sldId id="2007577117" r:id="rId24"/>
    <p:sldId id="2007577120" r:id="rId25"/>
    <p:sldId id="2007577118" r:id="rId26"/>
    <p:sldId id="2007577119" r:id="rId27"/>
    <p:sldId id="284" r:id="rId28"/>
    <p:sldId id="2007577122" r:id="rId29"/>
    <p:sldId id="2007577123" r:id="rId30"/>
    <p:sldId id="2007577135" r:id="rId31"/>
    <p:sldId id="2007577125" r:id="rId32"/>
    <p:sldId id="2007577126" r:id="rId33"/>
    <p:sldId id="2007577131" r:id="rId34"/>
    <p:sldId id="2007577130" r:id="rId35"/>
    <p:sldId id="273" r:id="rId36"/>
    <p:sldId id="2007577132" r:id="rId37"/>
    <p:sldId id="279" r:id="rId38"/>
    <p:sldId id="304" r:id="rId39"/>
    <p:sldId id="290"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1" d="100"/>
          <a:sy n="71" d="100"/>
        </p:scale>
        <p:origin x="4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92FB-9045-4BC8-A247-37B984F58ADC}"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02C00-2226-48A6-846B-3AD63BD2AA31}" type="slidenum">
              <a:rPr lang="en-US" smtClean="0"/>
              <a:t>‹#›</a:t>
            </a:fld>
            <a:endParaRPr lang="en-US"/>
          </a:p>
        </p:txBody>
      </p:sp>
    </p:spTree>
    <p:extLst>
      <p:ext uri="{BB962C8B-B14F-4D97-AF65-F5344CB8AC3E}">
        <p14:creationId xmlns:p14="http://schemas.microsoft.com/office/powerpoint/2010/main" val="421083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phổ</a:t>
            </a:r>
            <a:r>
              <a:rPr lang="en-US" baseline="0" dirty="0"/>
              <a:t> </a:t>
            </a:r>
            <a:r>
              <a:rPr lang="en-US" baseline="0" dirty="0" err="1"/>
              <a:t>biến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Hãy</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các</a:t>
            </a:r>
            <a:r>
              <a:rPr lang="en-US" baseline="0" dirty="0"/>
              <a:t> </a:t>
            </a:r>
            <a:r>
              <a:rPr lang="en-US" baseline="0" dirty="0" err="1"/>
              <a:t>bạn</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a:t>
            </a:r>
            <a:r>
              <a:rPr lang="en-US" baseline="0" dirty="0" err="1"/>
              <a:t>buýt</a:t>
            </a:r>
            <a:endParaRPr dirty="0"/>
          </a:p>
        </p:txBody>
      </p:sp>
      <p:sp>
        <p:nvSpPr>
          <p:cNvPr id="857" name="Google Shape;85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479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4871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357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9194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2949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6978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8102C00-2226-48A6-846B-3AD63BD2AA31}" type="slidenum">
              <a:rPr lang="en-US" smtClean="0"/>
              <a:t>27</a:t>
            </a:fld>
            <a:endParaRPr lang="en-US"/>
          </a:p>
        </p:txBody>
      </p:sp>
    </p:spTree>
    <p:extLst>
      <p:ext uri="{BB962C8B-B14F-4D97-AF65-F5344CB8AC3E}">
        <p14:creationId xmlns:p14="http://schemas.microsoft.com/office/powerpoint/2010/main" val="824830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335865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693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028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109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a:t>GV </a:t>
            </a:r>
            <a:r>
              <a:rPr lang="en-US" baseline="0" dirty="0" err="1"/>
              <a:t>đợi</a:t>
            </a:r>
            <a:r>
              <a:rPr lang="en-US" baseline="0" dirty="0"/>
              <a:t> </a:t>
            </a:r>
            <a:r>
              <a:rPr lang="en-US" baseline="0" dirty="0" err="1"/>
              <a:t>xe</a:t>
            </a:r>
            <a:r>
              <a:rPr lang="en-US" baseline="0" dirty="0"/>
              <a:t> </a:t>
            </a:r>
            <a:r>
              <a:rPr lang="en-US" baseline="0" dirty="0" err="1"/>
              <a:t>buýt</a:t>
            </a:r>
            <a:r>
              <a:rPr lang="en-US" baseline="0" dirty="0"/>
              <a:t> </a:t>
            </a:r>
            <a:r>
              <a:rPr lang="en-US" baseline="0" dirty="0" err="1"/>
              <a:t>chạy</a:t>
            </a:r>
            <a:r>
              <a:rPr lang="en-US" baseline="0" dirty="0"/>
              <a:t> </a:t>
            </a:r>
            <a:r>
              <a:rPr lang="en-US" baseline="0" dirty="0" err="1"/>
              <a:t>ra</a:t>
            </a:r>
            <a:r>
              <a:rPr lang="en-US" baseline="0" dirty="0"/>
              <a:t> </a:t>
            </a:r>
            <a:r>
              <a:rPr lang="en-US" baseline="0" dirty="0" err="1"/>
              <a:t>và</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p>
          <a:p>
            <a:pPr>
              <a:buFontTx/>
              <a:buChar char="-"/>
            </a:pPr>
            <a:r>
              <a:rPr lang="en-US" baseline="0" dirty="0"/>
              <a:t>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GV </a:t>
            </a:r>
            <a:r>
              <a:rPr lang="en-US" baseline="0" dirty="0" err="1"/>
              <a:t>bấm</a:t>
            </a:r>
            <a:r>
              <a:rPr lang="en-US" baseline="0" dirty="0"/>
              <a:t> </a:t>
            </a:r>
            <a:r>
              <a:rPr lang="en-US" baseline="0" dirty="0" err="1"/>
              <a:t>chuột</a:t>
            </a:r>
            <a:r>
              <a:rPr lang="en-US" baseline="0" dirty="0"/>
              <a:t> 1 </a:t>
            </a:r>
            <a:r>
              <a:rPr lang="en-US" baseline="0" dirty="0" err="1"/>
              <a:t>lần</a:t>
            </a:r>
            <a:r>
              <a:rPr lang="en-US" baseline="0" dirty="0"/>
              <a:t> </a:t>
            </a:r>
            <a:r>
              <a:rPr lang="en-US" baseline="0" dirty="0" err="1"/>
              <a:t>sẽ</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 </a:t>
            </a:r>
          </a:p>
          <a:p>
            <a:pPr>
              <a:buFontTx/>
              <a:buChar char="-"/>
            </a:pP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đúng</a:t>
            </a:r>
            <a:r>
              <a:rPr lang="en-US" baseline="0" dirty="0"/>
              <a:t>” </a:t>
            </a:r>
            <a:r>
              <a:rPr lang="en-US" baseline="0" dirty="0" err="1"/>
              <a:t>để</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được</a:t>
            </a:r>
            <a:r>
              <a:rPr lang="en-US" baseline="0" dirty="0"/>
              <a:t> </a:t>
            </a:r>
            <a:r>
              <a:rPr lang="en-US" baseline="0" dirty="0" err="1"/>
              <a:t>lên</a:t>
            </a:r>
            <a:r>
              <a:rPr lang="en-US" baseline="0" dirty="0"/>
              <a:t> </a:t>
            </a:r>
            <a:r>
              <a:rPr lang="en-US" baseline="0" dirty="0" err="1"/>
              <a:t>xe</a:t>
            </a:r>
            <a:r>
              <a:rPr lang="en-US" baseline="0" dirty="0"/>
              <a:t> (Sai </a:t>
            </a:r>
            <a:r>
              <a:rPr lang="en-US" baseline="0" dirty="0" err="1"/>
              <a:t>thì</a:t>
            </a:r>
            <a:r>
              <a:rPr lang="en-US" baseline="0" dirty="0"/>
              <a:t> </a:t>
            </a:r>
            <a:r>
              <a:rPr lang="en-US" baseline="0" dirty="0" err="1"/>
              <a:t>làm</a:t>
            </a:r>
            <a:r>
              <a:rPr lang="en-US" baseline="0" dirty="0"/>
              <a:t> </a:t>
            </a:r>
            <a:r>
              <a:rPr lang="en-US" baseline="0" dirty="0" err="1"/>
              <a:t>ngược</a:t>
            </a:r>
            <a:r>
              <a:rPr lang="en-US" baseline="0" dirty="0"/>
              <a:t> </a:t>
            </a:r>
            <a:r>
              <a:rPr lang="en-US" baseline="0" dirty="0" err="1"/>
              <a:t>lại</a:t>
            </a:r>
            <a:r>
              <a:rPr lang="en-US" baseline="0" dirty="0"/>
              <a: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015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0498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811755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93933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66916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3692430"/>
      </p:ext>
    </p:extLst>
  </p:cSld>
  <p:clrMapOvr>
    <a:masterClrMapping/>
  </p:clrMapOvr>
  <p:transition spd="slow" advTm="12737">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75336631"/>
      </p:ext>
    </p:extLst>
  </p:cSld>
  <p:clrMapOvr>
    <a:masterClrMapping/>
  </p:clrMapOvr>
  <p:transition spd="slow" advTm="12737">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89553"/>
      </p:ext>
    </p:extLst>
  </p:cSld>
  <p:clrMapOvr>
    <a:masterClrMapping/>
  </p:clrMapOvr>
  <p:transition spd="slow" advTm="12737">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6733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016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36771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16107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17281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4383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600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707900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28920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673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8883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10702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26773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778441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02272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534173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763318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7873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5815841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74917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42102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056844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12776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4265244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4383460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450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2605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922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矩形: 圆角 2">
            <a:extLst>
              <a:ext uri="{FF2B5EF4-FFF2-40B4-BE49-F238E27FC236}">
                <a16:creationId xmlns:a16="http://schemas.microsoft.com/office/drawing/2014/main" id="{FD9A79BB-A899-4C35-8D6D-CC63082BCFFF}"/>
              </a:ext>
            </a:extLst>
          </p:cNvPr>
          <p:cNvSpPr/>
          <p:nvPr userDrawn="1"/>
        </p:nvSpPr>
        <p:spPr>
          <a:xfrm>
            <a:off x="210917" y="138546"/>
            <a:ext cx="11745554" cy="6511635"/>
          </a:xfrm>
          <a:prstGeom prst="roundRect">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1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2624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47008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377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73243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03749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1072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971888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55748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1579352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170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9199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352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42118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6058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09621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5125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4070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1918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0587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08690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11398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37430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1837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99416772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69318231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59543798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00830670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1"/>
        <p:cNvGrpSpPr/>
        <p:nvPr/>
      </p:nvGrpSpPr>
      <p:grpSpPr>
        <a:xfrm>
          <a:off x="0" y="0"/>
          <a:ext cx="0" cy="0"/>
          <a:chOff x="0" y="0"/>
          <a:chExt cx="0" cy="0"/>
        </a:xfrm>
      </p:grpSpPr>
      <p:pic>
        <p:nvPicPr>
          <p:cNvPr id="22" name="Google Shape;22;p8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499772071"/>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8623818"/>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31703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
        <p:cNvGrpSpPr/>
        <p:nvPr/>
      </p:nvGrpSpPr>
      <p:grpSpPr>
        <a:xfrm>
          <a:off x="0" y="0"/>
          <a:ext cx="0" cy="0"/>
          <a:chOff x="0" y="0"/>
          <a:chExt cx="0" cy="0"/>
        </a:xfrm>
      </p:grpSpPr>
      <p:sp>
        <p:nvSpPr>
          <p:cNvPr id="30" name="Google Shape;30;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745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5"/>
        <p:cNvGrpSpPr/>
        <p:nvPr/>
      </p:nvGrpSpPr>
      <p:grpSpPr>
        <a:xfrm>
          <a:off x="0" y="0"/>
          <a:ext cx="0" cy="0"/>
          <a:chOff x="0" y="0"/>
          <a:chExt cx="0" cy="0"/>
        </a:xfrm>
      </p:grpSpPr>
      <p:sp>
        <p:nvSpPr>
          <p:cNvPr id="36" name="Google Shape;36;p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 name="Google Shape;3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5131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41"/>
        <p:cNvGrpSpPr/>
        <p:nvPr/>
      </p:nvGrpSpPr>
      <p:grpSpPr>
        <a:xfrm>
          <a:off x="0" y="0"/>
          <a:ext cx="0" cy="0"/>
          <a:chOff x="0" y="0"/>
          <a:chExt cx="0" cy="0"/>
        </a:xfrm>
      </p:grpSpPr>
      <p:sp>
        <p:nvSpPr>
          <p:cNvPr id="42" name="Google Shape;42;p8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7489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7"/>
        <p:cNvGrpSpPr/>
        <p:nvPr/>
      </p:nvGrpSpPr>
      <p:grpSpPr>
        <a:xfrm>
          <a:off x="0" y="0"/>
          <a:ext cx="0" cy="0"/>
          <a:chOff x="0" y="0"/>
          <a:chExt cx="0" cy="0"/>
        </a:xfrm>
      </p:grpSpPr>
      <p:sp>
        <p:nvSpPr>
          <p:cNvPr id="48" name="Google Shape;48;p8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1930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53"/>
        <p:cNvGrpSpPr/>
        <p:nvPr/>
      </p:nvGrpSpPr>
      <p:grpSpPr>
        <a:xfrm>
          <a:off x="0" y="0"/>
          <a:ext cx="0" cy="0"/>
          <a:chOff x="0" y="0"/>
          <a:chExt cx="0" cy="0"/>
        </a:xfrm>
      </p:grpSpPr>
      <p:sp>
        <p:nvSpPr>
          <p:cNvPr id="54" name="Google Shape;54;p8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3122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59"/>
        <p:cNvGrpSpPr/>
        <p:nvPr/>
      </p:nvGrpSpPr>
      <p:grpSpPr>
        <a:xfrm>
          <a:off x="0" y="0"/>
          <a:ext cx="0" cy="0"/>
          <a:chOff x="0" y="0"/>
          <a:chExt cx="0" cy="0"/>
        </a:xfrm>
      </p:grpSpPr>
      <p:sp>
        <p:nvSpPr>
          <p:cNvPr id="60" name="Google Shape;60;p8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3625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65"/>
        <p:cNvGrpSpPr/>
        <p:nvPr/>
      </p:nvGrpSpPr>
      <p:grpSpPr>
        <a:xfrm>
          <a:off x="0" y="0"/>
          <a:ext cx="0" cy="0"/>
          <a:chOff x="0" y="0"/>
          <a:chExt cx="0" cy="0"/>
        </a:xfrm>
      </p:grpSpPr>
      <p:sp>
        <p:nvSpPr>
          <p:cNvPr id="66" name="Google Shape;66;p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624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1"/>
        <p:cNvGrpSpPr/>
        <p:nvPr/>
      </p:nvGrpSpPr>
      <p:grpSpPr>
        <a:xfrm>
          <a:off x="0" y="0"/>
          <a:ext cx="0" cy="0"/>
          <a:chOff x="0" y="0"/>
          <a:chExt cx="0" cy="0"/>
        </a:xfrm>
      </p:grpSpPr>
      <p:sp>
        <p:nvSpPr>
          <p:cNvPr id="72" name="Google Shape;72;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 name="Google Shape;74;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5316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77"/>
        <p:cNvGrpSpPr/>
        <p:nvPr/>
      </p:nvGrpSpPr>
      <p:grpSpPr>
        <a:xfrm>
          <a:off x="0" y="0"/>
          <a:ext cx="0" cy="0"/>
          <a:chOff x="0" y="0"/>
          <a:chExt cx="0" cy="0"/>
        </a:xfrm>
      </p:grpSpPr>
      <p:sp>
        <p:nvSpPr>
          <p:cNvPr id="78" name="Google Shape;78;p9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823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83"/>
        <p:cNvGrpSpPr/>
        <p:nvPr/>
      </p:nvGrpSpPr>
      <p:grpSpPr>
        <a:xfrm>
          <a:off x="0" y="0"/>
          <a:ext cx="0" cy="0"/>
          <a:chOff x="0" y="0"/>
          <a:chExt cx="0" cy="0"/>
        </a:xfrm>
      </p:grpSpPr>
      <p:sp>
        <p:nvSpPr>
          <p:cNvPr id="84" name="Google Shape;84;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36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507484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9"/>
        <p:cNvGrpSpPr/>
        <p:nvPr/>
      </p:nvGrpSpPr>
      <p:grpSpPr>
        <a:xfrm>
          <a:off x="0" y="0"/>
          <a:ext cx="0" cy="0"/>
          <a:chOff x="0" y="0"/>
          <a:chExt cx="0" cy="0"/>
        </a:xfrm>
      </p:grpSpPr>
      <p:sp>
        <p:nvSpPr>
          <p:cNvPr id="90" name="Google Shape;90;p9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9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 name="Google Shape;92;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316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5"/>
        <p:cNvGrpSpPr/>
        <p:nvPr/>
      </p:nvGrpSpPr>
      <p:grpSpPr>
        <a:xfrm>
          <a:off x="0" y="0"/>
          <a:ext cx="0" cy="0"/>
          <a:chOff x="0" y="0"/>
          <a:chExt cx="0" cy="0"/>
        </a:xfrm>
      </p:grpSpPr>
      <p:sp>
        <p:nvSpPr>
          <p:cNvPr id="96" name="Google Shape;96;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276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1"/>
        <p:cNvGrpSpPr/>
        <p:nvPr/>
      </p:nvGrpSpPr>
      <p:grpSpPr>
        <a:xfrm>
          <a:off x="0" y="0"/>
          <a:ext cx="0" cy="0"/>
          <a:chOff x="0" y="0"/>
          <a:chExt cx="0" cy="0"/>
        </a:xfrm>
      </p:grpSpPr>
      <p:sp>
        <p:nvSpPr>
          <p:cNvPr id="102" name="Google Shape;102;p9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9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7540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7"/>
        <p:cNvGrpSpPr/>
        <p:nvPr/>
      </p:nvGrpSpPr>
      <p:grpSpPr>
        <a:xfrm>
          <a:off x="0" y="0"/>
          <a:ext cx="0" cy="0"/>
          <a:chOff x="0" y="0"/>
          <a:chExt cx="0" cy="0"/>
        </a:xfrm>
      </p:grpSpPr>
      <p:sp>
        <p:nvSpPr>
          <p:cNvPr id="108" name="Google Shape;108;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0899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3"/>
        <p:cNvGrpSpPr/>
        <p:nvPr/>
      </p:nvGrpSpPr>
      <p:grpSpPr>
        <a:xfrm>
          <a:off x="0" y="0"/>
          <a:ext cx="0" cy="0"/>
          <a:chOff x="0" y="0"/>
          <a:chExt cx="0" cy="0"/>
        </a:xfrm>
      </p:grpSpPr>
      <p:sp>
        <p:nvSpPr>
          <p:cNvPr id="114" name="Google Shape;114;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1281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9"/>
        <p:cNvGrpSpPr/>
        <p:nvPr/>
      </p:nvGrpSpPr>
      <p:grpSpPr>
        <a:xfrm>
          <a:off x="0" y="0"/>
          <a:ext cx="0" cy="0"/>
          <a:chOff x="0" y="0"/>
          <a:chExt cx="0" cy="0"/>
        </a:xfrm>
      </p:grpSpPr>
      <p:sp>
        <p:nvSpPr>
          <p:cNvPr id="120" name="Google Shape;120;p9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9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 name="Google Shape;122;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8173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5"/>
        <p:cNvGrpSpPr/>
        <p:nvPr/>
      </p:nvGrpSpPr>
      <p:grpSpPr>
        <a:xfrm>
          <a:off x="0" y="0"/>
          <a:ext cx="0" cy="0"/>
          <a:chOff x="0" y="0"/>
          <a:chExt cx="0" cy="0"/>
        </a:xfrm>
      </p:grpSpPr>
      <p:sp>
        <p:nvSpPr>
          <p:cNvPr id="126" name="Google Shape;126;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482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2"/>
        <p:cNvGrpSpPr/>
        <p:nvPr/>
      </p:nvGrpSpPr>
      <p:grpSpPr>
        <a:xfrm>
          <a:off x="0" y="0"/>
          <a:ext cx="0" cy="0"/>
          <a:chOff x="0" y="0"/>
          <a:chExt cx="0" cy="0"/>
        </a:xfrm>
      </p:grpSpPr>
      <p:sp>
        <p:nvSpPr>
          <p:cNvPr id="133" name="Google Shape;133;p9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9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9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9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9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9897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
        <p:cNvGrpSpPr/>
        <p:nvPr/>
      </p:nvGrpSpPr>
      <p:grpSpPr>
        <a:xfrm>
          <a:off x="0" y="0"/>
          <a:ext cx="0" cy="0"/>
          <a:chOff x="0" y="0"/>
          <a:chExt cx="0" cy="0"/>
        </a:xfrm>
      </p:grpSpPr>
      <p:sp>
        <p:nvSpPr>
          <p:cNvPr id="142" name="Google Shape;142;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0879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608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4095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0"/>
        <p:cNvGrpSpPr/>
        <p:nvPr/>
      </p:nvGrpSpPr>
      <p:grpSpPr>
        <a:xfrm>
          <a:off x="0" y="0"/>
          <a:ext cx="0" cy="0"/>
          <a:chOff x="0" y="0"/>
          <a:chExt cx="0" cy="0"/>
        </a:xfrm>
      </p:grpSpPr>
      <p:sp>
        <p:nvSpPr>
          <p:cNvPr id="151" name="Google Shape;151;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0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3" name="Google Shape;153;p10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175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7"/>
        <p:cNvGrpSpPr/>
        <p:nvPr/>
      </p:nvGrpSpPr>
      <p:grpSpPr>
        <a:xfrm>
          <a:off x="0" y="0"/>
          <a:ext cx="0" cy="0"/>
          <a:chOff x="0" y="0"/>
          <a:chExt cx="0" cy="0"/>
        </a:xfrm>
      </p:grpSpPr>
      <p:sp>
        <p:nvSpPr>
          <p:cNvPr id="158" name="Google Shape;158;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0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10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0608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4"/>
        <p:cNvGrpSpPr/>
        <p:nvPr/>
      </p:nvGrpSpPr>
      <p:grpSpPr>
        <a:xfrm>
          <a:off x="0" y="0"/>
          <a:ext cx="0" cy="0"/>
          <a:chOff x="0" y="0"/>
          <a:chExt cx="0" cy="0"/>
        </a:xfrm>
      </p:grpSpPr>
      <p:sp>
        <p:nvSpPr>
          <p:cNvPr id="165" name="Google Shape;165;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0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4373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0"/>
        <p:cNvGrpSpPr/>
        <p:nvPr/>
      </p:nvGrpSpPr>
      <p:grpSpPr>
        <a:xfrm>
          <a:off x="0" y="0"/>
          <a:ext cx="0" cy="0"/>
          <a:chOff x="0" y="0"/>
          <a:chExt cx="0" cy="0"/>
        </a:xfrm>
      </p:grpSpPr>
      <p:sp>
        <p:nvSpPr>
          <p:cNvPr id="171" name="Google Shape;171;p10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10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2014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9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288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271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85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49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10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322522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472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1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232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163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052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82"/>
        <p:cNvGrpSpPr/>
        <p:nvPr/>
      </p:nvGrpSpPr>
      <p:grpSpPr>
        <a:xfrm>
          <a:off x="0" y="0"/>
          <a:ext cx="0" cy="0"/>
          <a:chOff x="0" y="0"/>
          <a:chExt cx="0" cy="0"/>
        </a:xfrm>
      </p:grpSpPr>
      <p:sp>
        <p:nvSpPr>
          <p:cNvPr id="183" name="Google Shape;18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547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86"/>
        <p:cNvGrpSpPr/>
        <p:nvPr/>
      </p:nvGrpSpPr>
      <p:grpSpPr>
        <a:xfrm>
          <a:off x="0" y="0"/>
          <a:ext cx="0" cy="0"/>
          <a:chOff x="0" y="0"/>
          <a:chExt cx="0" cy="0"/>
        </a:xfrm>
      </p:grpSpPr>
      <p:sp>
        <p:nvSpPr>
          <p:cNvPr id="187" name="Google Shape;187;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9" name="Google Shape;18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0318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92"/>
        <p:cNvGrpSpPr/>
        <p:nvPr/>
      </p:nvGrpSpPr>
      <p:grpSpPr>
        <a:xfrm>
          <a:off x="0" y="0"/>
          <a:ext cx="0" cy="0"/>
          <a:chOff x="0" y="0"/>
          <a:chExt cx="0" cy="0"/>
        </a:xfrm>
      </p:grpSpPr>
      <p:sp>
        <p:nvSpPr>
          <p:cNvPr id="193" name="Google Shape;193;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 name="Google Shape;1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7574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98"/>
        <p:cNvGrpSpPr/>
        <p:nvPr/>
      </p:nvGrpSpPr>
      <p:grpSpPr>
        <a:xfrm>
          <a:off x="0" y="0"/>
          <a:ext cx="0" cy="0"/>
          <a:chOff x="0" y="0"/>
          <a:chExt cx="0" cy="0"/>
        </a:xfrm>
      </p:grpSpPr>
      <p:sp>
        <p:nvSpPr>
          <p:cNvPr id="199" name="Google Shape;199;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5699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04"/>
        <p:cNvGrpSpPr/>
        <p:nvPr/>
      </p:nvGrpSpPr>
      <p:grpSpPr>
        <a:xfrm>
          <a:off x="0" y="0"/>
          <a:ext cx="0" cy="0"/>
          <a:chOff x="0" y="0"/>
          <a:chExt cx="0" cy="0"/>
        </a:xfrm>
      </p:grpSpPr>
      <p:sp>
        <p:nvSpPr>
          <p:cNvPr id="205" name="Google Shape;20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748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212871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10"/>
        <p:cNvGrpSpPr/>
        <p:nvPr/>
      </p:nvGrpSpPr>
      <p:grpSpPr>
        <a:xfrm>
          <a:off x="0" y="0"/>
          <a:ext cx="0" cy="0"/>
          <a:chOff x="0" y="0"/>
          <a:chExt cx="0" cy="0"/>
        </a:xfrm>
      </p:grpSpPr>
      <p:sp>
        <p:nvSpPr>
          <p:cNvPr id="211" name="Google Shape;211;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3" name="Google Shape;2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377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87844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 name="Google Shape;226;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2012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4146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37"/>
        <p:cNvGrpSpPr/>
        <p:nvPr/>
      </p:nvGrpSpPr>
      <p:grpSpPr>
        <a:xfrm>
          <a:off x="0" y="0"/>
          <a:ext cx="0" cy="0"/>
          <a:chOff x="0" y="0"/>
          <a:chExt cx="0" cy="0"/>
        </a:xfrm>
      </p:grpSpPr>
      <p:sp>
        <p:nvSpPr>
          <p:cNvPr id="238" name="Google Shape;23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7814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41"/>
        <p:cNvGrpSpPr/>
        <p:nvPr/>
      </p:nvGrpSpPr>
      <p:grpSpPr>
        <a:xfrm>
          <a:off x="0" y="0"/>
          <a:ext cx="0" cy="0"/>
          <a:chOff x="0" y="0"/>
          <a:chExt cx="0" cy="0"/>
        </a:xfrm>
      </p:grpSpPr>
      <p:sp>
        <p:nvSpPr>
          <p:cNvPr id="242" name="Google Shape;24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7764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45"/>
        <p:cNvGrpSpPr/>
        <p:nvPr/>
      </p:nvGrpSpPr>
      <p:grpSpPr>
        <a:xfrm>
          <a:off x="0" y="0"/>
          <a:ext cx="0" cy="0"/>
          <a:chOff x="0" y="0"/>
          <a:chExt cx="0" cy="0"/>
        </a:xfrm>
      </p:grpSpPr>
      <p:sp>
        <p:nvSpPr>
          <p:cNvPr id="246" name="Google Shape;24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3177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49"/>
        <p:cNvGrpSpPr/>
        <p:nvPr/>
      </p:nvGrpSpPr>
      <p:grpSpPr>
        <a:xfrm>
          <a:off x="0" y="0"/>
          <a:ext cx="0" cy="0"/>
          <a:chOff x="0" y="0"/>
          <a:chExt cx="0" cy="0"/>
        </a:xfrm>
      </p:grpSpPr>
      <p:sp>
        <p:nvSpPr>
          <p:cNvPr id="250" name="Google Shape;25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2" name="Google Shape;25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3" name="Google Shape;25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978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256"/>
        <p:cNvGrpSpPr/>
        <p:nvPr/>
      </p:nvGrpSpPr>
      <p:grpSpPr>
        <a:xfrm>
          <a:off x="0" y="0"/>
          <a:ext cx="0" cy="0"/>
          <a:chOff x="0" y="0"/>
          <a:chExt cx="0" cy="0"/>
        </a:xfrm>
      </p:grpSpPr>
      <p:sp>
        <p:nvSpPr>
          <p:cNvPr id="257" name="Google Shape;25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9" name="Google Shape;25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0" name="Google Shape;26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7089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263"/>
        <p:cNvGrpSpPr/>
        <p:nvPr/>
      </p:nvGrpSpPr>
      <p:grpSpPr>
        <a:xfrm>
          <a:off x="0" y="0"/>
          <a:ext cx="0" cy="0"/>
          <a:chOff x="0" y="0"/>
          <a:chExt cx="0" cy="0"/>
        </a:xfrm>
      </p:grpSpPr>
      <p:sp>
        <p:nvSpPr>
          <p:cNvPr id="264" name="Google Shape;26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862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66965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269"/>
        <p:cNvGrpSpPr/>
        <p:nvPr/>
      </p:nvGrpSpPr>
      <p:grpSpPr>
        <a:xfrm>
          <a:off x="0" y="0"/>
          <a:ext cx="0" cy="0"/>
          <a:chOff x="0" y="0"/>
          <a:chExt cx="0" cy="0"/>
        </a:xfrm>
      </p:grpSpPr>
      <p:sp>
        <p:nvSpPr>
          <p:cNvPr id="270" name="Google Shape;270;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56646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57565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8566589"/>
      </p:ext>
    </p:extLst>
  </p:cSld>
  <p:clrMapOvr>
    <a:masterClrMapping/>
  </p:clrMapOvr>
  <p:transition spd="slow" advTm="12737">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2600378"/>
      </p:ext>
    </p:extLst>
  </p:cSld>
  <p:clrMapOvr>
    <a:masterClrMapping/>
  </p:clrMapOvr>
  <p:transition spd="slow" advTm="12737">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903937"/>
      </p:ext>
    </p:extLst>
  </p:cSld>
  <p:clrMapOvr>
    <a:masterClrMapping/>
  </p:clrMapOvr>
  <p:transition spd="slow" advTm="12737">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2830090"/>
      </p:ext>
    </p:extLst>
  </p:cSld>
  <p:clrMapOvr>
    <a:masterClrMapping/>
  </p:clrMapOvr>
  <p:transition spd="slow" advTm="12737">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6961870"/>
      </p:ext>
    </p:extLst>
  </p:cSld>
  <p:clrMapOvr>
    <a:masterClrMapping/>
  </p:clrMapOvr>
  <p:transition spd="slow" advTm="12737">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9996534"/>
      </p:ext>
    </p:extLst>
  </p:cSld>
  <p:clrMapOvr>
    <a:masterClrMapping/>
  </p:clrMapOvr>
  <p:transition spd="slow" advTm="12737">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40449809"/>
      </p:ext>
    </p:extLst>
  </p:cSld>
  <p:clrMapOvr>
    <a:masterClrMapping/>
  </p:clrMapOvr>
  <p:transition spd="slow" advTm="12737">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39755502"/>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8.xml"/><Relationship Id="rId7" Type="http://schemas.openxmlformats.org/officeDocument/2006/relationships/image" Target="../media/image10.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image" Target="../media/image9.png"/><Relationship Id="rId5" Type="http://schemas.openxmlformats.org/officeDocument/2006/relationships/theme" Target="../theme/theme12.xml"/><Relationship Id="rId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3411183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5563013"/>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329873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192F763-358D-4164-942E-2B6F5877D690}"/>
              </a:ext>
            </a:extLst>
          </p:cNvPr>
          <p:cNvPicPr>
            <a:picLocks noChangeAspect="1"/>
          </p:cNvPicPr>
          <p:nvPr userDrawn="1"/>
        </p:nvPicPr>
        <p:blipFill>
          <a:blip r:embed="rId6"/>
          <a:stretch>
            <a:fillRect/>
          </a:stretch>
        </p:blipFill>
        <p:spPr>
          <a:xfrm>
            <a:off x="0" y="0"/>
            <a:ext cx="12192000" cy="685799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C164EA6-7520-3866-A9CB-2A627091CF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4493" y="0"/>
            <a:ext cx="1672115" cy="1672115"/>
          </a:xfrm>
          <a:prstGeom prst="rect">
            <a:avLst/>
          </a:prstGeom>
        </p:spPr>
      </p:pic>
    </p:spTree>
    <p:extLst>
      <p:ext uri="{BB962C8B-B14F-4D97-AF65-F5344CB8AC3E}">
        <p14:creationId xmlns:p14="http://schemas.microsoft.com/office/powerpoint/2010/main" val="1625410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273607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749682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8">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644158169"/>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3" r:id="rId3"/>
    <p:sldLayoutId id="2147483764" r:id="rId4"/>
    <p:sldLayoutId id="2147483765" r:id="rId5"/>
    <p:sldLayoutId id="2147483766" r:id="rId6"/>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2079728"/>
      </p:ext>
    </p:extLst>
  </p:cSld>
  <p:clrMap bg1="lt1" tx1="dk1" bg2="dk2" tx2="lt2" accent1="accent1" accent2="accent2" accent3="accent3" accent4="accent4" accent5="accent5" accent6="accent6" hlink="hlink" folHlink="folHlink"/>
  <p:sldLayoutIdLst>
    <p:sldLayoutId id="2147483768"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184997"/>
      </p:ext>
    </p:extLst>
  </p:cSld>
  <p:clrMap bg1="lt1" tx1="dk1" bg2="lt2" tx2="dk2" accent1="accent1" accent2="accent2" accent3="accent3" accent4="accent4" accent5="accent5" accent6="accent6" hlink="hlink" folHlink="folHlink"/>
  <p:sldLayoutIdLst>
    <p:sldLayoutId id="2147483798"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6641126"/>
      </p:ext>
    </p:extLst>
  </p:cSld>
  <p:clrMap bg1="lt1" tx1="dk1" bg2="dk2" tx2="lt2" accent1="accent1" accent2="accent2" accent3="accent3" accent4="accent4" accent5="accent5" accent6="accent6" hlink="hlink" folHlink="folHlink"/>
  <p:sldLayoutIdLst>
    <p:sldLayoutId id="2147483823" r:id="rId1"/>
    <p:sldLayoutId id="2147483827"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Shape&#10;&#10;Description automatically generated with medium confidence">
            <a:extLst>
              <a:ext uri="{FF2B5EF4-FFF2-40B4-BE49-F238E27FC236}">
                <a16:creationId xmlns:a16="http://schemas.microsoft.com/office/drawing/2014/main" id="{FBFB2041-BF5E-4D71-8FB5-06D71288B5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9348" y="175591"/>
            <a:ext cx="1251204" cy="1251204"/>
          </a:xfrm>
          <a:prstGeom prst="rect">
            <a:avLst/>
          </a:prstGeom>
        </p:spPr>
      </p:pic>
    </p:spTree>
    <p:extLst>
      <p:ext uri="{BB962C8B-B14F-4D97-AF65-F5344CB8AC3E}">
        <p14:creationId xmlns:p14="http://schemas.microsoft.com/office/powerpoint/2010/main" val="3084863574"/>
      </p:ext>
    </p:extLst>
  </p:cSld>
  <p:clrMap bg1="lt1" tx1="dk1" bg2="lt2" tx2="dk2" accent1="accent1" accent2="accent2" accent3="accent3" accent4="accent4" accent5="accent5" accent6="accent6" hlink="hlink" folHlink="folHlink"/>
  <p:sldLayoutIdLst>
    <p:sldLayoutId id="2147483870"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612991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80" r:id="rId8"/>
    <p:sldLayoutId id="2147483881" r:id="rId9"/>
    <p:sldLayoutId id="2147483882" r:id="rId10"/>
    <p:sldLayoutId id="2147483883"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9.xml"/><Relationship Id="rId1" Type="http://schemas.openxmlformats.org/officeDocument/2006/relationships/tags" Target="../tags/tag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slideLayout" Target="../slideLayouts/slideLayout129.xml"/><Relationship Id="rId1" Type="http://schemas.openxmlformats.org/officeDocument/2006/relationships/tags" Target="../tags/tag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notesSlide" Target="../notesSlides/notesSlide7.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Layout" Target="../slideLayouts/slideLayout91.xml"/><Relationship Id="rId1" Type="http://schemas.openxmlformats.org/officeDocument/2006/relationships/tags" Target="../tags/tag1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8.xml"/><Relationship Id="rId7" Type="http://schemas.openxmlformats.org/officeDocument/2006/relationships/image" Target="../media/image57.png"/><Relationship Id="rId2" Type="http://schemas.openxmlformats.org/officeDocument/2006/relationships/slideLayout" Target="../slideLayouts/slideLayout98.xml"/><Relationship Id="rId1" Type="http://schemas.openxmlformats.org/officeDocument/2006/relationships/tags" Target="../tags/tag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9.xml"/><Relationship Id="rId7" Type="http://schemas.openxmlformats.org/officeDocument/2006/relationships/image" Target="../media/image57.png"/><Relationship Id="rId2" Type="http://schemas.openxmlformats.org/officeDocument/2006/relationships/slideLayout" Target="../slideLayouts/slideLayout98.xml"/><Relationship Id="rId1" Type="http://schemas.openxmlformats.org/officeDocument/2006/relationships/tags" Target="../tags/tag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0.xml"/><Relationship Id="rId7" Type="http://schemas.openxmlformats.org/officeDocument/2006/relationships/image" Target="../media/image57.png"/><Relationship Id="rId2" Type="http://schemas.openxmlformats.org/officeDocument/2006/relationships/slideLayout" Target="../slideLayouts/slideLayout98.xml"/><Relationship Id="rId1" Type="http://schemas.openxmlformats.org/officeDocument/2006/relationships/tags" Target="../tags/tag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1.xml"/><Relationship Id="rId7" Type="http://schemas.openxmlformats.org/officeDocument/2006/relationships/image" Target="../media/image57.png"/><Relationship Id="rId2" Type="http://schemas.openxmlformats.org/officeDocument/2006/relationships/slideLayout" Target="../slideLayouts/slideLayout98.xml"/><Relationship Id="rId1" Type="http://schemas.openxmlformats.org/officeDocument/2006/relationships/tags" Target="../tags/tag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3.xml"/><Relationship Id="rId1" Type="http://schemas.openxmlformats.org/officeDocument/2006/relationships/tags" Target="../tags/tag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notesSlide" Target="../notesSlides/notesSlide13.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Layout" Target="../slideLayouts/slideLayout91.xml"/><Relationship Id="rId1" Type="http://schemas.openxmlformats.org/officeDocument/2006/relationships/tags" Target="../tags/tag18.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4.xml"/><Relationship Id="rId7" Type="http://schemas.openxmlformats.org/officeDocument/2006/relationships/image" Target="../media/image68.png"/><Relationship Id="rId2" Type="http://schemas.openxmlformats.org/officeDocument/2006/relationships/slideLayout" Target="../slideLayouts/slideLayout75.xml"/><Relationship Id="rId1" Type="http://schemas.openxmlformats.org/officeDocument/2006/relationships/tags" Target="../tags/tag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9.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notesSlide" Target="../notesSlides/notesSlide1.xml"/><Relationship Id="rId7" Type="http://schemas.openxmlformats.org/officeDocument/2006/relationships/image" Target="../media/image16.gif"/><Relationship Id="rId12" Type="http://schemas.openxmlformats.org/officeDocument/2006/relationships/slide" Target="slide3.xml"/><Relationship Id="rId2" Type="http://schemas.openxmlformats.org/officeDocument/2006/relationships/slideLayout" Target="../slideLayouts/slideLayout40.xml"/><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5.xml"/><Relationship Id="rId7" Type="http://schemas.openxmlformats.org/officeDocument/2006/relationships/image" Target="../media/image68.png"/><Relationship Id="rId2" Type="http://schemas.openxmlformats.org/officeDocument/2006/relationships/slideLayout" Target="../slideLayouts/slideLayout75.xml"/><Relationship Id="rId1" Type="http://schemas.openxmlformats.org/officeDocument/2006/relationships/tags" Target="../tags/tag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3.xml"/><Relationship Id="rId1" Type="http://schemas.openxmlformats.org/officeDocument/2006/relationships/tags" Target="../tags/tag2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9.xml"/><Relationship Id="rId1" Type="http://schemas.openxmlformats.org/officeDocument/2006/relationships/tags" Target="../tags/tag23.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9.xml"/><Relationship Id="rId1" Type="http://schemas.openxmlformats.org/officeDocument/2006/relationships/tags" Target="../tags/tag26.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7.xml"/><Relationship Id="rId7" Type="http://schemas.openxmlformats.org/officeDocument/2006/relationships/image" Target="../media/image75.png"/><Relationship Id="rId2" Type="http://schemas.openxmlformats.org/officeDocument/2006/relationships/slideLayout" Target="../slideLayouts/slideLayout35.xml"/><Relationship Id="rId1" Type="http://schemas.openxmlformats.org/officeDocument/2006/relationships/tags" Target="../tags/tag2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1.xml"/><Relationship Id="rId1" Type="http://schemas.openxmlformats.org/officeDocument/2006/relationships/tags" Target="../tags/tag29.xml"/><Relationship Id="rId5" Type="http://schemas.openxmlformats.org/officeDocument/2006/relationships/image" Target="../media/image80.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5.png"/><Relationship Id="rId18" Type="http://schemas.openxmlformats.org/officeDocument/2006/relationships/image" Target="../media/image22.png"/><Relationship Id="rId3" Type="http://schemas.microsoft.com/office/2007/relationships/media" Target="../media/media1.mp3"/><Relationship Id="rId7" Type="http://schemas.openxmlformats.org/officeDocument/2006/relationships/slideLayout" Target="../slideLayouts/slideLayout64.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NULL" TargetMode="External"/><Relationship Id="rId16" Type="http://schemas.openxmlformats.org/officeDocument/2006/relationships/image" Target="../media/image17.gif"/><Relationship Id="rId1" Type="http://schemas.openxmlformats.org/officeDocument/2006/relationships/tags" Target="../tags/tag4.xml"/><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2.wav"/><Relationship Id="rId19" Type="http://schemas.openxmlformats.org/officeDocument/2006/relationships/image" Target="../media/image20.gif"/><Relationship Id="rId4" Type="http://schemas.microsoft.com/office/2007/relationships/media" Target="../media/media2.mp3"/><Relationship Id="rId9" Type="http://schemas.openxmlformats.org/officeDocument/2006/relationships/audio" Target="../media/audio1.wav"/><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3.wav"/><Relationship Id="rId17" Type="http://schemas.openxmlformats.org/officeDocument/2006/relationships/image" Target="../media/image17.gif"/><Relationship Id="rId2" Type="http://schemas.openxmlformats.org/officeDocument/2006/relationships/audio" Target="NULL" TargetMode="External"/><Relationship Id="rId16" Type="http://schemas.openxmlformats.org/officeDocument/2006/relationships/image" Target="../media/image16.gif"/><Relationship Id="rId20" Type="http://schemas.openxmlformats.org/officeDocument/2006/relationships/image" Target="../media/image20.gif"/><Relationship Id="rId1" Type="http://schemas.openxmlformats.org/officeDocument/2006/relationships/tags" Target="../tags/tag5.xml"/><Relationship Id="rId6" Type="http://schemas.microsoft.com/office/2007/relationships/media" Target="../media/media3.mp3"/><Relationship Id="rId11" Type="http://schemas.openxmlformats.org/officeDocument/2006/relationships/audio" Target="../media/audio2.wav"/><Relationship Id="rId5" Type="http://schemas.openxmlformats.org/officeDocument/2006/relationships/audio" Target="../media/media2.mp3"/><Relationship Id="rId15" Type="http://schemas.openxmlformats.org/officeDocument/2006/relationships/image" Target="../media/image24.png"/><Relationship Id="rId10" Type="http://schemas.openxmlformats.org/officeDocument/2006/relationships/audio" Target="../media/audio1.wav"/><Relationship Id="rId19" Type="http://schemas.openxmlformats.org/officeDocument/2006/relationships/image" Target="../media/image22.png"/><Relationship Id="rId4" Type="http://schemas.microsoft.com/office/2007/relationships/media" Target="../media/media2.mp3"/><Relationship Id="rId9" Type="http://schemas.openxmlformats.org/officeDocument/2006/relationships/notesSlide" Target="../notesSlides/notesSlide3.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3.wav"/><Relationship Id="rId17" Type="http://schemas.openxmlformats.org/officeDocument/2006/relationships/image" Target="../media/image17.gif"/><Relationship Id="rId2" Type="http://schemas.openxmlformats.org/officeDocument/2006/relationships/audio" Target="NULL" TargetMode="External"/><Relationship Id="rId16" Type="http://schemas.openxmlformats.org/officeDocument/2006/relationships/image" Target="../media/image16.gif"/><Relationship Id="rId20" Type="http://schemas.openxmlformats.org/officeDocument/2006/relationships/image" Target="../media/image20.gif"/><Relationship Id="rId1" Type="http://schemas.openxmlformats.org/officeDocument/2006/relationships/tags" Target="../tags/tag6.xml"/><Relationship Id="rId6" Type="http://schemas.microsoft.com/office/2007/relationships/media" Target="../media/media3.mp3"/><Relationship Id="rId11" Type="http://schemas.openxmlformats.org/officeDocument/2006/relationships/audio" Target="../media/audio2.wav"/><Relationship Id="rId5" Type="http://schemas.openxmlformats.org/officeDocument/2006/relationships/audio" Target="../media/media2.mp3"/><Relationship Id="rId15" Type="http://schemas.openxmlformats.org/officeDocument/2006/relationships/image" Target="../media/image25.png"/><Relationship Id="rId10" Type="http://schemas.openxmlformats.org/officeDocument/2006/relationships/audio" Target="../media/audio1.wav"/><Relationship Id="rId19" Type="http://schemas.openxmlformats.org/officeDocument/2006/relationships/image" Target="../media/image22.png"/><Relationship Id="rId4" Type="http://schemas.microsoft.com/office/2007/relationships/media" Target="../media/media2.mp3"/><Relationship Id="rId9" Type="http://schemas.openxmlformats.org/officeDocument/2006/relationships/notesSlide" Target="../notesSlides/notesSlide4.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3.wav"/><Relationship Id="rId17" Type="http://schemas.openxmlformats.org/officeDocument/2006/relationships/image" Target="../media/image17.gif"/><Relationship Id="rId2" Type="http://schemas.openxmlformats.org/officeDocument/2006/relationships/audio" Target="NULL" TargetMode="External"/><Relationship Id="rId16" Type="http://schemas.openxmlformats.org/officeDocument/2006/relationships/image" Target="../media/image16.gif"/><Relationship Id="rId20" Type="http://schemas.openxmlformats.org/officeDocument/2006/relationships/image" Target="../media/image20.gif"/><Relationship Id="rId1" Type="http://schemas.openxmlformats.org/officeDocument/2006/relationships/tags" Target="../tags/tag7.xml"/><Relationship Id="rId6" Type="http://schemas.microsoft.com/office/2007/relationships/media" Target="../media/media3.mp3"/><Relationship Id="rId11" Type="http://schemas.openxmlformats.org/officeDocument/2006/relationships/audio" Target="../media/audio2.wav"/><Relationship Id="rId5" Type="http://schemas.openxmlformats.org/officeDocument/2006/relationships/audio" Target="../media/media2.mp3"/><Relationship Id="rId15" Type="http://schemas.openxmlformats.org/officeDocument/2006/relationships/image" Target="../media/image27.png"/><Relationship Id="rId10" Type="http://schemas.openxmlformats.org/officeDocument/2006/relationships/audio" Target="../media/audio1.wav"/><Relationship Id="rId19" Type="http://schemas.openxmlformats.org/officeDocument/2006/relationships/image" Target="../media/image22.png"/><Relationship Id="rId4" Type="http://schemas.microsoft.com/office/2007/relationships/media" Target="../media/media2.mp3"/><Relationship Id="rId9" Type="http://schemas.openxmlformats.org/officeDocument/2006/relationships/notesSlide" Target="../notesSlides/notesSlide5.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34.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9.xml"/><Relationship Id="rId1" Type="http://schemas.openxmlformats.org/officeDocument/2006/relationships/tags" Target="../tags/tag9.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9.xml"/><Relationship Id="rId1" Type="http://schemas.openxmlformats.org/officeDocument/2006/relationships/tags" Target="../tags/tag10.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3" name="Picture 2">
            <a:extLst>
              <a:ext uri="{FF2B5EF4-FFF2-40B4-BE49-F238E27FC236}">
                <a16:creationId xmlns:a16="http://schemas.microsoft.com/office/drawing/2014/main" id="{53389A76-2A53-AC56-2D95-9B31A81BF008}"/>
              </a:ext>
            </a:extLst>
          </p:cNvPr>
          <p:cNvPicPr>
            <a:picLocks noChangeAspect="1"/>
          </p:cNvPicPr>
          <p:nvPr/>
        </p:nvPicPr>
        <p:blipFill rotWithShape="1">
          <a:blip r:embed="rId4"/>
          <a:srcRect l="8432" r="7434" b="24976"/>
          <a:stretch/>
        </p:blipFill>
        <p:spPr>
          <a:xfrm>
            <a:off x="1385127" y="469555"/>
            <a:ext cx="8776139" cy="2511053"/>
          </a:xfrm>
          <a:prstGeom prst="rect">
            <a:avLst/>
          </a:prstGeom>
        </p:spPr>
      </p:pic>
    </p:spTree>
    <p:custDataLst>
      <p:tags r:id="rId1"/>
    </p:custDataLst>
    <p:extLst>
      <p:ext uri="{BB962C8B-B14F-4D97-AF65-F5344CB8AC3E}">
        <p14:creationId xmlns:p14="http://schemas.microsoft.com/office/powerpoint/2010/main" val="27503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9;p10">
            <a:extLst>
              <a:ext uri="{FF2B5EF4-FFF2-40B4-BE49-F238E27FC236}">
                <a16:creationId xmlns:a16="http://schemas.microsoft.com/office/drawing/2014/main" id="{F3B6BFA7-B89D-D9D6-7890-BB9E1F8184FF}"/>
              </a:ext>
            </a:extLst>
          </p:cNvPr>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7" name="Google Shape;970;p10">
            <a:extLst>
              <a:ext uri="{FF2B5EF4-FFF2-40B4-BE49-F238E27FC236}">
                <a16:creationId xmlns:a16="http://schemas.microsoft.com/office/drawing/2014/main" id="{525AEB99-D87E-8F91-E9FF-B1B2191917EF}"/>
              </a:ext>
            </a:extLst>
          </p:cNvPr>
          <p:cNvPicPr preferRelativeResize="0"/>
          <p:nvPr/>
        </p:nvPicPr>
        <p:blipFill rotWithShape="1">
          <a:blip r:embed="rId3">
            <a:alphaModFix/>
          </a:blip>
          <a:srcRect l="2915" t="12037" r="70209" b="60370"/>
          <a:stretch/>
        </p:blipFill>
        <p:spPr>
          <a:xfrm>
            <a:off x="-499086" y="-194671"/>
            <a:ext cx="3276600" cy="1892300"/>
          </a:xfrm>
          <a:prstGeom prst="rect">
            <a:avLst/>
          </a:prstGeom>
          <a:noFill/>
          <a:ln>
            <a:noFill/>
          </a:ln>
        </p:spPr>
      </p:pic>
      <p:pic>
        <p:nvPicPr>
          <p:cNvPr id="9" name="Google Shape;972;p10">
            <a:extLst>
              <a:ext uri="{FF2B5EF4-FFF2-40B4-BE49-F238E27FC236}">
                <a16:creationId xmlns:a16="http://schemas.microsoft.com/office/drawing/2014/main" id="{41F19A59-6804-6498-1255-14F1246473DE}"/>
              </a:ext>
            </a:extLst>
          </p:cNvPr>
          <p:cNvPicPr preferRelativeResize="0"/>
          <p:nvPr/>
        </p:nvPicPr>
        <p:blipFill rotWithShape="1">
          <a:blip r:embed="rId4">
            <a:alphaModFix/>
          </a:blip>
          <a:srcRect/>
          <a:stretch/>
        </p:blipFill>
        <p:spPr>
          <a:xfrm>
            <a:off x="5689600" y="-1275523"/>
            <a:ext cx="812800" cy="812800"/>
          </a:xfrm>
          <a:prstGeom prst="rect">
            <a:avLst/>
          </a:prstGeom>
          <a:noFill/>
          <a:ln>
            <a:noFill/>
          </a:ln>
        </p:spPr>
      </p:pic>
      <p:sp>
        <p:nvSpPr>
          <p:cNvPr id="10" name="Google Shape;973;p10">
            <a:extLst>
              <a:ext uri="{FF2B5EF4-FFF2-40B4-BE49-F238E27FC236}">
                <a16:creationId xmlns:a16="http://schemas.microsoft.com/office/drawing/2014/main" id="{52E7C3A5-6C34-9854-A111-4CE4967D918A}"/>
              </a:ext>
            </a:extLst>
          </p:cNvPr>
          <p:cNvSpPr/>
          <p:nvPr/>
        </p:nvSpPr>
        <p:spPr>
          <a:xfrm>
            <a:off x="191766" y="277502"/>
            <a:ext cx="11702141" cy="64694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200" b="1" kern="0" dirty="0">
                <a:solidFill>
                  <a:srgbClr val="244061"/>
                </a:solidFill>
                <a:latin typeface="Calibri"/>
                <a:ea typeface="Calibri"/>
                <a:cs typeface="Calibri"/>
                <a:sym typeface="Calibri"/>
              </a:rPr>
              <a:t>2. Mỗi phương tiện trong hình đi trên loại đường giao thông nào?</a:t>
            </a:r>
          </a:p>
        </p:txBody>
      </p:sp>
      <p:pic>
        <p:nvPicPr>
          <p:cNvPr id="11" name="Picture 10">
            <a:extLst>
              <a:ext uri="{FF2B5EF4-FFF2-40B4-BE49-F238E27FC236}">
                <a16:creationId xmlns:a16="http://schemas.microsoft.com/office/drawing/2014/main" id="{B8EC70B0-F1CB-1F17-0077-D6AF57CC58F6}"/>
              </a:ext>
            </a:extLst>
          </p:cNvPr>
          <p:cNvPicPr>
            <a:picLocks noChangeAspect="1"/>
          </p:cNvPicPr>
          <p:nvPr/>
        </p:nvPicPr>
        <p:blipFill>
          <a:blip r:embed="rId5"/>
          <a:stretch>
            <a:fillRect/>
          </a:stretch>
        </p:blipFill>
        <p:spPr>
          <a:xfrm>
            <a:off x="606054" y="1413019"/>
            <a:ext cx="6960823" cy="47670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2" name="Google Shape;1023;p13">
            <a:extLst>
              <a:ext uri="{FF2B5EF4-FFF2-40B4-BE49-F238E27FC236}">
                <a16:creationId xmlns:a16="http://schemas.microsoft.com/office/drawing/2014/main" id="{19AD8B58-C4C1-7460-6EDE-68B740DB9B07}"/>
              </a:ext>
            </a:extLst>
          </p:cNvPr>
          <p:cNvGrpSpPr/>
          <p:nvPr/>
        </p:nvGrpSpPr>
        <p:grpSpPr>
          <a:xfrm>
            <a:off x="7707376" y="3603383"/>
            <a:ext cx="4484624" cy="2316225"/>
            <a:chOff x="5876916" y="975793"/>
            <a:chExt cx="4684259" cy="2419333"/>
          </a:xfrm>
        </p:grpSpPr>
        <p:grpSp>
          <p:nvGrpSpPr>
            <p:cNvPr id="13" name="Google Shape;1024;p13">
              <a:extLst>
                <a:ext uri="{FF2B5EF4-FFF2-40B4-BE49-F238E27FC236}">
                  <a16:creationId xmlns:a16="http://schemas.microsoft.com/office/drawing/2014/main" id="{C21DDDF1-E29F-757B-3F40-895EC46B7D90}"/>
                </a:ext>
              </a:extLst>
            </p:cNvPr>
            <p:cNvGrpSpPr/>
            <p:nvPr/>
          </p:nvGrpSpPr>
          <p:grpSpPr>
            <a:xfrm>
              <a:off x="5876916" y="975793"/>
              <a:ext cx="4684259" cy="2113916"/>
              <a:chOff x="2387762" y="551055"/>
              <a:chExt cx="7051289" cy="3182111"/>
            </a:xfrm>
          </p:grpSpPr>
          <p:pic>
            <p:nvPicPr>
              <p:cNvPr id="15" name="Google Shape;1025;p13" descr="2">
                <a:extLst>
                  <a:ext uri="{FF2B5EF4-FFF2-40B4-BE49-F238E27FC236}">
                    <a16:creationId xmlns:a16="http://schemas.microsoft.com/office/drawing/2014/main" id="{8FDB8BD2-CB3D-9A58-44A2-4AB44A7CA578}"/>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16" name="Google Shape;1026;p13" descr="1">
                <a:extLst>
                  <a:ext uri="{FF2B5EF4-FFF2-40B4-BE49-F238E27FC236}">
                    <a16:creationId xmlns:a16="http://schemas.microsoft.com/office/drawing/2014/main" id="{3BE9161E-BCA3-8BCA-AFB9-E9209B1A3340}"/>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17" name="Google Shape;1027;p13" descr="3">
                <a:extLst>
                  <a:ext uri="{FF2B5EF4-FFF2-40B4-BE49-F238E27FC236}">
                    <a16:creationId xmlns:a16="http://schemas.microsoft.com/office/drawing/2014/main" id="{CEFDD55E-055D-D5D9-B92D-BEC2BDCFED63}"/>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4" name="Google Shape;1028;p13">
              <a:extLst>
                <a:ext uri="{FF2B5EF4-FFF2-40B4-BE49-F238E27FC236}">
                  <a16:creationId xmlns:a16="http://schemas.microsoft.com/office/drawing/2014/main" id="{1ABD3657-79F7-CED7-03BA-945659F963D6}"/>
                </a:ext>
              </a:extLst>
            </p:cNvPr>
            <p:cNvSpPr/>
            <p:nvPr/>
          </p:nvSpPr>
          <p:spPr>
            <a:xfrm>
              <a:off x="6714251" y="2510908"/>
              <a:ext cx="3495263" cy="884218"/>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Hoạt</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động</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custDataLst>
      <p:tags r:id="rId1"/>
    </p:custDataLst>
    <p:extLst>
      <p:ext uri="{BB962C8B-B14F-4D97-AF65-F5344CB8AC3E}">
        <p14:creationId xmlns:p14="http://schemas.microsoft.com/office/powerpoint/2010/main" val="351236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3086334" y="3723472"/>
            <a:ext cx="2867358" cy="3132854"/>
          </a:xfrm>
          <a:prstGeom prst="rect">
            <a:avLst/>
          </a:prstGeom>
        </p:spPr>
      </p:pic>
      <p:pic>
        <p:nvPicPr>
          <p:cNvPr id="4" name="Picture 3">
            <a:extLst>
              <a:ext uri="{FF2B5EF4-FFF2-40B4-BE49-F238E27FC236}">
                <a16:creationId xmlns:a16="http://schemas.microsoft.com/office/drawing/2014/main" id="{38B38DF2-B6CE-4943-87F9-C5BAA35B56E6}"/>
              </a:ext>
            </a:extLst>
          </p:cNvPr>
          <p:cNvPicPr>
            <a:picLocks noChangeAspect="1"/>
          </p:cNvPicPr>
          <p:nvPr/>
        </p:nvPicPr>
        <p:blipFill>
          <a:blip r:embed="rId15"/>
          <a:stretch>
            <a:fillRect/>
          </a:stretch>
        </p:blipFill>
        <p:spPr>
          <a:xfrm>
            <a:off x="3668243" y="1381486"/>
            <a:ext cx="4986960" cy="1755800"/>
          </a:xfrm>
          <a:prstGeom prst="rect">
            <a:avLst/>
          </a:prstGeom>
        </p:spPr>
      </p:pic>
    </p:spTree>
    <p:custDataLst>
      <p:tags r:id="rId1"/>
    </p:custDataLst>
    <p:extLst>
      <p:ext uri="{BB962C8B-B14F-4D97-AF65-F5344CB8AC3E}">
        <p14:creationId xmlns:p14="http://schemas.microsoft.com/office/powerpoint/2010/main" val="3215852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8">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Máy</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p:nvPr/>
        </p:nvCxnSpPr>
        <p:spPr>
          <a:xfrm flipV="1">
            <a:off x="4977134" y="5626970"/>
            <a:ext cx="2824176"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hàng</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không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7FA3533D-F76C-467E-A707-C2AA41EBC7FD}"/>
              </a:ext>
            </a:extLst>
          </p:cNvPr>
          <p:cNvPicPr>
            <a:picLocks noChangeAspect="1"/>
          </p:cNvPicPr>
          <p:nvPr/>
        </p:nvPicPr>
        <p:blipFill>
          <a:blip r:embed="rId9"/>
          <a:stretch>
            <a:fillRect/>
          </a:stretch>
        </p:blipFill>
        <p:spPr>
          <a:xfrm>
            <a:off x="1611231" y="2065273"/>
            <a:ext cx="4061087" cy="3999086"/>
          </a:xfrm>
          <a:prstGeom prst="rect">
            <a:avLst/>
          </a:prstGeom>
        </p:spPr>
      </p:pic>
    </p:spTree>
    <p:custDataLst>
      <p:tags r:id="rId1"/>
    </p:custDataLst>
    <p:extLst>
      <p:ext uri="{BB962C8B-B14F-4D97-AF65-F5344CB8AC3E}">
        <p14:creationId xmlns:p14="http://schemas.microsoft.com/office/powerpoint/2010/main" val="109493521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8">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Xe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khách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a:cxnSpLocks/>
          </p:cNvCxnSpPr>
          <p:nvPr/>
        </p:nvCxnSpPr>
        <p:spPr>
          <a:xfrm>
            <a:off x="5672318" y="5626970"/>
            <a:ext cx="2128992"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0000"/>
                </a:solidFill>
                <a:latin typeface="Arial"/>
                <a:cs typeface="Arial"/>
                <a:sym typeface="Arial"/>
              </a:rPr>
              <a:t>Đường</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bộ</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DC4B7B1-F2F7-4119-B8E8-9FBB625CFDEF}"/>
              </a:ext>
            </a:extLst>
          </p:cNvPr>
          <p:cNvPicPr>
            <a:picLocks noChangeAspect="1"/>
          </p:cNvPicPr>
          <p:nvPr/>
        </p:nvPicPr>
        <p:blipFill>
          <a:blip r:embed="rId9"/>
          <a:stretch>
            <a:fillRect/>
          </a:stretch>
        </p:blipFill>
        <p:spPr>
          <a:xfrm>
            <a:off x="1761059" y="2224675"/>
            <a:ext cx="4053569" cy="3806577"/>
          </a:xfrm>
          <a:prstGeom prst="rect">
            <a:avLst/>
          </a:prstGeom>
        </p:spPr>
      </p:pic>
    </p:spTree>
    <p:custDataLst>
      <p:tags r:id="rId1"/>
    </p:custDataLst>
    <p:extLst>
      <p:ext uri="{BB962C8B-B14F-4D97-AF65-F5344CB8AC3E}">
        <p14:creationId xmlns:p14="http://schemas.microsoft.com/office/powerpoint/2010/main" val="4249298649"/>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8">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Tàu</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hỏa</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a:cxnSpLocks/>
          </p:cNvCxnSpPr>
          <p:nvPr/>
        </p:nvCxnSpPr>
        <p:spPr>
          <a:xfrm flipV="1">
            <a:off x="5630349" y="5626970"/>
            <a:ext cx="2170961"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sắt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68781A2B-0552-4C39-BC1C-9910D6105CCD}"/>
              </a:ext>
            </a:extLst>
          </p:cNvPr>
          <p:cNvPicPr>
            <a:picLocks noChangeAspect="1"/>
          </p:cNvPicPr>
          <p:nvPr/>
        </p:nvPicPr>
        <p:blipFill>
          <a:blip r:embed="rId9"/>
          <a:stretch>
            <a:fillRect/>
          </a:stretch>
        </p:blipFill>
        <p:spPr>
          <a:xfrm>
            <a:off x="1474794" y="2065273"/>
            <a:ext cx="4155555" cy="3770781"/>
          </a:xfrm>
          <a:prstGeom prst="rect">
            <a:avLst/>
          </a:prstGeom>
        </p:spPr>
      </p:pic>
    </p:spTree>
    <p:custDataLst>
      <p:tags r:id="rId1"/>
    </p:custDataLst>
    <p:extLst>
      <p:ext uri="{BB962C8B-B14F-4D97-AF65-F5344CB8AC3E}">
        <p14:creationId xmlns:p14="http://schemas.microsoft.com/office/powerpoint/2010/main" val="3663948071"/>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1979" y="3042032"/>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524022"/>
          </a:xfrm>
          <a:prstGeom prst="wedgeRoundRectCallout">
            <a:avLst>
              <a:gd name="adj1" fmla="val 39707"/>
              <a:gd name="adj2" fmla="val 8007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1.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đường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2.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Tên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phương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tiện</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giao</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thông</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mà</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Minh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tham</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Arial"/>
                <a:cs typeface="Arial"/>
                <a:sym typeface="Arial"/>
              </a:rPr>
              <a:t>gia</a:t>
            </a:r>
            <a:r>
              <a:rPr kumimoji="0" lang="en-US" sz="2800" b="0" i="0" u="none" strike="noStrike" kern="0" cap="none" spc="0" normalizeH="0" baseline="0" noProof="0" dirty="0">
                <a:ln>
                  <a:noFill/>
                </a:ln>
                <a:solidFill>
                  <a:prstClr val="black"/>
                </a:solidFill>
                <a:effectLst/>
                <a:uLnTx/>
                <a:uFillTx/>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8">
            <a:alphaModFix/>
          </a:blip>
          <a:srcRect/>
          <a:stretch/>
        </p:blipFill>
        <p:spPr>
          <a:xfrm>
            <a:off x="3905782" y="0"/>
            <a:ext cx="4670809" cy="1238526"/>
          </a:xfrm>
          <a:prstGeom prst="rect">
            <a:avLst/>
          </a:prstGeom>
          <a:noFill/>
          <a:ln>
            <a:noFill/>
          </a:ln>
        </p:spPr>
      </p:pic>
      <p:cxnSp>
        <p:nvCxnSpPr>
          <p:cNvPr id="20" name="Straight Arrow Connector 19"/>
          <p:cNvCxnSpPr>
            <a:cxnSpLocks/>
          </p:cNvCxnSpPr>
          <p:nvPr/>
        </p:nvCxnSpPr>
        <p:spPr>
          <a:xfrm flipV="1">
            <a:off x="5672318" y="3632548"/>
            <a:ext cx="1735872" cy="190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400684" y="3392503"/>
            <a:ext cx="1855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Du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thuyền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2" name="Straight Arrow Connector 21"/>
          <p:cNvCxnSpPr>
            <a:cxnSpLocks/>
          </p:cNvCxnSpPr>
          <p:nvPr/>
        </p:nvCxnSpPr>
        <p:spPr>
          <a:xfrm>
            <a:off x="5672318" y="5590251"/>
            <a:ext cx="2128992" cy="367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801310" y="5396137"/>
            <a:ext cx="2398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biển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89F6212-6672-4515-9123-4446E0E9BA93}"/>
              </a:ext>
            </a:extLst>
          </p:cNvPr>
          <p:cNvPicPr>
            <a:picLocks noChangeAspect="1"/>
          </p:cNvPicPr>
          <p:nvPr/>
        </p:nvPicPr>
        <p:blipFill>
          <a:blip r:embed="rId9"/>
          <a:stretch>
            <a:fillRect/>
          </a:stretch>
        </p:blipFill>
        <p:spPr>
          <a:xfrm>
            <a:off x="1692015" y="1896465"/>
            <a:ext cx="4194643" cy="3961607"/>
          </a:xfrm>
          <a:prstGeom prst="rect">
            <a:avLst/>
          </a:prstGeom>
        </p:spPr>
      </p:pic>
    </p:spTree>
    <p:custDataLst>
      <p:tags r:id="rId1"/>
    </p:custDataLst>
    <p:extLst>
      <p:ext uri="{BB962C8B-B14F-4D97-AF65-F5344CB8AC3E}">
        <p14:creationId xmlns:p14="http://schemas.microsoft.com/office/powerpoint/2010/main" val="2087543184"/>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5">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516622" y="1013241"/>
            <a:ext cx="9701349"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270" name="Google Shape;1270;p29"/>
          <p:cNvSpPr txBox="1"/>
          <p:nvPr/>
        </p:nvSpPr>
        <p:spPr>
          <a:xfrm>
            <a:off x="2957897" y="1618563"/>
            <a:ext cx="8538152" cy="3670965"/>
          </a:xfrm>
          <a:prstGeom prst="rect">
            <a:avLst/>
          </a:prstGeom>
          <a:noFill/>
          <a:ln>
            <a:noFill/>
          </a:ln>
        </p:spPr>
        <p:txBody>
          <a:bodyPr spcFirstLastPara="1" wrap="square" lIns="91425" tIns="45700" rIns="91425" bIns="45700" anchor="t" anchorCtr="0">
            <a:spAutoFit/>
          </a:bodyPr>
          <a:lstStyle/>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kumimoji="0" lang="vi-VN" sz="3400" b="0" i="0" u="none" strike="noStrike" kern="0" cap="none" spc="0" normalizeH="0" baseline="0" noProof="0" dirty="0">
                <a:ln>
                  <a:noFill/>
                </a:ln>
                <a:solidFill>
                  <a:srgbClr val="000000"/>
                </a:solidFill>
                <a:effectLst/>
                <a:uLnTx/>
                <a:uFillTx/>
                <a:latin typeface="Arial"/>
                <a:ea typeface="Arial"/>
                <a:cs typeface="Arial"/>
                <a:sym typeface="Arial"/>
              </a:rPr>
              <a:t>Hằng ngày, em đi đến trường bằng phương tiện gì? </a:t>
            </a:r>
          </a:p>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kumimoji="0" lang="vi-VN" sz="3400" b="0" i="0" u="none" strike="noStrike" kern="0" cap="none" spc="0" normalizeH="0" baseline="0" noProof="0" dirty="0">
                <a:ln>
                  <a:noFill/>
                </a:ln>
                <a:solidFill>
                  <a:srgbClr val="000000"/>
                </a:solidFill>
                <a:effectLst/>
                <a:uLnTx/>
                <a:uFillTx/>
                <a:latin typeface="Arial"/>
                <a:ea typeface="Arial"/>
                <a:cs typeface="Arial"/>
                <a:sym typeface="Arial"/>
              </a:rPr>
              <a:t>Phương tiện giao thông nào mà em đã từng được đi? </a:t>
            </a:r>
          </a:p>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kumimoji="0" lang="vi-VN" sz="3400" b="0" i="0" u="none" strike="noStrike" kern="0" cap="none" spc="0" normalizeH="0" baseline="0" noProof="0" dirty="0">
                <a:ln>
                  <a:noFill/>
                </a:ln>
                <a:solidFill>
                  <a:srgbClr val="000000"/>
                </a:solidFill>
                <a:effectLst/>
                <a:uLnTx/>
                <a:uFillTx/>
                <a:latin typeface="Arial"/>
                <a:ea typeface="Arial"/>
                <a:cs typeface="Arial"/>
                <a:sym typeface="Arial"/>
              </a:rPr>
              <a:t>Các phương tiện đó đi trên loại đường giao thông nào?...</a:t>
            </a:r>
          </a:p>
        </p:txBody>
      </p:sp>
      <p:pic>
        <p:nvPicPr>
          <p:cNvPr id="2" name="Picture 1"/>
          <p:cNvPicPr>
            <a:picLocks noChangeAspect="1"/>
          </p:cNvPicPr>
          <p:nvPr/>
        </p:nvPicPr>
        <p:blipFill>
          <a:blip r:embed="rId6"/>
          <a:stretch>
            <a:fillRect/>
          </a:stretch>
        </p:blipFill>
        <p:spPr>
          <a:xfrm>
            <a:off x="-281685" y="2067111"/>
            <a:ext cx="2798307" cy="48284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70"/>
                                        </p:tgtEl>
                                        <p:attrNameLst>
                                          <p:attrName>style.visibility</p:attrName>
                                        </p:attrNameLst>
                                      </p:cBhvr>
                                      <p:to>
                                        <p:strVal val="visible"/>
                                      </p:to>
                                    </p:set>
                                    <p:animEffect transition="in" filter="barn(inVertical)">
                                      <p:cBhvr>
                                        <p:cTn id="7" dur="500"/>
                                        <p:tgtEl>
                                          <p:spTgt spid="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3086334" y="3723472"/>
            <a:ext cx="2867358" cy="3132854"/>
          </a:xfrm>
          <a:prstGeom prst="rect">
            <a:avLst/>
          </a:prstGeom>
        </p:spPr>
      </p:pic>
      <p:pic>
        <p:nvPicPr>
          <p:cNvPr id="4" name="Picture 3">
            <a:extLst>
              <a:ext uri="{FF2B5EF4-FFF2-40B4-BE49-F238E27FC236}">
                <a16:creationId xmlns:a16="http://schemas.microsoft.com/office/drawing/2014/main" id="{38B38DF2-B6CE-4943-87F9-C5BAA35B56E6}"/>
              </a:ext>
            </a:extLst>
          </p:cNvPr>
          <p:cNvPicPr>
            <a:picLocks noChangeAspect="1"/>
          </p:cNvPicPr>
          <p:nvPr/>
        </p:nvPicPr>
        <p:blipFill>
          <a:blip r:embed="rId15"/>
          <a:stretch>
            <a:fillRect/>
          </a:stretch>
        </p:blipFill>
        <p:spPr>
          <a:xfrm>
            <a:off x="3668243" y="1381486"/>
            <a:ext cx="4986960" cy="1755800"/>
          </a:xfrm>
          <a:prstGeom prst="rect">
            <a:avLst/>
          </a:prstGeom>
        </p:spPr>
      </p:pic>
    </p:spTree>
    <p:custDataLst>
      <p:tags r:id="rId1"/>
    </p:custDataLst>
    <p:extLst>
      <p:ext uri="{BB962C8B-B14F-4D97-AF65-F5344CB8AC3E}">
        <p14:creationId xmlns:p14="http://schemas.microsoft.com/office/powerpoint/2010/main" val="144970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4">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5">
            <a:alphaModFix/>
          </a:blip>
          <a:srcRect/>
          <a:stretch/>
        </p:blipFill>
        <p:spPr>
          <a:xfrm>
            <a:off x="8015094" y="0"/>
            <a:ext cx="4176906" cy="4328160"/>
          </a:xfrm>
          <a:prstGeom prst="rect">
            <a:avLst/>
          </a:prstGeom>
          <a:noFill/>
          <a:ln>
            <a:noFill/>
          </a:ln>
        </p:spPr>
      </p:pic>
      <p:pic>
        <p:nvPicPr>
          <p:cNvPr id="1158" name="Google Shape;1158;p23"/>
          <p:cNvPicPr preferRelativeResize="0"/>
          <p:nvPr/>
        </p:nvPicPr>
        <p:blipFill rotWithShape="1">
          <a:blip r:embed="rId6">
            <a:alphaModFix/>
          </a:blip>
          <a:srcRect l="49650" t="61521" r="20539" b="817"/>
          <a:stretch/>
        </p:blipFill>
        <p:spPr>
          <a:xfrm>
            <a:off x="9388819" y="1262614"/>
            <a:ext cx="3101622" cy="5874837"/>
          </a:xfrm>
          <a:prstGeom prst="rect">
            <a:avLst/>
          </a:prstGeom>
          <a:noFill/>
          <a:ln>
            <a:noFill/>
          </a:ln>
        </p:spPr>
      </p:pic>
      <p:grpSp>
        <p:nvGrpSpPr>
          <p:cNvPr id="2" name="Group 1"/>
          <p:cNvGrpSpPr/>
          <p:nvPr/>
        </p:nvGrpSpPr>
        <p:grpSpPr>
          <a:xfrm>
            <a:off x="299504" y="1991447"/>
            <a:ext cx="10081625" cy="4380777"/>
            <a:chOff x="299504" y="1991447"/>
            <a:chExt cx="10081625" cy="4380777"/>
          </a:xfrm>
        </p:grpSpPr>
        <p:pic>
          <p:nvPicPr>
            <p:cNvPr id="1159" name="Google Shape;1159;p23"/>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983051" y="2033072"/>
              <a:ext cx="8281077" cy="3416279"/>
            </a:xfrm>
            <a:prstGeom prst="rect">
              <a:avLst/>
            </a:prstGeom>
            <a:noFill/>
            <a:ln>
              <a:noFill/>
            </a:ln>
          </p:spPr>
          <p:txBody>
            <a:bodyPr spcFirstLastPara="1" wrap="square" lIns="91425" tIns="45700" rIns="91425" bIns="45700" anchor="t" anchorCtr="0">
              <a:spAutoFit/>
            </a:bodyPr>
            <a:lstStyle/>
            <a:p>
              <a:pPr marL="457200" marR="0" lvl="1" indent="0" algn="just" defTabSz="914400" rtl="0" eaLnBrk="1" fontAlgn="auto" latinLnBrk="0" hangingPunct="1">
                <a:lnSpc>
                  <a:spcPct val="150000"/>
                </a:lnSpc>
                <a:spcBef>
                  <a:spcPts val="0"/>
                </a:spcBef>
                <a:spcAft>
                  <a:spcPts val="0"/>
                </a:spcAft>
                <a:buClr>
                  <a:srgbClr val="FFFFFF"/>
                </a:buClr>
                <a:buSzPts val="3200"/>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nhiều</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loại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tiện</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giao</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ứng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với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loại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đường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giao</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bộ</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thủy</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sắt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đường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hàng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không</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endParaRPr kumimoji="0"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61" name="Google Shape;1161;p23"/>
          <p:cNvPicPr preferRelativeResize="0"/>
          <p:nvPr/>
        </p:nvPicPr>
        <p:blipFill rotWithShape="1">
          <a:blip r:embed="rId9">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9">
            <a:alphaModFix/>
          </a:blip>
          <a:srcRect l="20745"/>
          <a:stretch/>
        </p:blipFill>
        <p:spPr>
          <a:xfrm>
            <a:off x="914400" y="-208076"/>
            <a:ext cx="4209190" cy="1532556"/>
          </a:xfrm>
          <a:prstGeom prst="rect">
            <a:avLst/>
          </a:prstGeom>
          <a:noFill/>
          <a:ln>
            <a:noFill/>
          </a:ln>
        </p:spPr>
      </p:pic>
    </p:spTree>
    <p:custDataLst>
      <p:tags r:id="rId1"/>
    </p:custDataLst>
    <p:extLst>
      <p:ext uri="{BB962C8B-B14F-4D97-AF65-F5344CB8AC3E}">
        <p14:creationId xmlns:p14="http://schemas.microsoft.com/office/powerpoint/2010/main" val="31173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58"/>
                                        </p:tgtEl>
                                        <p:attrNameLst>
                                          <p:attrName>style.visibility</p:attrName>
                                        </p:attrNameLst>
                                      </p:cBhvr>
                                      <p:to>
                                        <p:strVal val="visible"/>
                                      </p:to>
                                    </p:set>
                                    <p:animEffect transition="in" filter="fade">
                                      <p:cBhvr>
                                        <p:cTn id="14" dur="1000"/>
                                        <p:tgtEl>
                                          <p:spTgt spid="1158"/>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9;p10">
            <a:extLst>
              <a:ext uri="{FF2B5EF4-FFF2-40B4-BE49-F238E27FC236}">
                <a16:creationId xmlns:a16="http://schemas.microsoft.com/office/drawing/2014/main" id="{B2A61C03-2C66-7DF5-FDE3-5409F1AAD72B}"/>
              </a:ext>
            </a:extLst>
          </p:cNvPr>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4" name="Google Shape;970;p10">
            <a:extLst>
              <a:ext uri="{FF2B5EF4-FFF2-40B4-BE49-F238E27FC236}">
                <a16:creationId xmlns:a16="http://schemas.microsoft.com/office/drawing/2014/main" id="{C179FB98-1B99-AF51-5C1E-08CDE4B89C4F}"/>
              </a:ext>
            </a:extLst>
          </p:cNvPr>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sp>
        <p:nvSpPr>
          <p:cNvPr id="6" name="Google Shape;973;p10">
            <a:extLst>
              <a:ext uri="{FF2B5EF4-FFF2-40B4-BE49-F238E27FC236}">
                <a16:creationId xmlns:a16="http://schemas.microsoft.com/office/drawing/2014/main" id="{27382658-5818-B992-18EE-869D88396349}"/>
              </a:ext>
            </a:extLst>
          </p:cNvPr>
          <p:cNvSpPr/>
          <p:nvPr/>
        </p:nvSpPr>
        <p:spPr>
          <a:xfrm>
            <a:off x="1382228" y="305464"/>
            <a:ext cx="9851873" cy="715045"/>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600" b="1" kern="0" dirty="0">
                <a:solidFill>
                  <a:srgbClr val="244061"/>
                </a:solidFill>
                <a:latin typeface="Cambria" panose="02040503050406030204" pitchFamily="18" charset="0"/>
                <a:ea typeface="Cambria" panose="02040503050406030204" pitchFamily="18" charset="0"/>
                <a:cs typeface="Calibri"/>
                <a:sym typeface="Calibri"/>
              </a:rPr>
              <a:t>Các phương tiện giao thông có tiện ích gì ?</a:t>
            </a:r>
          </a:p>
        </p:txBody>
      </p:sp>
      <p:sp>
        <p:nvSpPr>
          <p:cNvPr id="10" name="Rectangle: Rounded Corners 19">
            <a:extLst>
              <a:ext uri="{FF2B5EF4-FFF2-40B4-BE49-F238E27FC236}">
                <a16:creationId xmlns:a16="http://schemas.microsoft.com/office/drawing/2014/main" id="{1C409EA3-9B46-76F2-BDAF-29A71B881F47}"/>
              </a:ext>
            </a:extLst>
          </p:cNvPr>
          <p:cNvSpPr/>
          <p:nvPr/>
        </p:nvSpPr>
        <p:spPr>
          <a:xfrm>
            <a:off x="2071274" y="2242238"/>
            <a:ext cx="7519293" cy="657732"/>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Xe khách dùng để </a:t>
            </a:r>
            <a:r>
              <a:rPr kumimoji="0" lang="en-US" sz="2800" b="0" i="0" u="none" strike="noStrike" kern="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người.</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Rounded Corners 20">
            <a:extLst>
              <a:ext uri="{FF2B5EF4-FFF2-40B4-BE49-F238E27FC236}">
                <a16:creationId xmlns:a16="http://schemas.microsoft.com/office/drawing/2014/main" id="{0A33B580-24EA-AE11-0BCA-B84E5B54AC36}"/>
              </a:ext>
            </a:extLst>
          </p:cNvPr>
          <p:cNvSpPr/>
          <p:nvPr/>
        </p:nvSpPr>
        <p:spPr>
          <a:xfrm>
            <a:off x="2060644" y="1329096"/>
            <a:ext cx="7529923" cy="760448"/>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Máy</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bay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hàng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2" name="Rectangle: Rounded Corners 21">
            <a:extLst>
              <a:ext uri="{FF2B5EF4-FFF2-40B4-BE49-F238E27FC236}">
                <a16:creationId xmlns:a16="http://schemas.microsoft.com/office/drawing/2014/main" id="{B349CA6B-F13C-A4C8-2558-13BC6A34F4A7}"/>
              </a:ext>
            </a:extLst>
          </p:cNvPr>
          <p:cNvSpPr/>
          <p:nvPr/>
        </p:nvSpPr>
        <p:spPr>
          <a:xfrm>
            <a:off x="2060643" y="3774192"/>
            <a:ext cx="7508659" cy="667566"/>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Tàu</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thuyền</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hàng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3" name="Rectangle: Rounded Corners 19">
            <a:extLst>
              <a:ext uri="{FF2B5EF4-FFF2-40B4-BE49-F238E27FC236}">
                <a16:creationId xmlns:a16="http://schemas.microsoft.com/office/drawing/2014/main" id="{ADE3D849-E47B-5ACE-E008-37491D55A5E0}"/>
              </a:ext>
            </a:extLst>
          </p:cNvPr>
          <p:cNvSpPr/>
          <p:nvPr/>
        </p:nvSpPr>
        <p:spPr>
          <a:xfrm>
            <a:off x="2092541" y="2978558"/>
            <a:ext cx="7508659" cy="638485"/>
          </a:xfrm>
          <a:prstGeom prst="roundRect">
            <a:avLst/>
          </a:prstGeom>
          <a:solidFill>
            <a:srgbClr val="009999"/>
          </a:solidFill>
          <a:ln w="12700" cap="flat" cmpd="sng" algn="ctr">
            <a:solidFill>
              <a:srgbClr val="70AD47">
                <a:shade val="50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Xe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tải</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dùng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chở</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hàng</a:t>
            </a:r>
            <a:r>
              <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Rectangle 13">
            <a:extLst>
              <a:ext uri="{FF2B5EF4-FFF2-40B4-BE49-F238E27FC236}">
                <a16:creationId xmlns:a16="http://schemas.microsoft.com/office/drawing/2014/main" id="{20D5D0BD-2AFE-F676-B2B8-A67EEA5C491A}"/>
              </a:ext>
            </a:extLst>
          </p:cNvPr>
          <p:cNvSpPr/>
          <p:nvPr/>
        </p:nvSpPr>
        <p:spPr>
          <a:xfrm>
            <a:off x="1082818" y="4868602"/>
            <a:ext cx="10474773" cy="1200329"/>
          </a:xfrm>
          <a:prstGeom prst="rect">
            <a:avLst/>
          </a:prstGeom>
          <a:solidFill>
            <a:srgbClr val="0070C0"/>
          </a:solidFill>
          <a:ln>
            <a:noFill/>
          </a:ln>
        </p:spPr>
        <p:txBody>
          <a:bodyPr wrap="square">
            <a:spAutoFit/>
          </a:bodyPr>
          <a:lstStyle/>
          <a:p>
            <a:pPr algn="just"/>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Các phương tiện giao thông có tiện ích</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giúp</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just"/>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 Con người di chuyển đến những nơi mình muốn</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được</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nhanh</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hơn</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p>
          <a:p>
            <a:pPr algn="just"/>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 Chuyển được hàng hóa với số lượng lớn</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đi</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khắp</a:t>
            </a:r>
            <a:r>
              <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white"/>
                </a:solidFill>
                <a:latin typeface="Cambria" panose="02040503050406030204" pitchFamily="18" charset="0"/>
                <a:ea typeface="Cambria" panose="02040503050406030204" pitchFamily="18" charset="0"/>
                <a:cs typeface="Arial" panose="020B0604020202020204" pitchFamily="34" charset="0"/>
              </a:rPr>
              <a:t>nơi</a:t>
            </a:r>
            <a:r>
              <a:rPr lang="vi-VN" sz="2400" b="1" dirty="0">
                <a:solidFill>
                  <a:prstClr val="white"/>
                </a:solidFill>
                <a:latin typeface="Cambria" panose="02040503050406030204" pitchFamily="18" charset="0"/>
                <a:ea typeface="Cambria" panose="02040503050406030204" pitchFamily="18" charset="0"/>
                <a:cs typeface="Arial" panose="020B0604020202020204" pitchFamily="34" charset="0"/>
              </a:rPr>
              <a:t>.</a:t>
            </a:r>
            <a:endParaRPr lang="en-US" sz="2400" b="1"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94953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58"/>
        <p:cNvGrpSpPr/>
        <p:nvPr/>
      </p:nvGrpSpPr>
      <p:grpSpPr>
        <a:xfrm>
          <a:off x="0" y="0"/>
          <a:ext cx="0" cy="0"/>
          <a:chOff x="0" y="0"/>
          <a:chExt cx="0" cy="0"/>
        </a:xfrm>
      </p:grpSpPr>
      <p:pic>
        <p:nvPicPr>
          <p:cNvPr id="859" name="Google Shape;859;p3" descr="A picture containing drawing&#10;&#10;Description automatically generated"/>
          <p:cNvPicPr preferRelativeResize="0"/>
          <p:nvPr/>
        </p:nvPicPr>
        <p:blipFill rotWithShape="1">
          <a:blip r:embed="rId5">
            <a:alphaModFix/>
          </a:blip>
          <a:srcRect/>
          <a:stretch/>
        </p:blipFill>
        <p:spPr>
          <a:xfrm>
            <a:off x="3352356" y="2086118"/>
            <a:ext cx="1085182" cy="2450804"/>
          </a:xfrm>
          <a:prstGeom prst="rect">
            <a:avLst/>
          </a:prstGeom>
          <a:noFill/>
          <a:ln>
            <a:noFill/>
          </a:ln>
        </p:spPr>
      </p:pic>
      <p:pic>
        <p:nvPicPr>
          <p:cNvPr id="860" name="Google Shape;860;p3"/>
          <p:cNvPicPr preferRelativeResize="0"/>
          <p:nvPr/>
        </p:nvPicPr>
        <p:blipFill rotWithShape="1">
          <a:blip r:embed="rId6">
            <a:alphaModFix/>
          </a:blip>
          <a:srcRect/>
          <a:stretch/>
        </p:blipFill>
        <p:spPr>
          <a:xfrm>
            <a:off x="2567842" y="2100263"/>
            <a:ext cx="1099830" cy="2513897"/>
          </a:xfrm>
          <a:prstGeom prst="rect">
            <a:avLst/>
          </a:prstGeom>
          <a:noFill/>
          <a:ln>
            <a:noFill/>
          </a:ln>
        </p:spPr>
      </p:pic>
      <p:pic>
        <p:nvPicPr>
          <p:cNvPr id="861" name="Google Shape;861;p3" descr="A picture containing drawing&#10;&#10;Description automatically generated"/>
          <p:cNvPicPr preferRelativeResize="0"/>
          <p:nvPr/>
        </p:nvPicPr>
        <p:blipFill rotWithShape="1">
          <a:blip r:embed="rId7">
            <a:alphaModFix/>
          </a:blip>
          <a:srcRect/>
          <a:stretch/>
        </p:blipFill>
        <p:spPr>
          <a:xfrm>
            <a:off x="10927440" y="1914525"/>
            <a:ext cx="1189007" cy="1661113"/>
          </a:xfrm>
          <a:prstGeom prst="rect">
            <a:avLst/>
          </a:prstGeom>
          <a:noFill/>
          <a:ln>
            <a:noFill/>
          </a:ln>
        </p:spPr>
      </p:pic>
      <p:pic>
        <p:nvPicPr>
          <p:cNvPr id="862" name="Google Shape;862;p3" descr="A insect on the ground&#10;&#10;Description automatically generated"/>
          <p:cNvPicPr preferRelativeResize="0"/>
          <p:nvPr/>
        </p:nvPicPr>
        <p:blipFill rotWithShape="1">
          <a:blip r:embed="rId8">
            <a:alphaModFix/>
          </a:blip>
          <a:srcRect/>
          <a:stretch/>
        </p:blipFill>
        <p:spPr>
          <a:xfrm>
            <a:off x="618564" y="1914525"/>
            <a:ext cx="640513" cy="613611"/>
          </a:xfrm>
          <a:prstGeom prst="rect">
            <a:avLst/>
          </a:prstGeom>
          <a:noFill/>
          <a:ln>
            <a:noFill/>
          </a:ln>
        </p:spPr>
      </p:pic>
      <p:pic>
        <p:nvPicPr>
          <p:cNvPr id="863" name="Google Shape;863;p3"/>
          <p:cNvPicPr preferRelativeResize="0"/>
          <p:nvPr/>
        </p:nvPicPr>
        <p:blipFill rotWithShape="1">
          <a:blip r:embed="rId9">
            <a:alphaModFix/>
          </a:blip>
          <a:srcRect/>
          <a:stretch/>
        </p:blipFill>
        <p:spPr>
          <a:xfrm>
            <a:off x="2781300" y="1686779"/>
            <a:ext cx="7320735" cy="4624457"/>
          </a:xfrm>
          <a:prstGeom prst="rect">
            <a:avLst/>
          </a:prstGeom>
          <a:noFill/>
          <a:ln>
            <a:noFill/>
          </a:ln>
        </p:spPr>
      </p:pic>
      <p:pic>
        <p:nvPicPr>
          <p:cNvPr id="864" name="Google Shape;864;p3"/>
          <p:cNvPicPr preferRelativeResize="0"/>
          <p:nvPr/>
        </p:nvPicPr>
        <p:blipFill rotWithShape="1">
          <a:blip r:embed="rId10">
            <a:alphaModFix/>
          </a:blip>
          <a:srcRect/>
          <a:stretch/>
        </p:blipFill>
        <p:spPr>
          <a:xfrm>
            <a:off x="12413928" y="3866188"/>
            <a:ext cx="609600" cy="609600"/>
          </a:xfrm>
          <a:prstGeom prst="rect">
            <a:avLst/>
          </a:prstGeom>
          <a:noFill/>
          <a:ln>
            <a:noFill/>
          </a:ln>
        </p:spPr>
      </p:pic>
      <p:pic>
        <p:nvPicPr>
          <p:cNvPr id="865" name="Google Shape;865;p3"/>
          <p:cNvPicPr preferRelativeResize="0"/>
          <p:nvPr/>
        </p:nvPicPr>
        <p:blipFill rotWithShape="1">
          <a:blip r:embed="rId10">
            <a:alphaModFix/>
          </a:blip>
          <a:srcRect/>
          <a:stretch/>
        </p:blipFill>
        <p:spPr>
          <a:xfrm>
            <a:off x="12413928" y="4702795"/>
            <a:ext cx="609600" cy="609600"/>
          </a:xfrm>
          <a:prstGeom prst="rect">
            <a:avLst/>
          </a:prstGeom>
          <a:noFill/>
          <a:ln>
            <a:noFill/>
          </a:ln>
        </p:spPr>
      </p:pic>
      <p:pic>
        <p:nvPicPr>
          <p:cNvPr id="866" name="Google Shape;866;p3" descr="A picture containing food&#10;&#10;Description automatically generated"/>
          <p:cNvPicPr preferRelativeResize="0"/>
          <p:nvPr/>
        </p:nvPicPr>
        <p:blipFill rotWithShape="1">
          <a:blip r:embed="rId11">
            <a:alphaModFix/>
          </a:blip>
          <a:srcRect/>
          <a:stretch/>
        </p:blipFill>
        <p:spPr>
          <a:xfrm>
            <a:off x="9669623" y="49337"/>
            <a:ext cx="1519850" cy="1519850"/>
          </a:xfrm>
          <a:prstGeom prst="rect">
            <a:avLst/>
          </a:prstGeom>
          <a:noFill/>
          <a:ln>
            <a:noFill/>
          </a:ln>
        </p:spPr>
      </p:pic>
      <p:sp>
        <p:nvSpPr>
          <p:cNvPr id="867" name="Google Shape;867;p3"/>
          <p:cNvSpPr/>
          <p:nvPr/>
        </p:nvSpPr>
        <p:spPr>
          <a:xfrm>
            <a:off x="4271258" y="3574514"/>
            <a:ext cx="5281205"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D8E2F3"/>
              </a:buClr>
              <a:buSzPts val="4800"/>
              <a:buFont typeface="Tahoma"/>
              <a:buNone/>
              <a:tabLst/>
              <a:defRPr/>
            </a:pPr>
            <a:r>
              <a:rPr kumimoji="0" lang="en-US" sz="4800" b="1" i="0" u="none" strike="noStrike" kern="0" cap="none" spc="0" normalizeH="0" baseline="0" noProof="0" dirty="0">
                <a:ln>
                  <a:noFill/>
                </a:ln>
                <a:solidFill>
                  <a:srgbClr val="D8E2F3"/>
                </a:solidFill>
                <a:effectLst/>
                <a:uLnTx/>
                <a:uFillTx/>
                <a:latin typeface="Tahoma"/>
                <a:ea typeface="Tahoma"/>
                <a:cs typeface="Tahoma"/>
                <a:sym typeface="Tahoma"/>
              </a:rPr>
              <a:t>TRẠM XE BUÝT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68" name="Google Shape;868;p3"/>
          <p:cNvPicPr preferRelativeResize="0"/>
          <p:nvPr/>
        </p:nvPicPr>
        <p:blipFill rotWithShape="1">
          <a:blip r:embed="rId10">
            <a:alphaModFix/>
          </a:blip>
          <a:srcRect/>
          <a:stretch/>
        </p:blipFill>
        <p:spPr>
          <a:xfrm>
            <a:off x="12413928" y="5407754"/>
            <a:ext cx="609600" cy="609600"/>
          </a:xfrm>
          <a:prstGeom prst="rect">
            <a:avLst/>
          </a:prstGeom>
          <a:noFill/>
          <a:ln>
            <a:noFill/>
          </a:ln>
        </p:spPr>
      </p:pic>
      <p:pic>
        <p:nvPicPr>
          <p:cNvPr id="869" name="Google Shape;869;p3"/>
          <p:cNvPicPr preferRelativeResize="0"/>
          <p:nvPr/>
        </p:nvPicPr>
        <p:blipFill rotWithShape="1">
          <a:blip r:embed="rId10">
            <a:alphaModFix/>
          </a:blip>
          <a:srcRect/>
          <a:stretch/>
        </p:blipFill>
        <p:spPr>
          <a:xfrm>
            <a:off x="12413928" y="3028902"/>
            <a:ext cx="609600" cy="609600"/>
          </a:xfrm>
          <a:prstGeom prst="rect">
            <a:avLst/>
          </a:prstGeom>
          <a:noFill/>
          <a:ln>
            <a:noFill/>
          </a:ln>
        </p:spPr>
      </p:pic>
      <p:sp>
        <p:nvSpPr>
          <p:cNvPr id="870" name="Google Shape;870;p3">
            <a:hlinkClick r:id="rId12" action="ppaction://hlinksldjump"/>
          </p:cNvPr>
          <p:cNvSpPr/>
          <p:nvPr/>
        </p:nvSpPr>
        <p:spPr>
          <a:xfrm>
            <a:off x="5761771" y="5555689"/>
            <a:ext cx="2039204"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EFEFE"/>
              </a:buClr>
              <a:buSzPts val="5400"/>
              <a:buFont typeface="Calibri"/>
              <a:buNone/>
              <a:tabLst/>
              <a:defRPr/>
            </a:pPr>
            <a:r>
              <a:rPr kumimoji="0" lang="en-US" sz="5400" b="1" i="0" u="none" strike="noStrike" kern="0" cap="none" spc="0" normalizeH="0" baseline="0" noProof="0" dirty="0">
                <a:ln>
                  <a:noFill/>
                </a:ln>
                <a:solidFill>
                  <a:srgbClr val="FEFEFE"/>
                </a:solidFill>
                <a:effectLst/>
                <a:uLnTx/>
                <a:uFillTx/>
                <a:latin typeface="Calibri"/>
                <a:ea typeface="Calibri"/>
                <a:cs typeface="Calibri"/>
                <a:sym typeface="Calibri"/>
              </a:rPr>
              <a:t>PLAY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fla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additive="base">
                                        <p:cTn id="7" dur="1500"/>
                                        <p:tgtEl>
                                          <p:spTgt spid="86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864"/>
                                        </p:tgtEl>
                                        <p:attrNameLst>
                                          <p:attrName>style.visibility</p:attrName>
                                        </p:attrNameLst>
                                      </p:cBhvr>
                                      <p:to>
                                        <p:strVal val="visible"/>
                                      </p:to>
                                    </p:set>
                                    <p:animEffect transition="in" filter="fade">
                                      <p:cBhvr>
                                        <p:cTn id="10" dur="1500"/>
                                        <p:tgtEl>
                                          <p:spTgt spid="864"/>
                                        </p:tgtEl>
                                      </p:cBhvr>
                                    </p:animEffect>
                                  </p:childTnLst>
                                </p:cTn>
                              </p:par>
                              <p:par>
                                <p:cTn id="11" presetID="10" presetClass="entr" presetSubtype="0" fill="hold" nodeType="withEffect">
                                  <p:stCondLst>
                                    <p:cond delay="0"/>
                                  </p:stCondLst>
                                  <p:childTnLst>
                                    <p:set>
                                      <p:cBhvr>
                                        <p:cTn id="12" dur="1" fill="hold">
                                          <p:stCondLst>
                                            <p:cond delay="0"/>
                                          </p:stCondLst>
                                        </p:cTn>
                                        <p:tgtEl>
                                          <p:spTgt spid="865"/>
                                        </p:tgtEl>
                                        <p:attrNameLst>
                                          <p:attrName>style.visibility</p:attrName>
                                        </p:attrNameLst>
                                      </p:cBhvr>
                                      <p:to>
                                        <p:strVal val="visible"/>
                                      </p:to>
                                    </p:set>
                                    <p:animEffect transition="in" filter="fade">
                                      <p:cBhvr>
                                        <p:cTn id="13" dur="1500"/>
                                        <p:tgtEl>
                                          <p:spTgt spid="86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69"/>
                                        </p:tgtEl>
                                        <p:attrNameLst>
                                          <p:attrName>style.visibility</p:attrName>
                                        </p:attrNameLst>
                                      </p:cBhvr>
                                      <p:to>
                                        <p:strVal val="visible"/>
                                      </p:to>
                                    </p:set>
                                    <p:animEffect transition="in" filter="fade">
                                      <p:cBhvr>
                                        <p:cTn id="17" dur="1500"/>
                                        <p:tgtEl>
                                          <p:spTgt spid="869"/>
                                        </p:tgtEl>
                                      </p:cBhvr>
                                    </p:animEffect>
                                  </p:childTnLst>
                                </p:cTn>
                              </p:par>
                              <p:par>
                                <p:cTn id="18" presetID="10" presetClass="entr" presetSubtype="0" fill="hold" nodeType="withEffect">
                                  <p:stCondLst>
                                    <p:cond delay="0"/>
                                  </p:stCondLst>
                                  <p:childTnLst>
                                    <p:set>
                                      <p:cBhvr>
                                        <p:cTn id="19" dur="1" fill="hold">
                                          <p:stCondLst>
                                            <p:cond delay="0"/>
                                          </p:stCondLst>
                                        </p:cTn>
                                        <p:tgtEl>
                                          <p:spTgt spid="867"/>
                                        </p:tgtEl>
                                        <p:attrNameLst>
                                          <p:attrName>style.visibility</p:attrName>
                                        </p:attrNameLst>
                                      </p:cBhvr>
                                      <p:to>
                                        <p:strVal val="visible"/>
                                      </p:to>
                                    </p:set>
                                    <p:animEffect transition="in" filter="fade">
                                      <p:cBhvr>
                                        <p:cTn id="20" dur="1500"/>
                                        <p:tgtEl>
                                          <p:spTgt spid="867"/>
                                        </p:tgtEl>
                                      </p:cBhvr>
                                    </p:animEffect>
                                  </p:childTnLst>
                                </p:cTn>
                              </p:par>
                              <p:par>
                                <p:cTn id="21" presetID="10" presetClass="entr" presetSubtype="0" fill="hold" nodeType="withEffect">
                                  <p:stCondLst>
                                    <p:cond delay="0"/>
                                  </p:stCondLst>
                                  <p:childTnLst>
                                    <p:set>
                                      <p:cBhvr>
                                        <p:cTn id="22" dur="1" fill="hold">
                                          <p:stCondLst>
                                            <p:cond delay="0"/>
                                          </p:stCondLst>
                                        </p:cTn>
                                        <p:tgtEl>
                                          <p:spTgt spid="870"/>
                                        </p:tgtEl>
                                        <p:attrNameLst>
                                          <p:attrName>style.visibility</p:attrName>
                                        </p:attrNameLst>
                                      </p:cBhvr>
                                      <p:to>
                                        <p:strVal val="visible"/>
                                      </p:to>
                                    </p:set>
                                    <p:animEffect transition="in" filter="fade">
                                      <p:cBhvr>
                                        <p:cTn id="23" dur="15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4">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5">
            <a:alphaModFix/>
          </a:blip>
          <a:srcRect/>
          <a:stretch/>
        </p:blipFill>
        <p:spPr>
          <a:xfrm>
            <a:off x="8015094" y="0"/>
            <a:ext cx="4176906" cy="4328160"/>
          </a:xfrm>
          <a:prstGeom prst="rect">
            <a:avLst/>
          </a:prstGeom>
          <a:noFill/>
          <a:ln>
            <a:noFill/>
          </a:ln>
        </p:spPr>
      </p:pic>
      <p:pic>
        <p:nvPicPr>
          <p:cNvPr id="1158" name="Google Shape;1158;p23"/>
          <p:cNvPicPr preferRelativeResize="0"/>
          <p:nvPr/>
        </p:nvPicPr>
        <p:blipFill rotWithShape="1">
          <a:blip r:embed="rId6">
            <a:alphaModFix/>
          </a:blip>
          <a:srcRect l="49650" t="61521" r="20539" b="817"/>
          <a:stretch/>
        </p:blipFill>
        <p:spPr>
          <a:xfrm>
            <a:off x="9388819" y="1262614"/>
            <a:ext cx="3101622" cy="5874837"/>
          </a:xfrm>
          <a:prstGeom prst="rect">
            <a:avLst/>
          </a:prstGeom>
          <a:noFill/>
          <a:ln>
            <a:noFill/>
          </a:ln>
        </p:spPr>
      </p:pic>
      <p:grpSp>
        <p:nvGrpSpPr>
          <p:cNvPr id="2" name="Group 1"/>
          <p:cNvGrpSpPr/>
          <p:nvPr/>
        </p:nvGrpSpPr>
        <p:grpSpPr>
          <a:xfrm>
            <a:off x="299504" y="1991447"/>
            <a:ext cx="10081625" cy="4380777"/>
            <a:chOff x="299504" y="1991447"/>
            <a:chExt cx="10081625" cy="4380777"/>
          </a:xfrm>
        </p:grpSpPr>
        <p:pic>
          <p:nvPicPr>
            <p:cNvPr id="1159" name="Google Shape;1159;p23"/>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1107742" y="2428347"/>
              <a:ext cx="8281077" cy="2585283"/>
            </a:xfrm>
            <a:prstGeom prst="rect">
              <a:avLst/>
            </a:prstGeom>
            <a:noFill/>
            <a:ln>
              <a:noFill/>
            </a:ln>
          </p:spPr>
          <p:txBody>
            <a:bodyPr spcFirstLastPara="1" wrap="square" lIns="91425" tIns="45700" rIns="91425" bIns="45700" anchor="t" anchorCtr="0">
              <a:spAutoFit/>
            </a:bodyPr>
            <a:lstStyle/>
            <a:p>
              <a:pPr marL="0" marR="12700" indent="0" algn="just">
                <a:lnSpc>
                  <a:spcPct val="150000"/>
                </a:lnSpc>
                <a:spcBef>
                  <a:spcPts val="0"/>
                </a:spcBef>
                <a:spcAft>
                  <a:spcPts val="0"/>
                </a:spcAft>
                <a:tabLst>
                  <a:tab pos="225425" algn="l"/>
                </a:tabLst>
              </a:pPr>
              <a:r>
                <a:rPr lang="vi-VN" sz="3600" b="1" dirty="0">
                  <a:solidFill>
                    <a:srgbClr val="000000"/>
                  </a:solidFill>
                  <a:effectLst/>
                  <a:ea typeface="Times New Roman" panose="02020603050405020304" pitchFamily="18" charset="0"/>
                </a:rPr>
                <a:t>Phương tiện giao thông giúp con người di chuyển nhanh hơn và vận chuyển hàng hoá đi khắp nơi.</a:t>
              </a:r>
              <a:endParaRPr lang="en-US" sz="3600" dirty="0">
                <a:solidFill>
                  <a:srgbClr val="000000"/>
                </a:solidFill>
                <a:effectLst/>
                <a:ea typeface="Times New Roman" panose="02020603050405020304" pitchFamily="18" charset="0"/>
              </a:endParaRPr>
            </a:p>
          </p:txBody>
        </p:sp>
      </p:grpSp>
      <p:pic>
        <p:nvPicPr>
          <p:cNvPr id="1161" name="Google Shape;1161;p23"/>
          <p:cNvPicPr preferRelativeResize="0"/>
          <p:nvPr/>
        </p:nvPicPr>
        <p:blipFill rotWithShape="1">
          <a:blip r:embed="rId9">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9">
            <a:alphaModFix/>
          </a:blip>
          <a:srcRect l="20745"/>
          <a:stretch/>
        </p:blipFill>
        <p:spPr>
          <a:xfrm>
            <a:off x="914400" y="-208076"/>
            <a:ext cx="4209190" cy="1532556"/>
          </a:xfrm>
          <a:prstGeom prst="rect">
            <a:avLst/>
          </a:prstGeom>
          <a:noFill/>
          <a:ln>
            <a:noFill/>
          </a:ln>
        </p:spPr>
      </p:pic>
    </p:spTree>
    <p:custDataLst>
      <p:tags r:id="rId1"/>
    </p:custDataLst>
    <p:extLst>
      <p:ext uri="{BB962C8B-B14F-4D97-AF65-F5344CB8AC3E}">
        <p14:creationId xmlns:p14="http://schemas.microsoft.com/office/powerpoint/2010/main" val="361619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58"/>
                                        </p:tgtEl>
                                        <p:attrNameLst>
                                          <p:attrName>style.visibility</p:attrName>
                                        </p:attrNameLst>
                                      </p:cBhvr>
                                      <p:to>
                                        <p:strVal val="visible"/>
                                      </p:to>
                                    </p:set>
                                    <p:animEffect transition="in" filter="fade">
                                      <p:cBhvr>
                                        <p:cTn id="14" dur="1000"/>
                                        <p:tgtEl>
                                          <p:spTgt spid="1158"/>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5">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376298" y="246698"/>
            <a:ext cx="9701349" cy="2296016"/>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270" name="Google Shape;1270;p29"/>
          <p:cNvSpPr txBox="1"/>
          <p:nvPr/>
        </p:nvSpPr>
        <p:spPr>
          <a:xfrm>
            <a:off x="2957895" y="752114"/>
            <a:ext cx="8538152" cy="1285183"/>
          </a:xfrm>
          <a:prstGeom prst="rect">
            <a:avLst/>
          </a:prstGeom>
          <a:noFill/>
          <a:ln>
            <a:noFill/>
          </a:ln>
        </p:spPr>
        <p:txBody>
          <a:bodyPr spcFirstLastPara="1" wrap="square" lIns="91425" tIns="45700" rIns="91425" bIns="45700" anchor="t" anchorCtr="0">
            <a:spAutoFit/>
          </a:bodyPr>
          <a:lstStyle/>
          <a:p>
            <a:pPr marL="457200" marR="0" lvl="0" indent="-457200" algn="just" defTabSz="914400" rtl="0" eaLnBrk="1" fontAlgn="auto" latinLnBrk="0" hangingPunct="1">
              <a:lnSpc>
                <a:spcPct val="114000"/>
              </a:lnSpc>
              <a:spcBef>
                <a:spcPts val="0"/>
              </a:spcBef>
              <a:spcAft>
                <a:spcPts val="0"/>
              </a:spcAft>
              <a:buClr>
                <a:srgbClr val="000000"/>
              </a:buClr>
              <a:buSzPts val="3200"/>
              <a:buFont typeface="Arial" panose="020B0604020202020204" pitchFamily="34" charset="0"/>
              <a:buChar char="•"/>
              <a:tabLst/>
              <a:defRPr/>
            </a:pPr>
            <a:r>
              <a:rPr lang="en-US" sz="3400" b="1" kern="0" dirty="0">
                <a:solidFill>
                  <a:srgbClr val="000000"/>
                </a:solidFill>
                <a:latin typeface="Arial"/>
                <a:ea typeface="Arial"/>
                <a:cs typeface="Arial"/>
                <a:sym typeface="Arial"/>
              </a:rPr>
              <a:t>K</a:t>
            </a:r>
            <a:r>
              <a:rPr kumimoji="0" lang="vi-VN" sz="3400" b="1" i="0" u="none" strike="noStrike" kern="0" cap="none" spc="0" normalizeH="0" baseline="0" noProof="0" dirty="0">
                <a:ln>
                  <a:noFill/>
                </a:ln>
                <a:solidFill>
                  <a:srgbClr val="000000"/>
                </a:solidFill>
                <a:effectLst/>
                <a:uLnTx/>
                <a:uFillTx/>
                <a:latin typeface="Arial"/>
                <a:ea typeface="Arial"/>
                <a:cs typeface="Arial"/>
                <a:sym typeface="Arial"/>
              </a:rPr>
              <a:t>ể thêm ví dụ về tiện ích của các phương tiện giao thông mà </a:t>
            </a:r>
            <a:r>
              <a:rPr kumimoji="0" lang="en-US" sz="3400" b="1" i="0" u="none" strike="noStrike" kern="0" cap="none" spc="0" normalizeH="0" baseline="0" noProof="0" dirty="0" err="1">
                <a:ln>
                  <a:noFill/>
                </a:ln>
                <a:solidFill>
                  <a:srgbClr val="000000"/>
                </a:solidFill>
                <a:effectLst/>
                <a:uLnTx/>
                <a:uFillTx/>
                <a:latin typeface="Arial"/>
                <a:ea typeface="Arial"/>
                <a:cs typeface="Arial"/>
                <a:sym typeface="Arial"/>
              </a:rPr>
              <a:t>em</a:t>
            </a:r>
            <a:r>
              <a:rPr kumimoji="0" lang="vi-VN" sz="3400" b="1" i="0" u="none" strike="noStrike" kern="0" cap="none" spc="0" normalizeH="0" baseline="0" noProof="0" dirty="0">
                <a:ln>
                  <a:noFill/>
                </a:ln>
                <a:solidFill>
                  <a:srgbClr val="000000"/>
                </a:solidFill>
                <a:effectLst/>
                <a:uLnTx/>
                <a:uFillTx/>
                <a:latin typeface="Arial"/>
                <a:ea typeface="Arial"/>
                <a:cs typeface="Arial"/>
                <a:sym typeface="Arial"/>
              </a:rPr>
              <a:t> biết? </a:t>
            </a:r>
          </a:p>
        </p:txBody>
      </p:sp>
      <p:pic>
        <p:nvPicPr>
          <p:cNvPr id="2" name="Picture 1"/>
          <p:cNvPicPr>
            <a:picLocks noChangeAspect="1"/>
          </p:cNvPicPr>
          <p:nvPr/>
        </p:nvPicPr>
        <p:blipFill>
          <a:blip r:embed="rId6"/>
          <a:stretch>
            <a:fillRect/>
          </a:stretch>
        </p:blipFill>
        <p:spPr>
          <a:xfrm>
            <a:off x="159590" y="2029550"/>
            <a:ext cx="2798307" cy="4828450"/>
          </a:xfrm>
          <a:prstGeom prst="rect">
            <a:avLst/>
          </a:prstGeom>
        </p:spPr>
      </p:pic>
      <p:sp>
        <p:nvSpPr>
          <p:cNvPr id="9" name="Google Shape;1270;p29">
            <a:extLst>
              <a:ext uri="{FF2B5EF4-FFF2-40B4-BE49-F238E27FC236}">
                <a16:creationId xmlns:a16="http://schemas.microsoft.com/office/drawing/2014/main" id="{91129762-45AF-410E-B29D-08B7450DE6AA}"/>
              </a:ext>
            </a:extLst>
          </p:cNvPr>
          <p:cNvSpPr txBox="1"/>
          <p:nvPr/>
        </p:nvSpPr>
        <p:spPr>
          <a:xfrm>
            <a:off x="2816381" y="3221111"/>
            <a:ext cx="8538152" cy="1881629"/>
          </a:xfrm>
          <a:prstGeom prst="rect">
            <a:avLst/>
          </a:prstGeom>
          <a:noFill/>
          <a:ln>
            <a:noFill/>
          </a:ln>
        </p:spPr>
        <p:txBody>
          <a:bodyPr spcFirstLastPara="1" wrap="square" lIns="91425" tIns="45700" rIns="91425" bIns="45700" anchor="t" anchorCtr="0">
            <a:spAutoFit/>
          </a:bodyPr>
          <a:lstStyle/>
          <a:p>
            <a:pPr marR="0" lvl="0" algn="just" defTabSz="914400" rtl="0" eaLnBrk="1" fontAlgn="auto" latinLnBrk="0" hangingPunct="1">
              <a:lnSpc>
                <a:spcPct val="114000"/>
              </a:lnSpc>
              <a:spcBef>
                <a:spcPts val="0"/>
              </a:spcBef>
              <a:spcAft>
                <a:spcPts val="0"/>
              </a:spcAft>
              <a:buClr>
                <a:srgbClr val="000000"/>
              </a:buClr>
              <a:buSzPts val="3200"/>
              <a:tabLst/>
              <a:defRPr/>
            </a:pPr>
            <a:r>
              <a:rPr lang="en-US" sz="3400" b="1" kern="0" dirty="0">
                <a:solidFill>
                  <a:srgbClr val="FF0000"/>
                </a:solidFill>
                <a:latin typeface="Arial"/>
                <a:ea typeface="Arial"/>
                <a:cs typeface="Arial"/>
                <a:sym typeface="Arial"/>
              </a:rPr>
              <a:t>VD: + Xe ô </a:t>
            </a:r>
            <a:r>
              <a:rPr lang="en-US" sz="3400" b="1" kern="0" dirty="0" err="1">
                <a:solidFill>
                  <a:srgbClr val="FF0000"/>
                </a:solidFill>
                <a:latin typeface="Arial"/>
                <a:ea typeface="Arial"/>
                <a:cs typeface="Arial"/>
                <a:sym typeface="Arial"/>
              </a:rPr>
              <a:t>tô</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chở</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xăng</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dầu</a:t>
            </a:r>
            <a:r>
              <a:rPr lang="en-US" sz="3400" b="1" kern="0" dirty="0">
                <a:solidFill>
                  <a:srgbClr val="FF0000"/>
                </a:solidFill>
                <a:latin typeface="Arial"/>
                <a:ea typeface="Arial"/>
                <a:cs typeface="Arial"/>
                <a:sym typeface="Arial"/>
              </a:rPr>
              <a:t>.</a:t>
            </a:r>
          </a:p>
          <a:p>
            <a:pPr marR="0" lvl="0" algn="just" defTabSz="914400" rtl="0" eaLnBrk="1" fontAlgn="auto" latinLnBrk="0" hangingPunct="1">
              <a:lnSpc>
                <a:spcPct val="114000"/>
              </a:lnSpc>
              <a:spcBef>
                <a:spcPts val="0"/>
              </a:spcBef>
              <a:spcAft>
                <a:spcPts val="0"/>
              </a:spcAft>
              <a:buClr>
                <a:srgbClr val="000000"/>
              </a:buClr>
              <a:buSzPts val="3200"/>
              <a:tabLst/>
              <a:defRPr/>
            </a:pPr>
            <a:r>
              <a:rPr lang="en-US" sz="3400" b="1" kern="0" dirty="0">
                <a:solidFill>
                  <a:srgbClr val="FF0000"/>
                </a:solidFill>
                <a:latin typeface="Arial"/>
                <a:ea typeface="Arial"/>
                <a:cs typeface="Arial"/>
                <a:sym typeface="Arial"/>
              </a:rPr>
              <a:t>        + Xe </a:t>
            </a:r>
            <a:r>
              <a:rPr lang="en-US" sz="3400" b="1" kern="0" dirty="0" err="1">
                <a:solidFill>
                  <a:srgbClr val="FF0000"/>
                </a:solidFill>
                <a:latin typeface="Arial"/>
                <a:ea typeface="Arial"/>
                <a:cs typeface="Arial"/>
                <a:sym typeface="Arial"/>
              </a:rPr>
              <a:t>ngựa</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để</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thồ</a:t>
            </a:r>
            <a:r>
              <a:rPr lang="en-US" sz="3400" b="1" kern="0" dirty="0">
                <a:solidFill>
                  <a:srgbClr val="FF0000"/>
                </a:solidFill>
                <a:latin typeface="Arial"/>
                <a:ea typeface="Arial"/>
                <a:cs typeface="Arial"/>
                <a:sym typeface="Arial"/>
              </a:rPr>
              <a:t> </a:t>
            </a:r>
            <a:r>
              <a:rPr lang="en-US" sz="3400" b="1" kern="0" dirty="0" err="1">
                <a:solidFill>
                  <a:srgbClr val="FF0000"/>
                </a:solidFill>
                <a:latin typeface="Arial"/>
                <a:ea typeface="Arial"/>
                <a:cs typeface="Arial"/>
                <a:sym typeface="Arial"/>
              </a:rPr>
              <a:t>hàng</a:t>
            </a:r>
            <a:r>
              <a:rPr lang="en-US" sz="3400" b="1" kern="0" dirty="0">
                <a:solidFill>
                  <a:srgbClr val="FF0000"/>
                </a:solidFill>
                <a:latin typeface="Arial"/>
                <a:ea typeface="Arial"/>
                <a:cs typeface="Arial"/>
                <a:sym typeface="Arial"/>
              </a:rPr>
              <a:t>.</a:t>
            </a:r>
          </a:p>
          <a:p>
            <a:pPr marR="0" lvl="0" algn="just" defTabSz="914400" rtl="0" eaLnBrk="1" fontAlgn="auto" latinLnBrk="0" hangingPunct="1">
              <a:lnSpc>
                <a:spcPct val="114000"/>
              </a:lnSpc>
              <a:spcBef>
                <a:spcPts val="0"/>
              </a:spcBef>
              <a:spcAft>
                <a:spcPts val="0"/>
              </a:spcAft>
              <a:buClr>
                <a:srgbClr val="000000"/>
              </a:buClr>
              <a:buSzPts val="3200"/>
              <a:tabLst/>
              <a:defRPr/>
            </a:pPr>
            <a:r>
              <a:rPr lang="en-US" sz="3400" b="1" kern="0" dirty="0">
                <a:solidFill>
                  <a:srgbClr val="FF0000"/>
                </a:solidFill>
                <a:latin typeface="Arial"/>
                <a:ea typeface="Arial"/>
                <a:cs typeface="Arial"/>
                <a:sym typeface="Arial"/>
              </a:rPr>
              <a:t>        + …</a:t>
            </a:r>
          </a:p>
        </p:txBody>
      </p:sp>
    </p:spTree>
    <p:custDataLst>
      <p:tags r:id="rId1"/>
    </p:custDataLst>
    <p:extLst>
      <p:ext uri="{BB962C8B-B14F-4D97-AF65-F5344CB8AC3E}">
        <p14:creationId xmlns:p14="http://schemas.microsoft.com/office/powerpoint/2010/main" val="25098601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7" name="Picture 6">
            <a:extLst>
              <a:ext uri="{FF2B5EF4-FFF2-40B4-BE49-F238E27FC236}">
                <a16:creationId xmlns:a16="http://schemas.microsoft.com/office/drawing/2014/main" id="{D6EDB82D-5489-F623-D4DA-8258C6709D01}"/>
              </a:ext>
            </a:extLst>
          </p:cNvPr>
          <p:cNvPicPr>
            <a:picLocks noChangeAspect="1"/>
          </p:cNvPicPr>
          <p:nvPr/>
        </p:nvPicPr>
        <p:blipFill>
          <a:blip r:embed="rId4"/>
          <a:stretch>
            <a:fillRect/>
          </a:stretch>
        </p:blipFill>
        <p:spPr>
          <a:xfrm>
            <a:off x="0" y="-265814"/>
            <a:ext cx="11189369" cy="6858000"/>
          </a:xfrm>
          <a:prstGeom prst="rect">
            <a:avLst/>
          </a:prstGeom>
        </p:spPr>
      </p:pic>
    </p:spTree>
    <p:custDataLst>
      <p:tags r:id="rId1"/>
    </p:custDataLst>
    <p:extLst>
      <p:ext uri="{BB962C8B-B14F-4D97-AF65-F5344CB8AC3E}">
        <p14:creationId xmlns:p14="http://schemas.microsoft.com/office/powerpoint/2010/main" val="14784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8BF29549-27AA-0493-B512-EFAB81D10AEF}"/>
              </a:ext>
            </a:extLst>
          </p:cNvPr>
          <p:cNvGrpSpPr/>
          <p:nvPr/>
        </p:nvGrpSpPr>
        <p:grpSpPr bwMode="auto">
          <a:xfrm>
            <a:off x="1393372" y="552885"/>
            <a:ext cx="9862457" cy="646331"/>
            <a:chOff x="-368808" y="-96862"/>
            <a:chExt cx="5121336" cy="797885"/>
          </a:xfrm>
          <a:solidFill>
            <a:schemeClr val="accent1"/>
          </a:solidFill>
        </p:grpSpPr>
        <p:sp>
          <p:nvSpPr>
            <p:cNvPr id="4" name="矩形 3">
              <a:extLst>
                <a:ext uri="{FF2B5EF4-FFF2-40B4-BE49-F238E27FC236}">
                  <a16:creationId xmlns:a16="http://schemas.microsoft.com/office/drawing/2014/main" id="{E67ACCC6-7C7A-0B2D-2B9E-51A1EB8A3913}"/>
                </a:ext>
              </a:extLst>
            </p:cNvPr>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3600" b="0" i="0" u="none" strike="noStrike" kern="1200" cap="none" spc="0" normalizeH="0" baseline="0" noProof="0">
                <a:ln>
                  <a:noFill/>
                </a:ln>
                <a:solidFill>
                  <a:srgbClr val="FFFFFF"/>
                </a:solidFill>
                <a:effectLst/>
                <a:uLnTx/>
                <a:uFillTx/>
                <a:latin typeface="Arial"/>
                <a:ea typeface="黑体" panose="02010609060101010101" pitchFamily="49" charset="-122"/>
                <a:cs typeface="+mn-cs"/>
                <a:sym typeface="SimSun" panose="02010600030101010101" pitchFamily="2" charset="-122"/>
              </a:endParaRPr>
            </a:p>
          </p:txBody>
        </p:sp>
        <p:sp>
          <p:nvSpPr>
            <p:cNvPr id="5" name="TextBox 8">
              <a:extLst>
                <a:ext uri="{FF2B5EF4-FFF2-40B4-BE49-F238E27FC236}">
                  <a16:creationId xmlns:a16="http://schemas.microsoft.com/office/drawing/2014/main" id="{3E6DB7E9-BEBB-CF3F-0827-39EAD103F554}"/>
                </a:ext>
              </a:extLst>
            </p:cNvPr>
            <p:cNvSpPr>
              <a:spLocks noChangeArrowheads="1"/>
            </p:cNvSpPr>
            <p:nvPr/>
          </p:nvSpPr>
          <p:spPr bwMode="auto">
            <a:xfrm>
              <a:off x="-368808" y="-96862"/>
              <a:ext cx="5121334" cy="7978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Trò</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chơi</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Thi</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kể</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tên</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các</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phương</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tiện</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giao</a:t>
              </a:r>
              <a:r>
                <a:rPr kumimoji="0" lang="en-US" altLang="zh-CN"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rPr>
                <a:t> </a:t>
              </a:r>
              <a:r>
                <a:rPr kumimoji="0" lang="en-US" altLang="zh-CN" sz="3600" b="0" i="0" u="none" strike="noStrike" kern="1200" cap="none" spc="0" normalizeH="0" baseline="0" noProof="0" dirty="0" err="1">
                  <a:ln>
                    <a:noFill/>
                  </a:ln>
                  <a:solidFill>
                    <a:prstClr val="white"/>
                  </a:solidFill>
                  <a:effectLst/>
                  <a:uLnTx/>
                  <a:uFillTx/>
                  <a:latin typeface="Arial"/>
                  <a:ea typeface="Microsoft YaHei" panose="020B0503020204020204" charset="-122"/>
                  <a:cs typeface="+mn-cs"/>
                  <a:sym typeface="Microsoft YaHei" panose="020B0503020204020204" charset="-122"/>
                </a:rPr>
                <a:t>thông</a:t>
              </a:r>
              <a:endParaRPr kumimoji="0" lang="zh-CN" altLang="en-US" sz="36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endParaRPr>
            </a:p>
          </p:txBody>
        </p:sp>
      </p:grpSp>
      <p:sp>
        <p:nvSpPr>
          <p:cNvPr id="6" name="Google Shape;1174;p24">
            <a:extLst>
              <a:ext uri="{FF2B5EF4-FFF2-40B4-BE49-F238E27FC236}">
                <a16:creationId xmlns:a16="http://schemas.microsoft.com/office/drawing/2014/main" id="{C3CC7A6D-EEDA-4F84-43E6-04E16390B0F7}"/>
              </a:ext>
            </a:extLst>
          </p:cNvPr>
          <p:cNvSpPr/>
          <p:nvPr/>
        </p:nvSpPr>
        <p:spPr>
          <a:xfrm>
            <a:off x="1110944" y="1614356"/>
            <a:ext cx="9970111" cy="4393039"/>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r>
              <a:rPr lang="en-US" sz="4000" b="1" dirty="0" err="1">
                <a:solidFill>
                  <a:srgbClr val="FF0000"/>
                </a:solidFill>
                <a:latin typeface="Calibri" panose="020F0502020204030204" pitchFamily="34" charset="0"/>
                <a:cs typeface="Calibri" panose="020F0502020204030204" pitchFamily="34" charset="0"/>
                <a:sym typeface="Arial"/>
              </a:rPr>
              <a:t>Luật</a:t>
            </a:r>
            <a:r>
              <a:rPr lang="en-US" sz="4000" b="1" dirty="0">
                <a:solidFill>
                  <a:srgbClr val="FF0000"/>
                </a:solidFill>
                <a:latin typeface="Calibri" panose="020F0502020204030204" pitchFamily="34" charset="0"/>
                <a:cs typeface="Calibri" panose="020F0502020204030204" pitchFamily="34" charset="0"/>
                <a:sym typeface="Arial"/>
              </a:rPr>
              <a:t> </a:t>
            </a:r>
            <a:r>
              <a:rPr lang="en-US" sz="4000" b="1" dirty="0" err="1">
                <a:solidFill>
                  <a:srgbClr val="FF0000"/>
                </a:solidFill>
                <a:latin typeface="Calibri" panose="020F0502020204030204" pitchFamily="34" charset="0"/>
                <a:cs typeface="Calibri" panose="020F0502020204030204" pitchFamily="34" charset="0"/>
                <a:sym typeface="Arial"/>
              </a:rPr>
              <a:t>chơi</a:t>
            </a:r>
            <a:r>
              <a:rPr lang="en-US" sz="4000" b="1" dirty="0">
                <a:solidFill>
                  <a:srgbClr val="FF0000"/>
                </a:solidFill>
                <a:latin typeface="Calibri" panose="020F0502020204030204" pitchFamily="34" charset="0"/>
                <a:cs typeface="Calibri" panose="020F0502020204030204" pitchFamily="34" charset="0"/>
                <a:sym typeface="Arial"/>
              </a:rPr>
              <a:t>:</a:t>
            </a:r>
          </a:p>
          <a:p>
            <a:pPr lvl="0" algn="just"/>
            <a:r>
              <a:rPr lang="vi-VN" sz="4000" dirty="0">
                <a:solidFill>
                  <a:schemeClr val="dk1"/>
                </a:solidFill>
                <a:latin typeface="Calibri" panose="020F0502020204030204" pitchFamily="34" charset="0"/>
                <a:cs typeface="Calibri" panose="020F0502020204030204" pitchFamily="34" charset="0"/>
                <a:sym typeface="Arial"/>
              </a:rPr>
              <a:t>HS thứ nhất nói một loại phương tiện tương ứng với loại đường giao thông bất kì. Cứ như vậy, HS sau bổ sung thêm một loại phương tiện tương ứng với loại đường giao thông đó. HS nào trả lời sai sẽ bị loại khỏi cuộc chơi</a:t>
            </a:r>
            <a:r>
              <a:rPr lang="en-US" sz="4000" dirty="0">
                <a:solidFill>
                  <a:schemeClr val="dk1"/>
                </a:solidFill>
                <a:latin typeface="Calibri" panose="020F0502020204030204" pitchFamily="34" charset="0"/>
                <a:cs typeface="Calibri" panose="020F0502020204030204" pitchFamily="34" charset="0"/>
                <a:sym typeface="Arial"/>
              </a:rPr>
              <a:t>.</a:t>
            </a:r>
            <a:endParaRPr sz="4000" dirty="0">
              <a:solidFill>
                <a:schemeClr val="dk1"/>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401198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8DB95B-A9A3-CAB3-7C68-5E0CE97E078F}"/>
              </a:ext>
            </a:extLst>
          </p:cNvPr>
          <p:cNvGraphicFramePr>
            <a:graphicFrameLocks noGrp="1"/>
          </p:cNvGraphicFramePr>
          <p:nvPr>
            <p:extLst>
              <p:ext uri="{D42A27DB-BD31-4B8C-83A1-F6EECF244321}">
                <p14:modId xmlns:p14="http://schemas.microsoft.com/office/powerpoint/2010/main" val="879642263"/>
              </p:ext>
            </p:extLst>
          </p:nvPr>
        </p:nvGraphicFramePr>
        <p:xfrm>
          <a:off x="844128" y="1447800"/>
          <a:ext cx="10503743" cy="4226950"/>
        </p:xfrm>
        <a:graphic>
          <a:graphicData uri="http://schemas.openxmlformats.org/drawingml/2006/table">
            <a:tbl>
              <a:tblPr firstRow="1" bandRow="1">
                <a:tableStyleId>{21E4AEA4-8DFA-4A89-87EB-49C32662AFE0}</a:tableStyleId>
              </a:tblPr>
              <a:tblGrid>
                <a:gridCol w="2462752">
                  <a:extLst>
                    <a:ext uri="{9D8B030D-6E8A-4147-A177-3AD203B41FA5}">
                      <a16:colId xmlns:a16="http://schemas.microsoft.com/office/drawing/2014/main" val="1072538237"/>
                    </a:ext>
                  </a:extLst>
                </a:gridCol>
                <a:gridCol w="2861646">
                  <a:extLst>
                    <a:ext uri="{9D8B030D-6E8A-4147-A177-3AD203B41FA5}">
                      <a16:colId xmlns:a16="http://schemas.microsoft.com/office/drawing/2014/main" val="1144944084"/>
                    </a:ext>
                  </a:extLst>
                </a:gridCol>
                <a:gridCol w="2525818">
                  <a:extLst>
                    <a:ext uri="{9D8B030D-6E8A-4147-A177-3AD203B41FA5}">
                      <a16:colId xmlns:a16="http://schemas.microsoft.com/office/drawing/2014/main" val="410213150"/>
                    </a:ext>
                  </a:extLst>
                </a:gridCol>
                <a:gridCol w="2653527">
                  <a:extLst>
                    <a:ext uri="{9D8B030D-6E8A-4147-A177-3AD203B41FA5}">
                      <a16:colId xmlns:a16="http://schemas.microsoft.com/office/drawing/2014/main" val="710310201"/>
                    </a:ext>
                  </a:extLst>
                </a:gridCol>
              </a:tblGrid>
              <a:tr h="859971">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bộ</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hàng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không</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sắt</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FF0000"/>
                          </a:solidFill>
                          <a:latin typeface="Arial" panose="020B0604020202020204" pitchFamily="34" charset="0"/>
                          <a:cs typeface="Arial" panose="020B0604020202020204" pitchFamily="34" charset="0"/>
                        </a:rPr>
                        <a:t>Đường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thủy</a:t>
                      </a:r>
                      <a:endParaRPr lang="en-US" sz="3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00504704"/>
                  </a:ext>
                </a:extLst>
              </a:tr>
              <a:tr h="632030">
                <a:tc>
                  <a:txBody>
                    <a:bodyPr/>
                    <a:lstStyle/>
                    <a:p>
                      <a:pPr algn="ctr"/>
                      <a:r>
                        <a:rPr lang="en-US" sz="3200" dirty="0">
                          <a:latin typeface="Arial" panose="020B0604020202020204" pitchFamily="34" charset="0"/>
                          <a:cs typeface="Arial" panose="020B0604020202020204" pitchFamily="34" charset="0"/>
                        </a:rPr>
                        <a:t>Xe </a:t>
                      </a:r>
                      <a:r>
                        <a:rPr lang="en-US" sz="3200" dirty="0" err="1">
                          <a:latin typeface="Arial" panose="020B0604020202020204" pitchFamily="34" charset="0"/>
                          <a:cs typeface="Arial" panose="020B0604020202020204" pitchFamily="34" charset="0"/>
                        </a:rPr>
                        <a:t>máy</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bay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Tàu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hỏa</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Thuyền</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3673693"/>
                  </a:ext>
                </a:extLst>
              </a:tr>
              <a:tr h="632030">
                <a:tc>
                  <a:txBody>
                    <a:bodyPr/>
                    <a:lstStyle/>
                    <a:p>
                      <a:pPr algn="ctr"/>
                      <a:r>
                        <a:rPr lang="en-US" sz="3200" dirty="0">
                          <a:latin typeface="Arial" panose="020B0604020202020204" pitchFamily="34" charset="0"/>
                          <a:cs typeface="Arial" panose="020B0604020202020204" pitchFamily="34" charset="0"/>
                        </a:rPr>
                        <a:t>Xe </a:t>
                      </a:r>
                      <a:r>
                        <a:rPr lang="en-US" sz="3200" dirty="0" err="1">
                          <a:latin typeface="Arial" panose="020B0604020202020204" pitchFamily="34" charset="0"/>
                          <a:cs typeface="Arial" panose="020B0604020202020204" pitchFamily="34" charset="0"/>
                        </a:rPr>
                        <a:t>đạp</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Trực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thăng</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Arial" panose="020B0604020202020204" pitchFamily="34" charset="0"/>
                          <a:cs typeface="Arial" panose="020B0604020202020204" pitchFamily="34" charset="0"/>
                        </a:rPr>
                        <a:t>Tàu</a:t>
                      </a:r>
                      <a:r>
                        <a:rPr lang="en-US" sz="3200" baseline="0">
                          <a:latin typeface="Arial" panose="020B0604020202020204" pitchFamily="34" charset="0"/>
                          <a:cs typeface="Arial" panose="020B0604020202020204" pitchFamily="34" charset="0"/>
                        </a:rPr>
                        <a:t> thủy</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3104555"/>
                  </a:ext>
                </a:extLst>
              </a:tr>
              <a:tr h="632030">
                <a:tc>
                  <a:txBody>
                    <a:bodyPr/>
                    <a:lstStyle/>
                    <a:p>
                      <a:pPr algn="ctr"/>
                      <a:r>
                        <a:rPr lang="en-US" sz="3200" dirty="0">
                          <a:latin typeface="Arial" panose="020B0604020202020204" pitchFamily="34" charset="0"/>
                          <a:cs typeface="Arial" panose="020B0604020202020204" pitchFamily="34" charset="0"/>
                        </a:rPr>
                        <a:t>Ô </a:t>
                      </a:r>
                      <a:r>
                        <a:rPr lang="en-US" sz="3200" dirty="0" err="1">
                          <a:latin typeface="Arial" panose="020B0604020202020204" pitchFamily="34" charset="0"/>
                          <a:cs typeface="Arial" panose="020B0604020202020204" pitchFamily="34" charset="0"/>
                        </a:rPr>
                        <a:t>tô</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latin typeface="Arial" panose="020B0604020202020204" pitchFamily="34" charset="0"/>
                          <a:cs typeface="Arial" panose="020B0604020202020204" pitchFamily="34" charset="0"/>
                        </a:rPr>
                        <a:t>Ca </a:t>
                      </a:r>
                      <a:r>
                        <a:rPr lang="en-US" sz="3200" dirty="0" err="1">
                          <a:latin typeface="Arial" panose="020B0604020202020204" pitchFamily="34" charset="0"/>
                          <a:cs typeface="Arial" panose="020B0604020202020204" pitchFamily="34" charset="0"/>
                        </a:rPr>
                        <a:t>nô</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8467105"/>
                  </a:ext>
                </a:extLst>
              </a:tr>
              <a:tr h="632030">
                <a:tc>
                  <a:txBody>
                    <a:bodyPr/>
                    <a:lstStyle/>
                    <a:p>
                      <a:pPr algn="ctr"/>
                      <a:r>
                        <a:rPr lang="en-US" sz="3200">
                          <a:latin typeface="Arial" panose="020B0604020202020204" pitchFamily="34" charset="0"/>
                          <a:cs typeface="Arial" panose="020B0604020202020204" pitchFamily="34" charset="0"/>
                        </a:rPr>
                        <a:t>Xe buýt</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latin typeface="Arial" panose="020B0604020202020204" pitchFamily="34" charset="0"/>
                          <a:cs typeface="Arial" panose="020B0604020202020204" pitchFamily="34" charset="0"/>
                        </a:rPr>
                        <a:t>Du </a:t>
                      </a:r>
                      <a:r>
                        <a:rPr lang="en-US" sz="3200" dirty="0" err="1">
                          <a:latin typeface="Arial" panose="020B0604020202020204" pitchFamily="34" charset="0"/>
                          <a:cs typeface="Arial" panose="020B0604020202020204" pitchFamily="34" charset="0"/>
                        </a:rPr>
                        <a:t>thuyền</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32030">
                <a:tc>
                  <a:txBody>
                    <a:bodyPr/>
                    <a:lstStyle/>
                    <a:p>
                      <a:pPr algn="ctr"/>
                      <a:r>
                        <a:rPr lang="en-US" sz="3200">
                          <a:latin typeface="Arial" panose="020B0604020202020204" pitchFamily="34" charset="0"/>
                          <a:cs typeface="Arial" panose="020B0604020202020204" pitchFamily="34" charset="0"/>
                        </a:rPr>
                        <a:t>Xe tải</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latin typeface="Arial" panose="020B0604020202020204" pitchFamily="34" charset="0"/>
                          <a:cs typeface="Arial" panose="020B0604020202020204" pitchFamily="34" charset="0"/>
                        </a:rPr>
                        <a:t>Bè</a:t>
                      </a:r>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2608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3" name="Picture 2">
            <a:extLst>
              <a:ext uri="{FF2B5EF4-FFF2-40B4-BE49-F238E27FC236}">
                <a16:creationId xmlns:a16="http://schemas.microsoft.com/office/drawing/2014/main" id="{1E6DB7D2-F9A1-6730-BB5F-343B64AC96D4}"/>
              </a:ext>
            </a:extLst>
          </p:cNvPr>
          <p:cNvPicPr>
            <a:picLocks noChangeAspect="1"/>
          </p:cNvPicPr>
          <p:nvPr/>
        </p:nvPicPr>
        <p:blipFill>
          <a:blip r:embed="rId4"/>
          <a:stretch>
            <a:fillRect/>
          </a:stretch>
        </p:blipFill>
        <p:spPr>
          <a:xfrm>
            <a:off x="373284" y="595252"/>
            <a:ext cx="11211516" cy="2328874"/>
          </a:xfrm>
          <a:prstGeom prst="rect">
            <a:avLst/>
          </a:prstGeom>
        </p:spPr>
      </p:pic>
    </p:spTree>
    <p:custDataLst>
      <p:tags r:id="rId1"/>
    </p:custDataLst>
    <p:extLst>
      <p:ext uri="{BB962C8B-B14F-4D97-AF65-F5344CB8AC3E}">
        <p14:creationId xmlns:p14="http://schemas.microsoft.com/office/powerpoint/2010/main" val="127934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grpSp>
        <p:nvGrpSpPr>
          <p:cNvPr id="1168" name="Google Shape;1168;p24"/>
          <p:cNvGrpSpPr/>
          <p:nvPr/>
        </p:nvGrpSpPr>
        <p:grpSpPr>
          <a:xfrm>
            <a:off x="-120841" y="1686835"/>
            <a:ext cx="12445813" cy="5171165"/>
            <a:chOff x="-148674" y="369491"/>
            <a:chExt cx="12518406" cy="6488508"/>
          </a:xfrm>
        </p:grpSpPr>
        <p:pic>
          <p:nvPicPr>
            <p:cNvPr id="1169" name="Google Shape;1169;p24"/>
            <p:cNvPicPr preferRelativeResize="0"/>
            <p:nvPr/>
          </p:nvPicPr>
          <p:blipFill rotWithShape="1">
            <a:blip r:embed="rId4">
              <a:alphaModFix/>
            </a:blip>
            <a:srcRect/>
            <a:stretch/>
          </p:blipFill>
          <p:spPr>
            <a:xfrm>
              <a:off x="-148674" y="1998289"/>
              <a:ext cx="12518406" cy="2762395"/>
            </a:xfrm>
            <a:prstGeom prst="rect">
              <a:avLst/>
            </a:prstGeom>
            <a:noFill/>
            <a:ln>
              <a:noFill/>
            </a:ln>
          </p:spPr>
        </p:pic>
        <p:pic>
          <p:nvPicPr>
            <p:cNvPr id="1170" name="Google Shape;1170;p24" descr="F:\未标题-1.png"/>
            <p:cNvPicPr preferRelativeResize="0"/>
            <p:nvPr/>
          </p:nvPicPr>
          <p:blipFill rotWithShape="1">
            <a:blip r:embed="rId5">
              <a:alphaModFix/>
            </a:blip>
            <a:srcRect t="-1" b="88649"/>
            <a:stretch/>
          </p:blipFill>
          <p:spPr>
            <a:xfrm>
              <a:off x="-15411" y="3984405"/>
              <a:ext cx="12304393" cy="776279"/>
            </a:xfrm>
            <a:prstGeom prst="rect">
              <a:avLst/>
            </a:prstGeom>
            <a:noFill/>
            <a:ln>
              <a:noFill/>
            </a:ln>
          </p:spPr>
        </p:pic>
        <p:pic>
          <p:nvPicPr>
            <p:cNvPr id="1171" name="Google Shape;1171;p24"/>
            <p:cNvPicPr preferRelativeResize="0"/>
            <p:nvPr/>
          </p:nvPicPr>
          <p:blipFill rotWithShape="1">
            <a:blip r:embed="rId6">
              <a:alphaModFix/>
            </a:blip>
            <a:srcRect/>
            <a:stretch/>
          </p:blipFill>
          <p:spPr>
            <a:xfrm>
              <a:off x="117394" y="369491"/>
              <a:ext cx="5091915" cy="4391193"/>
            </a:xfrm>
            <a:prstGeom prst="rect">
              <a:avLst/>
            </a:prstGeom>
            <a:noFill/>
            <a:ln>
              <a:noFill/>
            </a:ln>
          </p:spPr>
        </p:pic>
        <p:pic>
          <p:nvPicPr>
            <p:cNvPr id="1172" name="Google Shape;1172;p24"/>
            <p:cNvPicPr preferRelativeResize="0"/>
            <p:nvPr/>
          </p:nvPicPr>
          <p:blipFill rotWithShape="1">
            <a:blip r:embed="rId7">
              <a:alphaModFix/>
            </a:blip>
            <a:srcRect/>
            <a:stretch/>
          </p:blipFill>
          <p:spPr>
            <a:xfrm>
              <a:off x="0" y="4760684"/>
              <a:ext cx="12218080" cy="2097315"/>
            </a:xfrm>
            <a:prstGeom prst="rect">
              <a:avLst/>
            </a:prstGeom>
            <a:noFill/>
            <a:ln>
              <a:noFill/>
            </a:ln>
          </p:spPr>
        </p:pic>
      </p:grpSp>
      <p:pic>
        <p:nvPicPr>
          <p:cNvPr id="1173" name="Google Shape;1173;p24"/>
          <p:cNvPicPr preferRelativeResize="0"/>
          <p:nvPr/>
        </p:nvPicPr>
        <p:blipFill rotWithShape="1">
          <a:blip r:embed="rId8">
            <a:alphaModFix/>
          </a:blip>
          <a:srcRect/>
          <a:stretch/>
        </p:blipFill>
        <p:spPr>
          <a:xfrm>
            <a:off x="3110546" y="154973"/>
            <a:ext cx="894114" cy="945206"/>
          </a:xfrm>
          <a:prstGeom prst="rect">
            <a:avLst/>
          </a:prstGeom>
          <a:noFill/>
          <a:ln>
            <a:noFill/>
          </a:ln>
        </p:spPr>
      </p:pic>
      <p:sp>
        <p:nvSpPr>
          <p:cNvPr id="1174" name="Google Shape;1174;p24"/>
          <p:cNvSpPr/>
          <p:nvPr/>
        </p:nvSpPr>
        <p:spPr>
          <a:xfrm>
            <a:off x="3053369" y="1454342"/>
            <a:ext cx="8876171" cy="2116172"/>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342900" lvl="0" indent="-342900" algn="just">
              <a:buClr>
                <a:srgbClr val="000000"/>
              </a:buClr>
              <a:buFont typeface="Arial" panose="020B0604020202020204" pitchFamily="34" charset="0"/>
              <a:buChar char="•"/>
            </a:pPr>
            <a:r>
              <a:rPr lang="vi-VN" sz="2400" kern="0" dirty="0">
                <a:solidFill>
                  <a:srgbClr val="000000"/>
                </a:solidFill>
                <a:cs typeface="Calibri" panose="020F0502020204030204" pitchFamily="34" charset="0"/>
                <a:sym typeface="Arial"/>
              </a:rPr>
              <a:t>Ở địa phương em có các loại đường giao thông nào?</a:t>
            </a:r>
            <a:endParaRPr lang="en-US" sz="2400" kern="0" dirty="0">
              <a:solidFill>
                <a:srgbClr val="000000"/>
              </a:solidFill>
              <a:cs typeface="Calibri" panose="020F0502020204030204" pitchFamily="34" charset="0"/>
              <a:sym typeface="Arial"/>
            </a:endParaRPr>
          </a:p>
          <a:p>
            <a:pPr marL="342900" indent="-342900" algn="just">
              <a:buClr>
                <a:srgbClr val="000000"/>
              </a:buClr>
              <a:buFont typeface="Arial" panose="020B0604020202020204" pitchFamily="34" charset="0"/>
              <a:buChar char="•"/>
            </a:pPr>
            <a:r>
              <a:rPr lang="vi-VN" sz="2400" dirty="0"/>
              <a:t>Người dân thường sử dụng các phương tiện giao thông gì?</a:t>
            </a:r>
            <a:endParaRPr lang="en-US" sz="2400" dirty="0"/>
          </a:p>
          <a:p>
            <a:pPr marL="342900" lvl="0" indent="-342900" algn="just">
              <a:buClr>
                <a:srgbClr val="000000"/>
              </a:buClr>
              <a:buFont typeface="Arial" panose="020B0604020202020204" pitchFamily="34" charset="0"/>
              <a:buChar char="•"/>
            </a:pPr>
            <a:r>
              <a:rPr lang="vi-VN" sz="2400" dirty="0"/>
              <a:t>Các phương tiện giao thông đó đem lại tiện ích gì cho người dân địa phương em? </a:t>
            </a:r>
            <a:endParaRPr kumimoji="0" sz="2400" b="0" i="0" u="none" strike="noStrike" kern="0" cap="none" spc="0" normalizeH="0" baseline="0" noProof="0" dirty="0">
              <a:ln>
                <a:noFill/>
              </a:ln>
              <a:solidFill>
                <a:srgbClr val="000000"/>
              </a:solidFill>
              <a:effectLst/>
              <a:uLnTx/>
              <a:uFillTx/>
              <a:cs typeface="Calibri" panose="020F0502020204030204" pitchFamily="34" charset="0"/>
              <a:sym typeface="Arial"/>
            </a:endParaRPr>
          </a:p>
        </p:txBody>
      </p:sp>
      <p:pic>
        <p:nvPicPr>
          <p:cNvPr id="1175" name="Google Shape;1175;p24"/>
          <p:cNvPicPr preferRelativeResize="0"/>
          <p:nvPr/>
        </p:nvPicPr>
        <p:blipFill rotWithShape="1">
          <a:blip r:embed="rId9">
            <a:alphaModFix/>
          </a:blip>
          <a:srcRect/>
          <a:stretch/>
        </p:blipFill>
        <p:spPr>
          <a:xfrm>
            <a:off x="-7088" y="3772102"/>
            <a:ext cx="3060457" cy="2828789"/>
          </a:xfrm>
          <a:prstGeom prst="rect">
            <a:avLst/>
          </a:prstGeom>
          <a:noFill/>
          <a:ln>
            <a:noFill/>
          </a:ln>
        </p:spPr>
      </p:pic>
      <p:sp>
        <p:nvSpPr>
          <p:cNvPr id="1176" name="Google Shape;1176;p24"/>
          <p:cNvSpPr/>
          <p:nvPr/>
        </p:nvSpPr>
        <p:spPr>
          <a:xfrm>
            <a:off x="4357815" y="240577"/>
            <a:ext cx="4858395" cy="715089"/>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DF5400"/>
                </a:solidFill>
                <a:effectLst/>
                <a:uLnTx/>
                <a:uFillTx/>
                <a:latin typeface="Arial"/>
                <a:ea typeface="Arial"/>
                <a:cs typeface="Arial"/>
                <a:sym typeface="Arial"/>
              </a:rPr>
              <a:t>Chia sẻ trong nhóm</a:t>
            </a:r>
            <a:endParaRPr kumimoji="0" sz="3600" b="1" i="0" u="none" strike="noStrike" kern="0" cap="none" spc="0" normalizeH="0" baseline="0" noProof="0">
              <a:ln>
                <a:noFill/>
              </a:ln>
              <a:solidFill>
                <a:srgbClr val="DF5400"/>
              </a:solidFill>
              <a:effectLst/>
              <a:uLnTx/>
              <a:uFillTx/>
              <a:latin typeface="Arial"/>
              <a:ea typeface="Arial"/>
              <a:cs typeface="Arial"/>
              <a:sym typeface="Arial"/>
            </a:endParaRPr>
          </a:p>
        </p:txBody>
      </p:sp>
      <p:pic>
        <p:nvPicPr>
          <p:cNvPr id="1177" name="Google Shape;1177;p24"/>
          <p:cNvPicPr preferRelativeResize="0"/>
          <p:nvPr/>
        </p:nvPicPr>
        <p:blipFill rotWithShape="1">
          <a:blip r:embed="rId10">
            <a:alphaModFix/>
          </a:blip>
          <a:srcRect/>
          <a:stretch/>
        </p:blipFill>
        <p:spPr>
          <a:xfrm>
            <a:off x="6607785" y="3218082"/>
            <a:ext cx="5018872" cy="3354737"/>
          </a:xfrm>
          <a:prstGeom prst="rect">
            <a:avLst/>
          </a:prstGeom>
          <a:noFill/>
          <a:ln>
            <a:noFill/>
          </a:ln>
        </p:spPr>
      </p:pic>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73"/>
                                        </p:tgtEl>
                                        <p:attrNameLst>
                                          <p:attrName>style.visibility</p:attrName>
                                        </p:attrNameLst>
                                      </p:cBhvr>
                                      <p:to>
                                        <p:strVal val="visible"/>
                                      </p:to>
                                    </p:set>
                                    <p:anim calcmode="lin" valueType="num">
                                      <p:cBhvr additive="base">
                                        <p:cTn id="7" dur="500"/>
                                        <p:tgtEl>
                                          <p:spTgt spid="117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176"/>
                                        </p:tgtEl>
                                        <p:attrNameLst>
                                          <p:attrName>style.visibility</p:attrName>
                                        </p:attrNameLst>
                                      </p:cBhvr>
                                      <p:to>
                                        <p:strVal val="visible"/>
                                      </p:to>
                                    </p:set>
                                    <p:anim calcmode="lin" valueType="num">
                                      <p:cBhvr additive="base">
                                        <p:cTn id="10" dur="500"/>
                                        <p:tgtEl>
                                          <p:spTgt spid="117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74"/>
                                        </p:tgtEl>
                                        <p:attrNameLst>
                                          <p:attrName>style.visibility</p:attrName>
                                        </p:attrNameLst>
                                      </p:cBhvr>
                                      <p:to>
                                        <p:strVal val="visible"/>
                                      </p:to>
                                    </p:set>
                                    <p:animEffect transition="in" filter="fade">
                                      <p:cBhvr>
                                        <p:cTn id="15"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FCA0FB8-9DBC-4BAE-B837-7B4B04DFC33F}"/>
              </a:ext>
            </a:extLst>
          </p:cNvPr>
          <p:cNvPicPr>
            <a:picLocks noGrp="1" noChangeAspect="1"/>
          </p:cNvPicPr>
          <p:nvPr>
            <p:ph idx="1"/>
          </p:nvPr>
        </p:nvPicPr>
        <p:blipFill>
          <a:blip r:embed="rId4"/>
          <a:stretch>
            <a:fillRect/>
          </a:stretch>
        </p:blipFill>
        <p:spPr>
          <a:xfrm>
            <a:off x="643467" y="1466088"/>
            <a:ext cx="10905066" cy="392582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614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18235" t="52668" b="7874"/>
          <a:stretch/>
        </p:blipFill>
        <p:spPr>
          <a:xfrm>
            <a:off x="0" y="-220981"/>
            <a:ext cx="12307967" cy="7299960"/>
          </a:xfrm>
          <a:prstGeom prst="rect">
            <a:avLst/>
          </a:prstGeom>
        </p:spPr>
      </p:pic>
      <p:sp>
        <p:nvSpPr>
          <p:cNvPr id="3" name="TextBox 2"/>
          <p:cNvSpPr txBox="1"/>
          <p:nvPr/>
        </p:nvSpPr>
        <p:spPr>
          <a:xfrm>
            <a:off x="2840182" y="789710"/>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cs typeface="Arial"/>
                <a:sym typeface="Arial"/>
              </a:rPr>
              <a:t>TẠM BIỆT CÁC EM</a:t>
            </a:r>
          </a:p>
        </p:txBody>
      </p:sp>
    </p:spTree>
    <p:custDataLst>
      <p:tags r:id="rId1"/>
    </p:custDataLst>
    <p:extLst>
      <p:ext uri="{BB962C8B-B14F-4D97-AF65-F5344CB8AC3E}">
        <p14:creationId xmlns:p14="http://schemas.microsoft.com/office/powerpoint/2010/main" val="165591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841286" y="1686778"/>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4">
                  <p14:trim end="71.125"/>
                </p14:media>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582192" y="79251"/>
            <a:ext cx="4261896" cy="2092450"/>
          </a:xfrm>
          <a:prstGeom prst="wedgeRoundRectCallout">
            <a:avLst>
              <a:gd name="adj1" fmla="val -53136"/>
              <a:gd name="adj2" fmla="val 79694"/>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Cùng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cánh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Bay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lượn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trên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trời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đó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mọi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người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khắp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mọi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nơi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Là</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cái</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gì</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Máy</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 bay</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0068310" y="6160206"/>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329917" y="6160206"/>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spTree>
    <p:custDataLst>
      <p:tags r:id="rId1"/>
    </p:custDataLst>
    <p:extLst>
      <p:ext uri="{BB962C8B-B14F-4D97-AF65-F5344CB8AC3E}">
        <p14:creationId xmlns:p14="http://schemas.microsoft.com/office/powerpoint/2010/main" val="8686652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2959"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1"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4.16667E-6 -3.33333E-6 L 0.15651 0.02639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133"/>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4649"/>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5149"/>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130248" y="6767"/>
            <a:ext cx="4454964" cy="2214563"/>
          </a:xfrm>
          <a:prstGeom prst="wedgeRoundRectCallout">
            <a:avLst>
              <a:gd name="adj1" fmla="val -45264"/>
              <a:gd name="adj2" fmla="val 74752"/>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Xe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hai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bánh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Đạp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chạy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bon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Chuông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kêu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kính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coong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Đứng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yên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thì</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đổ</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Là</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cái</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đạp</a:t>
            </a:r>
            <a:endPar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34492178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3030"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2"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1.25E-6 -4.07407E-6 L 0.15651 0.02639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4"/>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500"/>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1000"/>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086429" y="49337"/>
            <a:ext cx="4483421" cy="2300958"/>
          </a:xfrm>
          <a:prstGeom prst="wedgeRoundRectCallout">
            <a:avLst>
              <a:gd name="adj1" fmla="val -45046"/>
              <a:gd name="adj2" fmla="val 73994"/>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Thân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bằng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sắt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Nổi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nhẹ</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trên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sông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Chở</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chú</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hải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quân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Tuần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trên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biển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Là</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cái</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Tàu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thủy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36528050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3030"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2"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3.125E-6 4.07407E-6 L 0.15651 0.02638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4"/>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4649"/>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5149"/>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tretch>
            <a:fillRect/>
          </a:stretch>
        </p:blipFill>
        <p:spPr>
          <a:xfrm>
            <a:off x="2302654" y="18020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044079" y="49337"/>
            <a:ext cx="4806818" cy="2171993"/>
          </a:xfrm>
          <a:prstGeom prst="wedgeRoundRectCallout">
            <a:avLst>
              <a:gd name="adj1" fmla="val -59323"/>
              <a:gd name="adj2" fmla="val 86617"/>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Trên thân nhiều đốt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Trong ruột nhiều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Chạy như rắn trườn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Thở ra toàn khói?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t>
            </a: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L</a:t>
            </a: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à cái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702723" y="3758184"/>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Tàu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rPr>
              <a:t>hỏa</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1584724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500" fill="hold"/>
                                        <p:tgtEl>
                                          <p:spTgt spid="79"/>
                                        </p:tgtEl>
                                        <p:attrNameLst>
                                          <p:attrName>ppt_x</p:attrName>
                                        </p:attrNameLst>
                                      </p:cBhvr>
                                      <p:tavLst>
                                        <p:tav tm="0">
                                          <p:val>
                                            <p:strVal val="1+#ppt_w/2"/>
                                          </p:val>
                                        </p:tav>
                                        <p:tav tm="100000">
                                          <p:val>
                                            <p:strVal val="#ppt_x"/>
                                          </p:val>
                                        </p:tav>
                                      </p:tavLst>
                                    </p:anim>
                                    <p:anim calcmode="lin" valueType="num">
                                      <p:cBhvr additive="base">
                                        <p:cTn id="8" dur="2500" fill="hold"/>
                                        <p:tgtEl>
                                          <p:spTgt spid="7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0138" fill="hold"/>
                                        <p:tgtEl>
                                          <p:spTgt spid="2"/>
                                        </p:tgtEl>
                                      </p:cBhvr>
                                    </p:cmd>
                                  </p:childTnLst>
                                </p:cTn>
                              </p:par>
                              <p:par>
                                <p:cTn id="11" presetID="1" presetClass="mediacall" presetSubtype="0" fill="hold" nodeType="withEffect">
                                  <p:stCondLst>
                                    <p:cond delay="0"/>
                                  </p:stCondLst>
                                  <p:childTnLst>
                                    <p:cmd type="call" cmd="playFrom(0.0)">
                                      <p:cBhvr>
                                        <p:cTn id="12" dur="3030" fill="hold"/>
                                        <p:tgtEl>
                                          <p:spTgt spid="3"/>
                                        </p:tgtEl>
                                      </p:cBhvr>
                                    </p:cmd>
                                  </p:childTnLst>
                                </p:cTn>
                              </p:par>
                              <p:par>
                                <p:cTn id="13" presetID="42"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2"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6.25E-7 2.59259E-6 L 0.15651 0.02639 " pathEditMode="relative" rAng="0" ptsTypes="AA">
                                      <p:cBhvr>
                                        <p:cTn id="41" dur="2500" fill="hold"/>
                                        <p:tgtEl>
                                          <p:spTgt spid="114"/>
                                        </p:tgtEl>
                                        <p:attrNameLst>
                                          <p:attrName>ppt_x</p:attrName>
                                          <p:attrName>ppt_y</p:attrName>
                                        </p:attrNameLst>
                                      </p:cBhvr>
                                      <p:rCtr x="7826" y="1319"/>
                                    </p:animMotion>
                                  </p:childTnLst>
                                </p:cTn>
                              </p:par>
                              <p:par>
                                <p:cTn id="42" presetID="6" presetClass="emph" presetSubtype="0" fill="hold" nodeType="withEffect">
                                  <p:stCondLst>
                                    <p:cond delay="0"/>
                                  </p:stCondLst>
                                  <p:childTnLst>
                                    <p:animScale>
                                      <p:cBhvr>
                                        <p:cTn id="43" dur="2500" fill="hold"/>
                                        <p:tgtEl>
                                          <p:spTgt spid="114"/>
                                        </p:tgtEl>
                                      </p:cBhvr>
                                      <p:by x="110000" y="110000"/>
                                    </p:animScale>
                                  </p:childTnLst>
                                </p:cTn>
                              </p:par>
                              <p:par>
                                <p:cTn id="44" presetID="1" presetClass="exit" presetSubtype="0" fill="hold" nodeType="withEffect">
                                  <p:stCondLst>
                                    <p:cond delay="2000"/>
                                  </p:stCondLst>
                                  <p:childTnLst>
                                    <p:set>
                                      <p:cBhvr>
                                        <p:cTn id="45" dur="1" fill="hold">
                                          <p:stCondLst>
                                            <p:cond delay="0"/>
                                          </p:stCondLst>
                                        </p:cTn>
                                        <p:tgtEl>
                                          <p:spTgt spid="114"/>
                                        </p:tgtEl>
                                        <p:attrNameLst>
                                          <p:attrName>style.visibility</p:attrName>
                                        </p:attrNameLst>
                                      </p:cBhvr>
                                      <p:to>
                                        <p:strVal val="hidden"/>
                                      </p:to>
                                    </p:set>
                                  </p:childTnLst>
                                </p:cTn>
                              </p:par>
                            </p:childTnLst>
                          </p:cTn>
                        </p:par>
                        <p:par>
                          <p:cTn id="46" fill="hold">
                            <p:stCondLst>
                              <p:cond delay="3000"/>
                            </p:stCondLst>
                            <p:childTnLst>
                              <p:par>
                                <p:cTn id="47" presetID="2" presetClass="exit" presetSubtype="8" fill="hold" nodeType="afterEffect">
                                  <p:stCondLst>
                                    <p:cond delay="0"/>
                                  </p:stCondLst>
                                  <p:childTnLst>
                                    <p:anim calcmode="lin" valueType="num">
                                      <p:cBhvr additive="base">
                                        <p:cTn id="48" dur="5000"/>
                                        <p:tgtEl>
                                          <p:spTgt spid="79"/>
                                        </p:tgtEl>
                                        <p:attrNameLst>
                                          <p:attrName>ppt_x</p:attrName>
                                        </p:attrNameLst>
                                      </p:cBhvr>
                                      <p:tavLst>
                                        <p:tav tm="0">
                                          <p:val>
                                            <p:strVal val="ppt_x"/>
                                          </p:val>
                                        </p:tav>
                                        <p:tav tm="100000">
                                          <p:val>
                                            <p:strVal val="0-ppt_w/2"/>
                                          </p:val>
                                        </p:tav>
                                      </p:tavLst>
                                    </p:anim>
                                    <p:anim calcmode="lin" valueType="num">
                                      <p:cBhvr additive="base">
                                        <p:cTn id="49" dur="5000"/>
                                        <p:tgtEl>
                                          <p:spTgt spid="79"/>
                                        </p:tgtEl>
                                        <p:attrNameLst>
                                          <p:attrName>ppt_y</p:attrName>
                                        </p:attrNameLst>
                                      </p:cBhvr>
                                      <p:tavLst>
                                        <p:tav tm="0">
                                          <p:val>
                                            <p:strVal val="ppt_y"/>
                                          </p:val>
                                        </p:tav>
                                        <p:tav tm="100000">
                                          <p:val>
                                            <p:strVal val="ppt_y"/>
                                          </p:val>
                                        </p:tav>
                                      </p:tavLst>
                                    </p:anim>
                                    <p:set>
                                      <p:cBhvr>
                                        <p:cTn id="50" dur="1" fill="hold">
                                          <p:stCondLst>
                                            <p:cond delay="4999"/>
                                          </p:stCondLst>
                                        </p:cTn>
                                        <p:tgtEl>
                                          <p:spTgt spid="79"/>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138" fill="hold"/>
                                        <p:tgtEl>
                                          <p:spTgt spid="2"/>
                                        </p:tgtEl>
                                      </p:cBhvr>
                                    </p:cmd>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649" fill="hold"/>
                                        <p:tgtEl>
                                          <p:spTgt spid="4"/>
                                        </p:tgtEl>
                                      </p:cBhvr>
                                    </p:cmd>
                                  </p:childTnLst>
                                </p:cTn>
                              </p:par>
                              <p:par>
                                <p:cTn id="61" presetID="1" presetClass="entr" presetSubtype="0" fill="hold"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par>
                          <p:cTn id="65" fill="hold">
                            <p:stCondLst>
                              <p:cond delay="4649"/>
                            </p:stCondLst>
                            <p:childTnLst>
                              <p:par>
                                <p:cTn id="66" presetID="10" presetClass="exit" presetSubtype="0" fill="hold" grpId="2"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5149"/>
                            </p:stCondLst>
                            <p:childTnLst>
                              <p:par>
                                <p:cTn id="73" presetID="2" presetClass="exit" presetSubtype="8" fill="hold" nodeType="afterEffect">
                                  <p:stCondLst>
                                    <p:cond delay="0"/>
                                  </p:stCondLst>
                                  <p:childTnLst>
                                    <p:anim calcmode="lin" valueType="num">
                                      <p:cBhvr additive="base">
                                        <p:cTn id="74" dur="5000"/>
                                        <p:tgtEl>
                                          <p:spTgt spid="79"/>
                                        </p:tgtEl>
                                        <p:attrNameLst>
                                          <p:attrName>ppt_x</p:attrName>
                                        </p:attrNameLst>
                                      </p:cBhvr>
                                      <p:tavLst>
                                        <p:tav tm="0">
                                          <p:val>
                                            <p:strVal val="ppt_x"/>
                                          </p:val>
                                        </p:tav>
                                        <p:tav tm="100000">
                                          <p:val>
                                            <p:strVal val="0-ppt_w/2"/>
                                          </p:val>
                                        </p:tav>
                                      </p:tavLst>
                                    </p:anim>
                                    <p:anim calcmode="lin" valueType="num">
                                      <p:cBhvr additive="base">
                                        <p:cTn id="75" dur="5000"/>
                                        <p:tgtEl>
                                          <p:spTgt spid="79"/>
                                        </p:tgtEl>
                                        <p:attrNameLst>
                                          <p:attrName>ppt_y</p:attrName>
                                        </p:attrNameLst>
                                      </p:cBhvr>
                                      <p:tavLst>
                                        <p:tav tm="0">
                                          <p:val>
                                            <p:strVal val="ppt_y"/>
                                          </p:val>
                                        </p:tav>
                                        <p:tav tm="100000">
                                          <p:val>
                                            <p:strVal val="ppt_y"/>
                                          </p:val>
                                        </p:tav>
                                      </p:tavLst>
                                    </p:anim>
                                    <p:set>
                                      <p:cBhvr>
                                        <p:cTn id="76" dur="1" fill="hold">
                                          <p:stCondLst>
                                            <p:cond delay="4999"/>
                                          </p:stCondLst>
                                        </p:cTn>
                                        <p:tgtEl>
                                          <p:spTgt spid="79"/>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38" fill="hold"/>
                                        <p:tgtEl>
                                          <p:spTgt spid="2"/>
                                        </p:tgtEl>
                                      </p:cBhvr>
                                    </p:cmd>
                                  </p:childTnLst>
                                </p:cTn>
                              </p:par>
                            </p:childTnLst>
                          </p:cTn>
                        </p:par>
                      </p:childTnLst>
                    </p:cTn>
                  </p:par>
                </p:childTnLst>
              </p:cTn>
              <p:nextCondLst>
                <p:cond evt="onClick" delay="0">
                  <p:tgtEl>
                    <p:spTgt spid="1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
          <p:cNvPicPr preferRelativeResize="0"/>
          <p:nvPr/>
        </p:nvPicPr>
        <p:blipFill rotWithShape="1">
          <a:blip r:embed="rId4">
            <a:alphaModFix/>
          </a:blip>
          <a:srcRect l="69689" b="63203"/>
          <a:stretch/>
        </p:blipFill>
        <p:spPr>
          <a:xfrm>
            <a:off x="9653083" y="283"/>
            <a:ext cx="2538413" cy="2799363"/>
          </a:xfrm>
          <a:prstGeom prst="rect">
            <a:avLst/>
          </a:prstGeom>
          <a:noFill/>
          <a:ln>
            <a:noFill/>
          </a:ln>
        </p:spPr>
      </p:pic>
      <p:pic>
        <p:nvPicPr>
          <p:cNvPr id="834" name="Google Shape;834;p1"/>
          <p:cNvPicPr preferRelativeResize="0"/>
          <p:nvPr/>
        </p:nvPicPr>
        <p:blipFill rotWithShape="1">
          <a:blip r:embed="rId5">
            <a:alphaModFix/>
          </a:blip>
          <a:srcRect r="67886" b="63203"/>
          <a:stretch/>
        </p:blipFill>
        <p:spPr>
          <a:xfrm>
            <a:off x="0" y="-27821"/>
            <a:ext cx="2538413" cy="2403889"/>
          </a:xfrm>
          <a:prstGeom prst="rect">
            <a:avLst/>
          </a:prstGeom>
          <a:noFill/>
          <a:ln>
            <a:noFill/>
          </a:ln>
        </p:spPr>
      </p:pic>
      <p:pic>
        <p:nvPicPr>
          <p:cNvPr id="835" name="Google Shape;835;p1"/>
          <p:cNvPicPr preferRelativeResize="0"/>
          <p:nvPr/>
        </p:nvPicPr>
        <p:blipFill rotWithShape="1">
          <a:blip r:embed="rId6">
            <a:alphaModFix/>
          </a:blip>
          <a:srcRect t="26479" b="16852"/>
          <a:stretch/>
        </p:blipFill>
        <p:spPr>
          <a:xfrm>
            <a:off x="1008" y="3295453"/>
            <a:ext cx="12190992" cy="3101536"/>
          </a:xfrm>
          <a:prstGeom prst="rect">
            <a:avLst/>
          </a:prstGeom>
          <a:noFill/>
          <a:ln>
            <a:noFill/>
          </a:ln>
        </p:spPr>
      </p:pic>
      <p:pic>
        <p:nvPicPr>
          <p:cNvPr id="836" name="Google Shape;836;p1"/>
          <p:cNvPicPr preferRelativeResize="0"/>
          <p:nvPr/>
        </p:nvPicPr>
        <p:blipFill rotWithShape="1">
          <a:blip r:embed="rId7">
            <a:alphaModFix/>
          </a:blip>
          <a:srcRect t="48269"/>
          <a:stretch/>
        </p:blipFill>
        <p:spPr>
          <a:xfrm>
            <a:off x="1008" y="3345347"/>
            <a:ext cx="12190992" cy="3547449"/>
          </a:xfrm>
          <a:prstGeom prst="rect">
            <a:avLst/>
          </a:prstGeom>
          <a:noFill/>
          <a:ln>
            <a:noFill/>
          </a:ln>
        </p:spPr>
      </p:pic>
      <p:pic>
        <p:nvPicPr>
          <p:cNvPr id="837" name="Google Shape;837;p1"/>
          <p:cNvPicPr preferRelativeResize="0"/>
          <p:nvPr/>
        </p:nvPicPr>
        <p:blipFill rotWithShape="1">
          <a:blip r:embed="rId8">
            <a:alphaModFix/>
          </a:blip>
          <a:srcRect l="2217" t="5014" r="38086" b="5461"/>
          <a:stretch/>
        </p:blipFill>
        <p:spPr>
          <a:xfrm>
            <a:off x="174387" y="3695416"/>
            <a:ext cx="2175113" cy="2960851"/>
          </a:xfrm>
          <a:prstGeom prst="rect">
            <a:avLst/>
          </a:prstGeom>
          <a:noFill/>
          <a:ln>
            <a:noFill/>
          </a:ln>
          <a:effectLst>
            <a:outerShdw blurRad="50800" dist="38100" dir="5400000" algn="t" rotWithShape="0">
              <a:srgbClr val="000000">
                <a:alpha val="40000"/>
              </a:srgbClr>
            </a:outerShdw>
          </a:effectLst>
        </p:spPr>
      </p:pic>
      <p:pic>
        <p:nvPicPr>
          <p:cNvPr id="839" name="Google Shape;839;p1"/>
          <p:cNvPicPr preferRelativeResize="0"/>
          <p:nvPr/>
        </p:nvPicPr>
        <p:blipFill rotWithShape="1">
          <a:blip r:embed="rId9">
            <a:alphaModFix/>
          </a:blip>
          <a:srcRect/>
          <a:stretch/>
        </p:blipFill>
        <p:spPr>
          <a:xfrm>
            <a:off x="2760947" y="129982"/>
            <a:ext cx="6669602" cy="963251"/>
          </a:xfrm>
          <a:prstGeom prst="rect">
            <a:avLst/>
          </a:prstGeom>
          <a:noFill/>
          <a:ln>
            <a:noFill/>
          </a:ln>
        </p:spPr>
      </p:pic>
      <p:pic>
        <p:nvPicPr>
          <p:cNvPr id="3" name="Picture 2">
            <a:extLst>
              <a:ext uri="{FF2B5EF4-FFF2-40B4-BE49-F238E27FC236}">
                <a16:creationId xmlns:a16="http://schemas.microsoft.com/office/drawing/2014/main" id="{403D1D8F-ACD4-D997-3381-9A7C1E386E1C}"/>
              </a:ext>
            </a:extLst>
          </p:cNvPr>
          <p:cNvPicPr>
            <a:picLocks noChangeAspect="1"/>
          </p:cNvPicPr>
          <p:nvPr/>
        </p:nvPicPr>
        <p:blipFill>
          <a:blip r:embed="rId10"/>
          <a:stretch>
            <a:fillRect/>
          </a:stretch>
        </p:blipFill>
        <p:spPr>
          <a:xfrm>
            <a:off x="1269206" y="740364"/>
            <a:ext cx="9851990" cy="2780017"/>
          </a:xfrm>
          <a:prstGeom prst="rect">
            <a:avLst/>
          </a:prstGeom>
        </p:spPr>
      </p:pic>
      <p:sp>
        <p:nvSpPr>
          <p:cNvPr id="2" name="Scroll: Horizontal 1">
            <a:extLst>
              <a:ext uri="{FF2B5EF4-FFF2-40B4-BE49-F238E27FC236}">
                <a16:creationId xmlns:a16="http://schemas.microsoft.com/office/drawing/2014/main" id="{93C5CDDF-5648-8940-F7BD-DE90F5CD3A26}"/>
              </a:ext>
            </a:extLst>
          </p:cNvPr>
          <p:cNvSpPr/>
          <p:nvPr/>
        </p:nvSpPr>
        <p:spPr>
          <a:xfrm>
            <a:off x="3664250" y="3104599"/>
            <a:ext cx="5061901" cy="831564"/>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HP001 4 hàng" panose="020B0603050302020204" pitchFamily="34" charset="0"/>
              </a:rPr>
              <a:t>Giáo viên: Nguyễn Thị Trà Mi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83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33"/>
                                        </p:tgtEl>
                                        <p:attrNameLst>
                                          <p:attrName>style.visibility</p:attrName>
                                        </p:attrNameLst>
                                      </p:cBhvr>
                                      <p:to>
                                        <p:strVal val="visible"/>
                                      </p:to>
                                    </p:set>
                                    <p:animEffect transition="in" filter="fade">
                                      <p:cBhvr>
                                        <p:cTn id="9" dur="750"/>
                                        <p:tgtEl>
                                          <p:spTgt spid="833"/>
                                        </p:tgtEl>
                                      </p:cBhvr>
                                    </p:animEffect>
                                  </p:childTnLst>
                                </p:cTn>
                              </p:par>
                              <p:par>
                                <p:cTn id="10" presetID="10" presetClass="entr" presetSubtype="0" fill="hold" nodeType="withEffect">
                                  <p:stCondLst>
                                    <p:cond delay="0"/>
                                  </p:stCondLst>
                                  <p:childTnLst>
                                    <p:set>
                                      <p:cBhvr>
                                        <p:cTn id="11" dur="1" fill="hold">
                                          <p:stCondLst>
                                            <p:cond delay="0"/>
                                          </p:stCondLst>
                                        </p:cTn>
                                        <p:tgtEl>
                                          <p:spTgt spid="837"/>
                                        </p:tgtEl>
                                        <p:attrNameLst>
                                          <p:attrName>style.visibility</p:attrName>
                                        </p:attrNameLst>
                                      </p:cBhvr>
                                      <p:to>
                                        <p:strVal val="visible"/>
                                      </p:to>
                                    </p:set>
                                    <p:animEffect transition="in" filter="fade">
                                      <p:cBhvr>
                                        <p:cTn id="12" dur="750"/>
                                        <p:tgtEl>
                                          <p:spTgt spid="837"/>
                                        </p:tgtEl>
                                      </p:cBhvr>
                                    </p:animEffect>
                                  </p:childTnLst>
                                </p:cTn>
                              </p:par>
                              <p:par>
                                <p:cTn id="13" presetID="10" presetClass="entr" presetSubtype="0" fill="hold" nodeType="withEffect">
                                  <p:stCondLst>
                                    <p:cond delay="0"/>
                                  </p:stCondLst>
                                  <p:childTnLst>
                                    <p:set>
                                      <p:cBhvr>
                                        <p:cTn id="14" dur="1" fill="hold">
                                          <p:stCondLst>
                                            <p:cond delay="0"/>
                                          </p:stCondLst>
                                        </p:cTn>
                                        <p:tgtEl>
                                          <p:spTgt spid="836"/>
                                        </p:tgtEl>
                                        <p:attrNameLst>
                                          <p:attrName>style.visibility</p:attrName>
                                        </p:attrNameLst>
                                      </p:cBhvr>
                                      <p:to>
                                        <p:strVal val="visible"/>
                                      </p:to>
                                    </p:set>
                                    <p:animEffect transition="in" filter="fade">
                                      <p:cBhvr>
                                        <p:cTn id="15" dur="750"/>
                                        <p:tgtEl>
                                          <p:spTgt spid="8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39"/>
                                        </p:tgtEl>
                                        <p:attrNameLst>
                                          <p:attrName>style.visibility</p:attrName>
                                        </p:attrNameLst>
                                      </p:cBhvr>
                                      <p:to>
                                        <p:strVal val="visible"/>
                                      </p:to>
                                    </p:set>
                                    <p:animEffect transition="in" filter="fade">
                                      <p:cBhvr>
                                        <p:cTn id="20" dur="500"/>
                                        <p:tgtEl>
                                          <p:spTgt spid="83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86904"/>
          </a:xfrm>
          <a:prstGeom prst="rect">
            <a:avLst/>
          </a:prstGeom>
        </p:spPr>
      </p:pic>
      <p:pic>
        <p:nvPicPr>
          <p:cNvPr id="3" name="Picture 2">
            <a:extLst>
              <a:ext uri="{FF2B5EF4-FFF2-40B4-BE49-F238E27FC236}">
                <a16:creationId xmlns:a16="http://schemas.microsoft.com/office/drawing/2014/main" id="{F607DA63-88A2-3598-6B07-5113CA00F550}"/>
              </a:ext>
            </a:extLst>
          </p:cNvPr>
          <p:cNvPicPr>
            <a:picLocks noChangeAspect="1"/>
          </p:cNvPicPr>
          <p:nvPr/>
        </p:nvPicPr>
        <p:blipFill>
          <a:blip r:embed="rId4"/>
          <a:stretch>
            <a:fillRect/>
          </a:stretch>
        </p:blipFill>
        <p:spPr>
          <a:xfrm>
            <a:off x="429282" y="749708"/>
            <a:ext cx="11211516" cy="2310584"/>
          </a:xfrm>
          <a:prstGeom prst="rect">
            <a:avLst/>
          </a:prstGeom>
        </p:spPr>
      </p:pic>
    </p:spTree>
    <p:custDataLst>
      <p:tags r:id="rId1"/>
    </p:custDataLst>
    <p:extLst>
      <p:ext uri="{BB962C8B-B14F-4D97-AF65-F5344CB8AC3E}">
        <p14:creationId xmlns:p14="http://schemas.microsoft.com/office/powerpoint/2010/main" val="257042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9;p10">
            <a:extLst>
              <a:ext uri="{FF2B5EF4-FFF2-40B4-BE49-F238E27FC236}">
                <a16:creationId xmlns:a16="http://schemas.microsoft.com/office/drawing/2014/main" id="{0294E647-CB3C-3865-A25A-82DAFD4265B4}"/>
              </a:ext>
            </a:extLst>
          </p:cNvPr>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4" name="Google Shape;970;p10">
            <a:extLst>
              <a:ext uri="{FF2B5EF4-FFF2-40B4-BE49-F238E27FC236}">
                <a16:creationId xmlns:a16="http://schemas.microsoft.com/office/drawing/2014/main" id="{50165300-1482-E338-1ADD-97C20BBC898F}"/>
              </a:ext>
            </a:extLst>
          </p:cNvPr>
          <p:cNvPicPr preferRelativeResize="0"/>
          <p:nvPr/>
        </p:nvPicPr>
        <p:blipFill rotWithShape="1">
          <a:blip r:embed="rId3">
            <a:alphaModFix/>
          </a:blip>
          <a:srcRect l="2915" t="12037" r="70209" b="60370"/>
          <a:stretch/>
        </p:blipFill>
        <p:spPr>
          <a:xfrm>
            <a:off x="-499086" y="-194671"/>
            <a:ext cx="3276600" cy="1892300"/>
          </a:xfrm>
          <a:prstGeom prst="rect">
            <a:avLst/>
          </a:prstGeom>
          <a:noFill/>
          <a:ln>
            <a:noFill/>
          </a:ln>
        </p:spPr>
      </p:pic>
      <p:sp>
        <p:nvSpPr>
          <p:cNvPr id="6" name="Google Shape;973;p10">
            <a:extLst>
              <a:ext uri="{FF2B5EF4-FFF2-40B4-BE49-F238E27FC236}">
                <a16:creationId xmlns:a16="http://schemas.microsoft.com/office/drawing/2014/main" id="{B7CF73D3-0DD4-526B-F0D3-0D23AEC42D85}"/>
              </a:ext>
            </a:extLst>
          </p:cNvPr>
          <p:cNvSpPr/>
          <p:nvPr/>
        </p:nvSpPr>
        <p:spPr>
          <a:xfrm>
            <a:off x="266194" y="426357"/>
            <a:ext cx="11702141" cy="544785"/>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2600" b="1" kern="0" dirty="0">
                <a:solidFill>
                  <a:srgbClr val="244061"/>
                </a:solidFill>
                <a:latin typeface="Calibri"/>
                <a:ea typeface="Calibri"/>
                <a:cs typeface="Calibri"/>
                <a:sym typeface="Calibri"/>
              </a:rPr>
              <a:t>1. Kể tên các phương tiện giao thông Minh sử dụng khi đi du lịch cùng gia đình?</a:t>
            </a:r>
          </a:p>
        </p:txBody>
      </p:sp>
      <p:pic>
        <p:nvPicPr>
          <p:cNvPr id="8" name="Google Shape;974;p10">
            <a:extLst>
              <a:ext uri="{FF2B5EF4-FFF2-40B4-BE49-F238E27FC236}">
                <a16:creationId xmlns:a16="http://schemas.microsoft.com/office/drawing/2014/main" id="{FC7C721B-5C0B-E4A1-1753-912595849180}"/>
              </a:ext>
            </a:extLst>
          </p:cNvPr>
          <p:cNvPicPr preferRelativeResize="0"/>
          <p:nvPr/>
        </p:nvPicPr>
        <p:blipFill rotWithShape="1">
          <a:blip r:embed="rId4">
            <a:alphaModFix/>
          </a:blip>
          <a:srcRect/>
          <a:stretch/>
        </p:blipFill>
        <p:spPr>
          <a:xfrm>
            <a:off x="11146910" y="4455061"/>
            <a:ext cx="1244525" cy="2402939"/>
          </a:xfrm>
          <a:prstGeom prst="rect">
            <a:avLst/>
          </a:prstGeom>
          <a:noFill/>
          <a:ln>
            <a:noFill/>
          </a:ln>
        </p:spPr>
      </p:pic>
      <p:pic>
        <p:nvPicPr>
          <p:cNvPr id="18" name="Picture 17">
            <a:extLst>
              <a:ext uri="{FF2B5EF4-FFF2-40B4-BE49-F238E27FC236}">
                <a16:creationId xmlns:a16="http://schemas.microsoft.com/office/drawing/2014/main" id="{EDA2F905-88C8-DD30-673D-37CE22F63806}"/>
              </a:ext>
            </a:extLst>
          </p:cNvPr>
          <p:cNvPicPr>
            <a:picLocks noChangeAspect="1"/>
          </p:cNvPicPr>
          <p:nvPr/>
        </p:nvPicPr>
        <p:blipFill>
          <a:blip r:embed="rId5"/>
          <a:stretch>
            <a:fillRect/>
          </a:stretch>
        </p:blipFill>
        <p:spPr>
          <a:xfrm>
            <a:off x="3197411" y="1764294"/>
            <a:ext cx="5437364" cy="4155805"/>
          </a:xfrm>
          <a:prstGeom prst="rect">
            <a:avLst/>
          </a:prstGeom>
        </p:spPr>
      </p:pic>
      <p:sp>
        <p:nvSpPr>
          <p:cNvPr id="19" name="Rectangle: Rounded Corners 18">
            <a:extLst>
              <a:ext uri="{FF2B5EF4-FFF2-40B4-BE49-F238E27FC236}">
                <a16:creationId xmlns:a16="http://schemas.microsoft.com/office/drawing/2014/main" id="{F9A147EC-77B0-28B4-CC22-8714C58AFAAD}"/>
              </a:ext>
            </a:extLst>
          </p:cNvPr>
          <p:cNvSpPr/>
          <p:nvPr/>
        </p:nvSpPr>
        <p:spPr>
          <a:xfrm>
            <a:off x="592639" y="1845458"/>
            <a:ext cx="1898576"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Máy</a:t>
            </a:r>
            <a:r>
              <a:rPr lang="en-US" sz="3200" b="1" dirty="0">
                <a:solidFill>
                  <a:srgbClr val="002060"/>
                </a:solidFill>
              </a:rPr>
              <a:t> bay</a:t>
            </a:r>
          </a:p>
        </p:txBody>
      </p:sp>
      <p:sp>
        <p:nvSpPr>
          <p:cNvPr id="20" name="Rectangle: Rounded Corners 19">
            <a:extLst>
              <a:ext uri="{FF2B5EF4-FFF2-40B4-BE49-F238E27FC236}">
                <a16:creationId xmlns:a16="http://schemas.microsoft.com/office/drawing/2014/main" id="{0B0F9BB3-B82D-08F0-9F70-3F422F1CB52D}"/>
              </a:ext>
            </a:extLst>
          </p:cNvPr>
          <p:cNvSpPr/>
          <p:nvPr/>
        </p:nvSpPr>
        <p:spPr>
          <a:xfrm>
            <a:off x="9091776" y="1714653"/>
            <a:ext cx="2146113"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Xe </a:t>
            </a:r>
            <a:r>
              <a:rPr lang="en-US" sz="3200" b="1" dirty="0" err="1">
                <a:solidFill>
                  <a:srgbClr val="002060"/>
                </a:solidFill>
              </a:rPr>
              <a:t>khách</a:t>
            </a:r>
            <a:endParaRPr lang="en-US" sz="3200" b="1" dirty="0">
              <a:solidFill>
                <a:srgbClr val="002060"/>
              </a:solidFill>
            </a:endParaRPr>
          </a:p>
        </p:txBody>
      </p:sp>
      <p:sp>
        <p:nvSpPr>
          <p:cNvPr id="21" name="Rectangle: Rounded Corners 20">
            <a:extLst>
              <a:ext uri="{FF2B5EF4-FFF2-40B4-BE49-F238E27FC236}">
                <a16:creationId xmlns:a16="http://schemas.microsoft.com/office/drawing/2014/main" id="{39053AAA-DB4A-5667-5859-3A4C2B1E7766}"/>
              </a:ext>
            </a:extLst>
          </p:cNvPr>
          <p:cNvSpPr/>
          <p:nvPr/>
        </p:nvSpPr>
        <p:spPr>
          <a:xfrm>
            <a:off x="345100" y="4933154"/>
            <a:ext cx="2146113"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Tàu</a:t>
            </a:r>
            <a:r>
              <a:rPr lang="en-US" sz="3200" b="1" dirty="0">
                <a:solidFill>
                  <a:srgbClr val="002060"/>
                </a:solidFill>
              </a:rPr>
              <a:t> </a:t>
            </a:r>
            <a:r>
              <a:rPr lang="en-US" sz="3200" b="1" dirty="0" err="1">
                <a:solidFill>
                  <a:srgbClr val="002060"/>
                </a:solidFill>
              </a:rPr>
              <a:t>hỏa</a:t>
            </a:r>
            <a:endParaRPr lang="en-US" sz="3200" b="1" dirty="0">
              <a:solidFill>
                <a:srgbClr val="002060"/>
              </a:solidFill>
            </a:endParaRPr>
          </a:p>
        </p:txBody>
      </p:sp>
      <p:sp>
        <p:nvSpPr>
          <p:cNvPr id="22" name="Rectangle: Rounded Corners 21">
            <a:extLst>
              <a:ext uri="{FF2B5EF4-FFF2-40B4-BE49-F238E27FC236}">
                <a16:creationId xmlns:a16="http://schemas.microsoft.com/office/drawing/2014/main" id="{4FCE002A-92B3-D998-EC71-E901938F315C}"/>
              </a:ext>
            </a:extLst>
          </p:cNvPr>
          <p:cNvSpPr/>
          <p:nvPr/>
        </p:nvSpPr>
        <p:spPr>
          <a:xfrm>
            <a:off x="9235024" y="4893727"/>
            <a:ext cx="2146113" cy="8612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Du </a:t>
            </a:r>
            <a:r>
              <a:rPr lang="en-US" sz="3200" b="1" dirty="0" err="1">
                <a:solidFill>
                  <a:srgbClr val="002060"/>
                </a:solidFill>
              </a:rPr>
              <a:t>thuyền</a:t>
            </a:r>
            <a:endParaRPr lang="en-US" sz="3200" b="1" dirty="0">
              <a:solidFill>
                <a:srgbClr val="002060"/>
              </a:solidFill>
            </a:endParaRPr>
          </a:p>
        </p:txBody>
      </p:sp>
    </p:spTree>
    <p:custDataLst>
      <p:tags r:id="rId1"/>
    </p:custDataLst>
    <p:extLst>
      <p:ext uri="{BB962C8B-B14F-4D97-AF65-F5344CB8AC3E}">
        <p14:creationId xmlns:p14="http://schemas.microsoft.com/office/powerpoint/2010/main" val="21969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2CA4784-6E0B-4C81-83D4-5FC0E8B53D1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Bài 13. Hoạt động giao thông"/>
</p:tagLst>
</file>

<file path=ppt/tags/tag10.xml><?xml version="1.0" encoding="utf-8"?>
<p:tagLst xmlns:a="http://schemas.openxmlformats.org/drawingml/2006/main" xmlns:r="http://schemas.openxmlformats.org/officeDocument/2006/relationships" xmlns:p="http://schemas.openxmlformats.org/presentationml/2006/main">
  <p:tag name="GENSWF_SLIDE_UID" val="{690F65FD-2892-4D14-8A7A-24402D05BC98}:2007577134"/>
</p:tagLst>
</file>

<file path=ppt/tags/tag11.xml><?xml version="1.0" encoding="utf-8"?>
<p:tagLst xmlns:a="http://schemas.openxmlformats.org/drawingml/2006/main" xmlns:r="http://schemas.openxmlformats.org/officeDocument/2006/relationships" xmlns:p="http://schemas.openxmlformats.org/presentationml/2006/main">
  <p:tag name="GENSWF_SLIDE_UID" val="{752F3002-B942-4444-8E27-3B3AD688E9BD}:2007577133"/>
</p:tagLst>
</file>

<file path=ppt/tags/tag12.xml><?xml version="1.0" encoding="utf-8"?>
<p:tagLst xmlns:a="http://schemas.openxmlformats.org/drawingml/2006/main" xmlns:r="http://schemas.openxmlformats.org/officeDocument/2006/relationships" xmlns:p="http://schemas.openxmlformats.org/presentationml/2006/main">
  <p:tag name="GENSWF_SLIDE_UID" val="{6E445E25-005F-41B1-8A4A-40D2C9AFB319}:298"/>
</p:tagLst>
</file>

<file path=ppt/tags/tag13.xml><?xml version="1.0" encoding="utf-8"?>
<p:tagLst xmlns:a="http://schemas.openxmlformats.org/drawingml/2006/main" xmlns:r="http://schemas.openxmlformats.org/officeDocument/2006/relationships" xmlns:p="http://schemas.openxmlformats.org/presentationml/2006/main">
  <p:tag name="GENSWF_SLIDE_UID" val="{8B744BB7-A6EF-4008-96FE-963632684C63}:2007577117"/>
</p:tagLst>
</file>

<file path=ppt/tags/tag14.xml><?xml version="1.0" encoding="utf-8"?>
<p:tagLst xmlns:a="http://schemas.openxmlformats.org/drawingml/2006/main" xmlns:r="http://schemas.openxmlformats.org/officeDocument/2006/relationships" xmlns:p="http://schemas.openxmlformats.org/presentationml/2006/main">
  <p:tag name="GENSWF_SLIDE_UID" val="{520CB2AC-43D3-435D-B4DA-E12E98F17723}:2007577120"/>
</p:tagLst>
</file>

<file path=ppt/tags/tag15.xml><?xml version="1.0" encoding="utf-8"?>
<p:tagLst xmlns:a="http://schemas.openxmlformats.org/drawingml/2006/main" xmlns:r="http://schemas.openxmlformats.org/officeDocument/2006/relationships" xmlns:p="http://schemas.openxmlformats.org/presentationml/2006/main">
  <p:tag name="GENSWF_SLIDE_UID" val="{873F30B9-0EA6-4FDA-929B-A2D2FF9DDE31}:2007577118"/>
</p:tagLst>
</file>

<file path=ppt/tags/tag16.xml><?xml version="1.0" encoding="utf-8"?>
<p:tagLst xmlns:a="http://schemas.openxmlformats.org/drawingml/2006/main" xmlns:r="http://schemas.openxmlformats.org/officeDocument/2006/relationships" xmlns:p="http://schemas.openxmlformats.org/presentationml/2006/main">
  <p:tag name="GENSWF_SLIDE_UID" val="{66C0939A-E1BB-440F-B3CF-4AF97BA44DCB}:2007577119"/>
</p:tagLst>
</file>

<file path=ppt/tags/tag17.xml><?xml version="1.0" encoding="utf-8"?>
<p:tagLst xmlns:a="http://schemas.openxmlformats.org/drawingml/2006/main" xmlns:r="http://schemas.openxmlformats.org/officeDocument/2006/relationships" xmlns:p="http://schemas.openxmlformats.org/presentationml/2006/main">
  <p:tag name="GENSWF_SLIDE_UID" val="{90DA86C0-A316-4FDC-85E9-315E01E53941}:284"/>
</p:tagLst>
</file>

<file path=ppt/tags/tag18.xml><?xml version="1.0" encoding="utf-8"?>
<p:tagLst xmlns:a="http://schemas.openxmlformats.org/drawingml/2006/main" xmlns:r="http://schemas.openxmlformats.org/officeDocument/2006/relationships" xmlns:p="http://schemas.openxmlformats.org/presentationml/2006/main">
  <p:tag name="GENSWF_SLIDE_UID" val="{EA7A3405-CD2B-4EB1-B2F8-F7EFDA50B14E}:2007577122"/>
</p:tagLst>
</file>

<file path=ppt/tags/tag19.xml><?xml version="1.0" encoding="utf-8"?>
<p:tagLst xmlns:a="http://schemas.openxmlformats.org/drawingml/2006/main" xmlns:r="http://schemas.openxmlformats.org/officeDocument/2006/relationships" xmlns:p="http://schemas.openxmlformats.org/presentationml/2006/main">
  <p:tag name="GENSWF_SLIDE_UID" val="{5A346E55-D6C9-4638-B38C-9CF47E6CDE39}:2007577123"/>
</p:tagLst>
</file>

<file path=ppt/tags/tag2.xml><?xml version="1.0" encoding="utf-8"?>
<p:tagLst xmlns:a="http://schemas.openxmlformats.org/drawingml/2006/main" xmlns:r="http://schemas.openxmlformats.org/officeDocument/2006/relationships" xmlns:p="http://schemas.openxmlformats.org/presentationml/2006/main">
  <p:tag name="GENSWF_SLIDE_UID" val="{57D31D45-23F1-459E-98E3-D7494F317C06}:2007577128"/>
</p:tagLst>
</file>

<file path=ppt/tags/tag20.xml><?xml version="1.0" encoding="utf-8"?>
<p:tagLst xmlns:a="http://schemas.openxmlformats.org/drawingml/2006/main" xmlns:r="http://schemas.openxmlformats.org/officeDocument/2006/relationships" xmlns:p="http://schemas.openxmlformats.org/presentationml/2006/main">
  <p:tag name="GENSWF_SLIDE_UID" val="{98D90D9F-1FF2-4720-863B-AD71B5F3E60A}:2007577135"/>
</p:tagLst>
</file>

<file path=ppt/tags/tag21.xml><?xml version="1.0" encoding="utf-8"?>
<p:tagLst xmlns:a="http://schemas.openxmlformats.org/drawingml/2006/main" xmlns:r="http://schemas.openxmlformats.org/officeDocument/2006/relationships" xmlns:p="http://schemas.openxmlformats.org/presentationml/2006/main">
  <p:tag name="GENSWF_SLIDE_UID" val="{D9E123C3-7C86-404A-B832-411E5A4C9861}:2007577125"/>
</p:tagLst>
</file>

<file path=ppt/tags/tag22.xml><?xml version="1.0" encoding="utf-8"?>
<p:tagLst xmlns:a="http://schemas.openxmlformats.org/drawingml/2006/main" xmlns:r="http://schemas.openxmlformats.org/officeDocument/2006/relationships" xmlns:p="http://schemas.openxmlformats.org/presentationml/2006/main">
  <p:tag name="GENSWF_SLIDE_UID" val="{ACF8B008-AEF6-45B9-A94F-872AB3101CD4}:2007577126"/>
</p:tagLst>
</file>

<file path=ppt/tags/tag23.xml><?xml version="1.0" encoding="utf-8"?>
<p:tagLst xmlns:a="http://schemas.openxmlformats.org/drawingml/2006/main" xmlns:r="http://schemas.openxmlformats.org/officeDocument/2006/relationships" xmlns:p="http://schemas.openxmlformats.org/presentationml/2006/main">
  <p:tag name="GENSWF_SLIDE_UID" val="{EE3BFDE2-007F-430F-AD8F-B15F6344A6C1}:2007577131"/>
</p:tagLst>
</file>

<file path=ppt/tags/tag24.xml><?xml version="1.0" encoding="utf-8"?>
<p:tagLst xmlns:a="http://schemas.openxmlformats.org/drawingml/2006/main" xmlns:r="http://schemas.openxmlformats.org/officeDocument/2006/relationships" xmlns:p="http://schemas.openxmlformats.org/presentationml/2006/main">
  <p:tag name="GENSWF_SLIDE_UID" val="{611BC50B-0B11-4AF5-B879-422FAEBEB22C}:2007577130"/>
</p:tagLst>
</file>

<file path=ppt/tags/tag25.xml><?xml version="1.0" encoding="utf-8"?>
<p:tagLst xmlns:a="http://schemas.openxmlformats.org/drawingml/2006/main" xmlns:r="http://schemas.openxmlformats.org/officeDocument/2006/relationships" xmlns:p="http://schemas.openxmlformats.org/presentationml/2006/main">
  <p:tag name="GENSWF_SLIDE_UID" val="{8E04ED2B-E196-45B6-9BB6-111AB4FAB6EE}:273"/>
</p:tagLst>
</file>

<file path=ppt/tags/tag26.xml><?xml version="1.0" encoding="utf-8"?>
<p:tagLst xmlns:a="http://schemas.openxmlformats.org/drawingml/2006/main" xmlns:r="http://schemas.openxmlformats.org/officeDocument/2006/relationships" xmlns:p="http://schemas.openxmlformats.org/presentationml/2006/main">
  <p:tag name="GENSWF_SLIDE_UID" val="{ECEF1553-986A-4EE4-B782-653D550630C2}:2007577132"/>
</p:tagLst>
</file>

<file path=ppt/tags/tag27.xml><?xml version="1.0" encoding="utf-8"?>
<p:tagLst xmlns:a="http://schemas.openxmlformats.org/drawingml/2006/main" xmlns:r="http://schemas.openxmlformats.org/officeDocument/2006/relationships" xmlns:p="http://schemas.openxmlformats.org/presentationml/2006/main">
  <p:tag name="GENSWF_SLIDE_UID" val="{74DA7CF9-4AB8-4616-8864-71CD6C66FAB2}:279"/>
</p:tagLst>
</file>

<file path=ppt/tags/tag28.xml><?xml version="1.0" encoding="utf-8"?>
<p:tagLst xmlns:a="http://schemas.openxmlformats.org/drawingml/2006/main" xmlns:r="http://schemas.openxmlformats.org/officeDocument/2006/relationships" xmlns:p="http://schemas.openxmlformats.org/presentationml/2006/main">
  <p:tag name="GENSWF_SLIDE_UID" val="{D4CFD0C6-C386-481D-AC92-896F44A080AA}:304"/>
</p:tagLst>
</file>

<file path=ppt/tags/tag29.xml><?xml version="1.0" encoding="utf-8"?>
<p:tagLst xmlns:a="http://schemas.openxmlformats.org/drawingml/2006/main" xmlns:r="http://schemas.openxmlformats.org/officeDocument/2006/relationships" xmlns:p="http://schemas.openxmlformats.org/presentationml/2006/main">
  <p:tag name="GENSWF_SLIDE_UID" val="{9393D2E9-68AB-425F-BB19-0A1649516C0B}:290"/>
</p:tagLst>
</file>

<file path=ppt/tags/tag3.xml><?xml version="1.0" encoding="utf-8"?>
<p:tagLst xmlns:a="http://schemas.openxmlformats.org/drawingml/2006/main" xmlns:r="http://schemas.openxmlformats.org/officeDocument/2006/relationships" xmlns:p="http://schemas.openxmlformats.org/presentationml/2006/main">
  <p:tag name="GENSWF_SLIDE_UID" val="{A8197A92-A7D6-4458-BF7F-94886BDBE156}:258"/>
</p:tagLst>
</file>

<file path=ppt/tags/tag4.xml><?xml version="1.0" encoding="utf-8"?>
<p:tagLst xmlns:a="http://schemas.openxmlformats.org/drawingml/2006/main" xmlns:r="http://schemas.openxmlformats.org/officeDocument/2006/relationships" xmlns:p="http://schemas.openxmlformats.org/presentationml/2006/main">
  <p:tag name="GENSWF_SLIDE_UID" val="{858591EC-1C16-43B9-8999-2AD010893EF8}:291"/>
</p:tagLst>
</file>

<file path=ppt/tags/tag5.xml><?xml version="1.0" encoding="utf-8"?>
<p:tagLst xmlns:a="http://schemas.openxmlformats.org/drawingml/2006/main" xmlns:r="http://schemas.openxmlformats.org/officeDocument/2006/relationships" xmlns:p="http://schemas.openxmlformats.org/presentationml/2006/main">
  <p:tag name="GENSWF_SLIDE_UID" val="{7463FA7F-48CB-4A50-BF29-920D48720D52}:292"/>
</p:tagLst>
</file>

<file path=ppt/tags/tag6.xml><?xml version="1.0" encoding="utf-8"?>
<p:tagLst xmlns:a="http://schemas.openxmlformats.org/drawingml/2006/main" xmlns:r="http://schemas.openxmlformats.org/officeDocument/2006/relationships" xmlns:p="http://schemas.openxmlformats.org/presentationml/2006/main">
  <p:tag name="GENSWF_SLIDE_UID" val="{204FF64C-C9CF-4C4D-8A9C-966E36DD669F}:293"/>
</p:tagLst>
</file>

<file path=ppt/tags/tag7.xml><?xml version="1.0" encoding="utf-8"?>
<p:tagLst xmlns:a="http://schemas.openxmlformats.org/drawingml/2006/main" xmlns:r="http://schemas.openxmlformats.org/officeDocument/2006/relationships" xmlns:p="http://schemas.openxmlformats.org/presentationml/2006/main">
  <p:tag name="GENSWF_SLIDE_UID" val="{161F205E-E0D6-44D7-8AE2-48585F19F6A3}:2007577115"/>
</p:tagLst>
</file>

<file path=ppt/tags/tag8.xml><?xml version="1.0" encoding="utf-8"?>
<p:tagLst xmlns:a="http://schemas.openxmlformats.org/drawingml/2006/main" xmlns:r="http://schemas.openxmlformats.org/officeDocument/2006/relationships" xmlns:p="http://schemas.openxmlformats.org/presentationml/2006/main">
  <p:tag name="GENSWF_SLIDE_UID" val="{2D32503D-6CBC-41E6-A04C-A1A62807613B}:256"/>
</p:tagLst>
</file>

<file path=ppt/tags/tag9.xml><?xml version="1.0" encoding="utf-8"?>
<p:tagLst xmlns:a="http://schemas.openxmlformats.org/drawingml/2006/main" xmlns:r="http://schemas.openxmlformats.org/officeDocument/2006/relationships" xmlns:p="http://schemas.openxmlformats.org/presentationml/2006/main">
  <p:tag name="GENSWF_SLIDE_UID" val="{0067C860-5199-4AD2-A30A-AB6A7A7E8919}:20075771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920</Words>
  <Application>Microsoft Office PowerPoint</Application>
  <PresentationFormat>Widescreen</PresentationFormat>
  <Paragraphs>137</Paragraphs>
  <Slides>28</Slides>
  <Notes>19</Notes>
  <HiddenSlides>0</HiddenSlides>
  <MMClips>12</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28</vt:i4>
      </vt:variant>
    </vt:vector>
  </HeadingPairs>
  <TitlesOfParts>
    <vt:vector size="52" baseType="lpstr">
      <vt:lpstr>等线</vt:lpstr>
      <vt:lpstr>微软雅黑</vt:lpstr>
      <vt:lpstr>Arial</vt:lpstr>
      <vt:lpstr>Calibri</vt:lpstr>
      <vt:lpstr>Calibri Light</vt:lpstr>
      <vt:lpstr>Cambria</vt:lpstr>
      <vt:lpstr>Coiny</vt:lpstr>
      <vt:lpstr>HP001 4 hàng</vt:lpstr>
      <vt:lpstr>Tahoma</vt:lpstr>
      <vt:lpstr>Times New Roman</vt:lpstr>
      <vt:lpstr>字魂36号-正文宋楷</vt:lpstr>
      <vt:lpstr>方正稚艺简体</vt:lpstr>
      <vt:lpstr>1_Office Theme</vt:lpstr>
      <vt:lpstr>4_Office Theme</vt:lpstr>
      <vt:lpstr>1_Office 主题</vt:lpstr>
      <vt:lpstr>3_Office 主题​​</vt:lpstr>
      <vt:lpstr>Office Theme</vt:lpstr>
      <vt:lpstr>3_Office Theme</vt:lpstr>
      <vt:lpstr>1_Office 主题​​</vt:lpstr>
      <vt:lpstr>5_Office Theme</vt:lpstr>
      <vt:lpstr>2_Office 主题</vt:lpstr>
      <vt:lpstr>4_Office 主题​​</vt:lpstr>
      <vt:lpstr>5_Office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t1.Bài 13. Hoạt động giao thông</dc:title>
  <dc:creator>tran thao</dc:creator>
  <cp:lastModifiedBy>tramic3al@gmail.com</cp:lastModifiedBy>
  <cp:revision>49</cp:revision>
  <dcterms:created xsi:type="dcterms:W3CDTF">2021-06-05T02:13:24Z</dcterms:created>
  <dcterms:modified xsi:type="dcterms:W3CDTF">2024-12-02T08:44:22Z</dcterms:modified>
</cp:coreProperties>
</file>