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24" r:id="rId3"/>
  </p:sldMasterIdLst>
  <p:notesMasterIdLst>
    <p:notesMasterId r:id="rId13"/>
  </p:notesMasterIdLst>
  <p:sldIdLst>
    <p:sldId id="332" r:id="rId4"/>
    <p:sldId id="257" r:id="rId5"/>
    <p:sldId id="337" r:id="rId6"/>
    <p:sldId id="282" r:id="rId7"/>
    <p:sldId id="2007577100" r:id="rId8"/>
    <p:sldId id="2007577101" r:id="rId9"/>
    <p:sldId id="2007577102" r:id="rId10"/>
    <p:sldId id="2007577103" r:id="rId11"/>
    <p:sldId id="34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7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99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93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96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Relationship Id="rId5" Type="http://schemas.openxmlformats.org/officeDocument/2006/relationships/image" Target="../media/image19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51946" y="1568116"/>
            <a:ext cx="8106685" cy="4702238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DD856-84CB-69AD-E0C5-7BA36474C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28776">
            <a:off x="4483970" y="368652"/>
            <a:ext cx="3379562" cy="1427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0EC79F-5911-7E57-9A8E-B7F535A70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4372" y="3574745"/>
            <a:ext cx="2780017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ACE14F-4DEF-AA96-18AF-6607BA96D1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534" y="1507196"/>
            <a:ext cx="8900931" cy="2371550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CCE0C633-4C3E-9181-3F02-AFE58F033553}"/>
              </a:ext>
            </a:extLst>
          </p:cNvPr>
          <p:cNvSpPr/>
          <p:nvPr/>
        </p:nvSpPr>
        <p:spPr>
          <a:xfrm rot="21438227">
            <a:off x="3779500" y="4480230"/>
            <a:ext cx="4937802" cy="131109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latin typeface="HP001 4 hàng" panose="020B0603050302020204" pitchFamily="34" charset="0"/>
                <a:cs typeface="Times New Roman" panose="02020603050405020304" pitchFamily="18" charset="0"/>
              </a:rPr>
              <a:t>Giáo viên: Nguyễn Thị Trà Mi</a:t>
            </a:r>
          </a:p>
          <a:p>
            <a:r>
              <a:rPr lang="en-US" sz="2400" b="1">
                <a:latin typeface="HP001 4 hàng" panose="020B0603050302020204" pitchFamily="34" charset="0"/>
                <a:cs typeface="Times New Roman" panose="02020603050405020304" pitchFamily="18" charset="0"/>
              </a:rPr>
              <a:t>Lớp: 2C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33BCAA-932A-4146-856C-D820FA6ABEE1}"/>
              </a:ext>
            </a:extLst>
          </p:cNvPr>
          <p:cNvSpPr/>
          <p:nvPr/>
        </p:nvSpPr>
        <p:spPr>
          <a:xfrm rot="21401413">
            <a:off x="490576" y="1602677"/>
            <a:ext cx="5484725" cy="43396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7620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F79646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8D752-510C-40CA-EDB1-8055B34396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701324" y="3243318"/>
            <a:ext cx="6709003" cy="1802316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5666F774-684E-A2D1-209B-D1D2F9FC4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525" y="1439300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3402CFB-F17C-2A6E-B8FD-9FC9FB877104}"/>
              </a:ext>
            </a:extLst>
          </p:cNvPr>
          <p:cNvSpPr/>
          <p:nvPr/>
        </p:nvSpPr>
        <p:spPr>
          <a:xfrm>
            <a:off x="3037309" y="1773762"/>
            <a:ext cx="437322" cy="43732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85C904-1618-5EEE-5795-D6DEB6801F6A}"/>
              </a:ext>
            </a:extLst>
          </p:cNvPr>
          <p:cNvSpPr txBox="1"/>
          <p:nvPr/>
        </p:nvSpPr>
        <p:spPr>
          <a:xfrm>
            <a:off x="3474631" y="1773762"/>
            <a:ext cx="610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Vẽ đoạn thẳng AB dài 5cm.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Vẽ đoạn thẳng CD dài 7cm.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A3B2A1-48CD-6A9E-6AEC-47687283B4E2}"/>
              </a:ext>
            </a:extLst>
          </p:cNvPr>
          <p:cNvSpPr/>
          <p:nvPr/>
        </p:nvSpPr>
        <p:spPr>
          <a:xfrm>
            <a:off x="1514124" y="3324262"/>
            <a:ext cx="103734" cy="110354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5DF9A-7EB7-8F16-1D56-61F1502784E2}"/>
              </a:ext>
            </a:extLst>
          </p:cNvPr>
          <p:cNvSpPr txBox="1"/>
          <p:nvPr/>
        </p:nvSpPr>
        <p:spPr>
          <a:xfrm>
            <a:off x="1194344" y="280104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08C04B-CA96-4315-AC51-C7A7DCC01BC6}"/>
              </a:ext>
            </a:extLst>
          </p:cNvPr>
          <p:cNvSpPr/>
          <p:nvPr/>
        </p:nvSpPr>
        <p:spPr>
          <a:xfrm>
            <a:off x="4524024" y="3324262"/>
            <a:ext cx="103734" cy="110354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EEBBCE-5D04-6C65-8566-2086E94B5949}"/>
              </a:ext>
            </a:extLst>
          </p:cNvPr>
          <p:cNvSpPr txBox="1"/>
          <p:nvPr/>
        </p:nvSpPr>
        <p:spPr>
          <a:xfrm>
            <a:off x="4204244" y="280104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</a:t>
            </a:r>
          </a:p>
        </p:txBody>
      </p:sp>
      <p:pic>
        <p:nvPicPr>
          <p:cNvPr id="16" name="Picture 8" descr="Cartoon pencil Royalty Free Vector Image - VectorStock">
            <a:extLst>
              <a:ext uri="{FF2B5EF4-FFF2-40B4-BE49-F238E27FC236}">
                <a16:creationId xmlns:a16="http://schemas.microsoft.com/office/drawing/2014/main" id="{1EED3C6A-82DC-8C11-0710-7D63A4C85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554406" y="2637255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DBE123-F08F-287D-8520-027FC777F71A}"/>
              </a:ext>
            </a:extLst>
          </p:cNvPr>
          <p:cNvCxnSpPr/>
          <p:nvPr/>
        </p:nvCxnSpPr>
        <p:spPr>
          <a:xfrm>
            <a:off x="1541626" y="3368955"/>
            <a:ext cx="3062440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E5C5D2A-A056-6BFF-ACA1-19123E7310A8}"/>
              </a:ext>
            </a:extLst>
          </p:cNvPr>
          <p:cNvSpPr txBox="1"/>
          <p:nvPr/>
        </p:nvSpPr>
        <p:spPr>
          <a:xfrm>
            <a:off x="2455144" y="272262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5cm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2A3605-812D-CCCB-DDD2-B08E6C244F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5091843" y="3243318"/>
            <a:ext cx="6709003" cy="180231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E4E9B261-E719-CD33-6050-041C2FA132AC}"/>
              </a:ext>
            </a:extLst>
          </p:cNvPr>
          <p:cNvSpPr/>
          <p:nvPr/>
        </p:nvSpPr>
        <p:spPr>
          <a:xfrm>
            <a:off x="5904643" y="3324262"/>
            <a:ext cx="103734" cy="110354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7EF48F-44C5-F930-40FE-A1BD5729111B}"/>
              </a:ext>
            </a:extLst>
          </p:cNvPr>
          <p:cNvSpPr txBox="1"/>
          <p:nvPr/>
        </p:nvSpPr>
        <p:spPr>
          <a:xfrm>
            <a:off x="5584863" y="280104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77899E9-2339-16DF-22F2-9FC257571425}"/>
              </a:ext>
            </a:extLst>
          </p:cNvPr>
          <p:cNvSpPr/>
          <p:nvPr/>
        </p:nvSpPr>
        <p:spPr>
          <a:xfrm>
            <a:off x="10148031" y="3324262"/>
            <a:ext cx="103734" cy="110354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5589BD-A6B9-6112-0A13-36AD0B1E61BF}"/>
              </a:ext>
            </a:extLst>
          </p:cNvPr>
          <p:cNvSpPr txBox="1"/>
          <p:nvPr/>
        </p:nvSpPr>
        <p:spPr>
          <a:xfrm>
            <a:off x="9828251" y="280104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D</a:t>
            </a:r>
          </a:p>
        </p:txBody>
      </p:sp>
      <p:pic>
        <p:nvPicPr>
          <p:cNvPr id="25" name="Picture 8" descr="Cartoon pencil Royalty Free Vector Image - VectorStock">
            <a:extLst>
              <a:ext uri="{FF2B5EF4-FFF2-40B4-BE49-F238E27FC236}">
                <a16:creationId xmlns:a16="http://schemas.microsoft.com/office/drawing/2014/main" id="{4E4DAFEB-5B54-29EC-C3D3-A4ABF7FA3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5944925" y="2637255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494CCD-F166-E514-8D71-B3A82C9D8AFA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5932145" y="3368955"/>
            <a:ext cx="4215886" cy="10484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DDAD011-FA28-919A-5428-BE7A3D96BB93}"/>
              </a:ext>
            </a:extLst>
          </p:cNvPr>
          <p:cNvSpPr txBox="1"/>
          <p:nvPr/>
        </p:nvSpPr>
        <p:spPr>
          <a:xfrm>
            <a:off x="7575458" y="271319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24974 0.00093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34791 0.00602 " pathEditMode="relative" rAng="0" ptsTypes="AA">
                                      <p:cBhvr>
                                        <p:cTn id="9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 animBg="1"/>
      <p:bldP spid="13" grpId="0"/>
      <p:bldP spid="14" grpId="0" animBg="1"/>
      <p:bldP spid="15" grpId="0"/>
      <p:bldP spid="19" grpId="0"/>
      <p:bldP spid="21" grpId="0" animBg="1"/>
      <p:bldP spid="22" grpId="0"/>
      <p:bldP spid="23" grpId="0" animBg="1"/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AB58C3-F7FB-CEE0-FF96-834A217991F4}"/>
              </a:ext>
            </a:extLst>
          </p:cNvPr>
          <p:cNvSpPr/>
          <p:nvPr/>
        </p:nvSpPr>
        <p:spPr>
          <a:xfrm>
            <a:off x="787002" y="1452929"/>
            <a:ext cx="437322" cy="43732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F7505-0A92-272A-A859-B7AD036D86D6}"/>
              </a:ext>
            </a:extLst>
          </p:cNvPr>
          <p:cNvSpPr txBox="1"/>
          <p:nvPr/>
        </p:nvSpPr>
        <p:spPr>
          <a:xfrm>
            <a:off x="1224324" y="1452929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a) Tính độ dài đoạn thẳng BC.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84F64C-5CA8-204A-7121-A2AE898BD656}"/>
              </a:ext>
            </a:extLst>
          </p:cNvPr>
          <p:cNvGrpSpPr/>
          <p:nvPr/>
        </p:nvGrpSpPr>
        <p:grpSpPr>
          <a:xfrm>
            <a:off x="723325" y="1890251"/>
            <a:ext cx="4947352" cy="1627876"/>
            <a:chOff x="730152" y="3113388"/>
            <a:chExt cx="4947352" cy="16278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F5B9A-CB4D-EEE6-CA83-46E7A1F9E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3318562"/>
              <a:ext cx="4947352" cy="132255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636965-E494-4E4D-0C30-DF4140162407}"/>
                </a:ext>
              </a:extLst>
            </p:cNvPr>
            <p:cNvSpPr txBox="1"/>
            <p:nvPr/>
          </p:nvSpPr>
          <p:spPr>
            <a:xfrm>
              <a:off x="1530702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6cm</a:t>
              </a: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837973-2179-03B1-BCD3-52C6A0BAEB11}"/>
                </a:ext>
              </a:extLst>
            </p:cNvPr>
            <p:cNvSpPr txBox="1"/>
            <p:nvPr/>
          </p:nvSpPr>
          <p:spPr>
            <a:xfrm>
              <a:off x="3822364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?cm</a:t>
              </a: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250E44-7691-76B4-4685-8D5C80B34946}"/>
                </a:ext>
              </a:extLst>
            </p:cNvPr>
            <p:cNvSpPr txBox="1"/>
            <p:nvPr/>
          </p:nvSpPr>
          <p:spPr>
            <a:xfrm>
              <a:off x="2540919" y="4279599"/>
              <a:ext cx="93807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13cm</a:t>
              </a: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4A8F3F8-B7EF-13A8-F002-80B213B8DB65}"/>
              </a:ext>
            </a:extLst>
          </p:cNvPr>
          <p:cNvSpPr txBox="1"/>
          <p:nvPr/>
        </p:nvSpPr>
        <p:spPr>
          <a:xfrm>
            <a:off x="1005663" y="3587114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Độ dài đoạn thẳng BC là: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DA08D5-6479-E58F-CB42-CAE7FB89678B}"/>
              </a:ext>
            </a:extLst>
          </p:cNvPr>
          <p:cNvSpPr txBox="1"/>
          <p:nvPr/>
        </p:nvSpPr>
        <p:spPr>
          <a:xfrm>
            <a:off x="1553379" y="3987081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13 – 6 = 7 (cm)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5F41C4-72BA-E844-BE58-E475C654E1C0}"/>
              </a:ext>
            </a:extLst>
          </p:cNvPr>
          <p:cNvSpPr txBox="1"/>
          <p:nvPr/>
        </p:nvSpPr>
        <p:spPr>
          <a:xfrm>
            <a:off x="2513588" y="4454707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Đáp số: 7cm.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23572E-3961-C15B-8371-62D38575431B}"/>
              </a:ext>
            </a:extLst>
          </p:cNvPr>
          <p:cNvCxnSpPr/>
          <p:nvPr/>
        </p:nvCxnSpPr>
        <p:spPr>
          <a:xfrm flipV="1">
            <a:off x="5828443" y="1473063"/>
            <a:ext cx="0" cy="3463443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0013E01-5A17-5207-4E02-E21BBDA1B87B}"/>
              </a:ext>
            </a:extLst>
          </p:cNvPr>
          <p:cNvSpPr txBox="1"/>
          <p:nvPr/>
        </p:nvSpPr>
        <p:spPr>
          <a:xfrm>
            <a:off x="6037259" y="1448711"/>
            <a:ext cx="491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b) Đo rồi tính độ dài đường gấp khúc MNPQ.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99A5D7A-8940-475C-0CBF-C712EABD25A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071" y="1822024"/>
            <a:ext cx="4916758" cy="176334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379DDA5-5B43-6B53-5823-27CC0A3D9CA1}"/>
              </a:ext>
            </a:extLst>
          </p:cNvPr>
          <p:cNvSpPr txBox="1"/>
          <p:nvPr/>
        </p:nvSpPr>
        <p:spPr>
          <a:xfrm rot="19235732">
            <a:off x="6938636" y="244878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5cm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8303BA-ED32-8E6D-E341-E041FFC5766A}"/>
              </a:ext>
            </a:extLst>
          </p:cNvPr>
          <p:cNvSpPr txBox="1"/>
          <p:nvPr/>
        </p:nvSpPr>
        <p:spPr>
          <a:xfrm>
            <a:off x="8442639" y="255032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cm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3B537B-8DF1-687B-6208-A1BCB14DAA0A}"/>
              </a:ext>
            </a:extLst>
          </p:cNvPr>
          <p:cNvSpPr txBox="1"/>
          <p:nvPr/>
        </p:nvSpPr>
        <p:spPr>
          <a:xfrm>
            <a:off x="9300544" y="292345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6cm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8755B6-3CF7-C365-5649-63DD0DFCDA9F}"/>
              </a:ext>
            </a:extLst>
          </p:cNvPr>
          <p:cNvSpPr txBox="1"/>
          <p:nvPr/>
        </p:nvSpPr>
        <p:spPr>
          <a:xfrm>
            <a:off x="6110411" y="3591291"/>
            <a:ext cx="483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Độ dài đường gấp khúc MNPQ là: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F89077-3DF5-9A9F-EC00-2648176BE1A1}"/>
              </a:ext>
            </a:extLst>
          </p:cNvPr>
          <p:cNvSpPr txBox="1"/>
          <p:nvPr/>
        </p:nvSpPr>
        <p:spPr>
          <a:xfrm>
            <a:off x="7144462" y="3991258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 + 3 + 6 = 14 (cm)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19E532-FBE7-B17C-A263-529A3D42B033}"/>
              </a:ext>
            </a:extLst>
          </p:cNvPr>
          <p:cNvSpPr txBox="1"/>
          <p:nvPr/>
        </p:nvSpPr>
        <p:spPr>
          <a:xfrm>
            <a:off x="8104671" y="4458884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Đáp số: 14cm.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28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234B11E1-DA29-75F0-DA46-5A69F781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485" y="0"/>
            <a:ext cx="2237784" cy="863493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9BB158-6437-D76F-FB2A-4846ADC2D1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4679" y="2449031"/>
            <a:ext cx="8762008" cy="165320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CA82F5A-43AD-36C2-55C7-FD1DD7598C44}"/>
              </a:ext>
            </a:extLst>
          </p:cNvPr>
          <p:cNvSpPr/>
          <p:nvPr/>
        </p:nvSpPr>
        <p:spPr>
          <a:xfrm>
            <a:off x="2465723" y="1415866"/>
            <a:ext cx="437322" cy="43732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8701BD-8A3D-5725-317D-C591947A082D}"/>
              </a:ext>
            </a:extLst>
          </p:cNvPr>
          <p:cNvSpPr txBox="1"/>
          <p:nvPr/>
        </p:nvSpPr>
        <p:spPr>
          <a:xfrm>
            <a:off x="2903045" y="1415866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Chọn hình thích hợp đặt vào dấu “?”.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0B936B-EB7D-9878-626F-FFC08CDD6B3E}"/>
              </a:ext>
            </a:extLst>
          </p:cNvPr>
          <p:cNvSpPr/>
          <p:nvPr/>
        </p:nvSpPr>
        <p:spPr>
          <a:xfrm>
            <a:off x="1664679" y="2449031"/>
            <a:ext cx="2883508" cy="67625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941E35-CA4C-1F2D-60AE-7B237A822AD7}"/>
              </a:ext>
            </a:extLst>
          </p:cNvPr>
          <p:cNvSpPr/>
          <p:nvPr/>
        </p:nvSpPr>
        <p:spPr>
          <a:xfrm>
            <a:off x="4603929" y="2449031"/>
            <a:ext cx="2883508" cy="67625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F62C84-37C6-C275-4333-95E8D8C7718E}"/>
              </a:ext>
            </a:extLst>
          </p:cNvPr>
          <p:cNvSpPr/>
          <p:nvPr/>
        </p:nvSpPr>
        <p:spPr>
          <a:xfrm>
            <a:off x="7542851" y="2449031"/>
            <a:ext cx="2883508" cy="67625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2F8FA9-A07B-1633-8660-09F4C433DED7}"/>
              </a:ext>
            </a:extLst>
          </p:cNvPr>
          <p:cNvSpPr/>
          <p:nvPr/>
        </p:nvSpPr>
        <p:spPr>
          <a:xfrm>
            <a:off x="2361578" y="2384932"/>
            <a:ext cx="730396" cy="863493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2DAB38-BCDD-4424-D30A-7BAD668CBFC9}"/>
              </a:ext>
            </a:extLst>
          </p:cNvPr>
          <p:cNvSpPr/>
          <p:nvPr/>
        </p:nvSpPr>
        <p:spPr>
          <a:xfrm>
            <a:off x="5274980" y="2388805"/>
            <a:ext cx="730396" cy="855748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8B6737D-996F-1E60-5B01-2D9D3022FD99}"/>
              </a:ext>
            </a:extLst>
          </p:cNvPr>
          <p:cNvSpPr/>
          <p:nvPr/>
        </p:nvSpPr>
        <p:spPr>
          <a:xfrm>
            <a:off x="8214230" y="2388805"/>
            <a:ext cx="730396" cy="855748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8EDE515-3C1E-2D92-A86A-7B05EE095231}"/>
              </a:ext>
            </a:extLst>
          </p:cNvPr>
          <p:cNvSpPr/>
          <p:nvPr/>
        </p:nvSpPr>
        <p:spPr>
          <a:xfrm>
            <a:off x="4548187" y="3451732"/>
            <a:ext cx="591248" cy="6748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6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33619E2-DC7C-817B-38A0-8DA17F8AECF1}"/>
              </a:ext>
            </a:extLst>
          </p:cNvPr>
          <p:cNvSpPr/>
          <p:nvPr/>
        </p:nvSpPr>
        <p:spPr>
          <a:xfrm>
            <a:off x="5945937" y="2766792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2B9320-D654-97CB-E92B-46AB71CA3542}"/>
              </a:ext>
            </a:extLst>
          </p:cNvPr>
          <p:cNvSpPr/>
          <p:nvPr/>
        </p:nvSpPr>
        <p:spPr>
          <a:xfrm>
            <a:off x="6025964" y="4256994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E456A-A6CF-5DE4-2B0F-1C49E4E35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336" y="2358422"/>
            <a:ext cx="3981824" cy="268622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1E696DD-8322-B5B2-0539-CD27E928E17D}"/>
              </a:ext>
            </a:extLst>
          </p:cNvPr>
          <p:cNvSpPr/>
          <p:nvPr/>
        </p:nvSpPr>
        <p:spPr>
          <a:xfrm>
            <a:off x="1828791" y="1379204"/>
            <a:ext cx="437322" cy="43732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E018C-FB3B-C1F3-6DE3-89F66F232D98}"/>
              </a:ext>
            </a:extLst>
          </p:cNvPr>
          <p:cNvSpPr txBox="1"/>
          <p:nvPr/>
        </p:nvSpPr>
        <p:spPr>
          <a:xfrm>
            <a:off x="2294688" y="1350629"/>
            <a:ext cx="7411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Dùng bao nhiêu hình A để xếp thành hình B?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0B3C0E3-AA9F-66AD-572F-EE823D11BA9F}"/>
              </a:ext>
            </a:extLst>
          </p:cNvPr>
          <p:cNvSpPr/>
          <p:nvPr/>
        </p:nvSpPr>
        <p:spPr>
          <a:xfrm rot="8087906">
            <a:off x="5662478" y="3304302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C0BF22D-BE05-AAD6-E27E-D88CD4B15628}"/>
              </a:ext>
            </a:extLst>
          </p:cNvPr>
          <p:cNvSpPr/>
          <p:nvPr/>
        </p:nvSpPr>
        <p:spPr>
          <a:xfrm rot="13526487">
            <a:off x="5987523" y="3302317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ECE7801-28D0-D55C-4B0F-B150E9DD2486}"/>
              </a:ext>
            </a:extLst>
          </p:cNvPr>
          <p:cNvSpPr/>
          <p:nvPr/>
        </p:nvSpPr>
        <p:spPr>
          <a:xfrm rot="2744813">
            <a:off x="6323157" y="2989899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6E2E01C-545E-D411-3845-94877BFC025D}"/>
              </a:ext>
            </a:extLst>
          </p:cNvPr>
          <p:cNvSpPr/>
          <p:nvPr/>
        </p:nvSpPr>
        <p:spPr>
          <a:xfrm rot="13526487">
            <a:off x="6652798" y="3313517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1FDF7A5C-5C63-E78B-4660-639859D59315}"/>
              </a:ext>
            </a:extLst>
          </p:cNvPr>
          <p:cNvSpPr/>
          <p:nvPr/>
        </p:nvSpPr>
        <p:spPr>
          <a:xfrm rot="13526487">
            <a:off x="5987524" y="3956857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24F1E3-5F71-8117-20AA-8E32B9BF9D20}"/>
              </a:ext>
            </a:extLst>
          </p:cNvPr>
          <p:cNvSpPr/>
          <p:nvPr/>
        </p:nvSpPr>
        <p:spPr>
          <a:xfrm rot="2744813">
            <a:off x="6323158" y="3644439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59CC5FB-D818-3596-3029-C2280AF64C0B}"/>
              </a:ext>
            </a:extLst>
          </p:cNvPr>
          <p:cNvSpPr/>
          <p:nvPr/>
        </p:nvSpPr>
        <p:spPr>
          <a:xfrm>
            <a:off x="4391309" y="4462834"/>
            <a:ext cx="2112600" cy="461664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 hình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0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0" grpId="0" animBg="1"/>
      <p:bldP spid="11" grpId="0" animBg="1"/>
      <p:bldP spid="17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F082AE-774F-13B2-2128-342B0DFBB067}"/>
              </a:ext>
            </a:extLst>
          </p:cNvPr>
          <p:cNvSpPr/>
          <p:nvPr/>
        </p:nvSpPr>
        <p:spPr>
          <a:xfrm>
            <a:off x="600212" y="1350629"/>
            <a:ext cx="437322" cy="43732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B874C5-02C4-AC04-0CDA-86CA3622E186}"/>
              </a:ext>
            </a:extLst>
          </p:cNvPr>
          <p:cNvSpPr txBox="1"/>
          <p:nvPr/>
        </p:nvSpPr>
        <p:spPr>
          <a:xfrm>
            <a:off x="1037534" y="1350629"/>
            <a:ext cx="41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Chọn câu trả lời đúng.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52BC73-BBA2-7165-01BB-606793BB9152}"/>
              </a:ext>
            </a:extLst>
          </p:cNvPr>
          <p:cNvSpPr txBox="1"/>
          <p:nvPr/>
        </p:nvSpPr>
        <p:spPr>
          <a:xfrm>
            <a:off x="3297028" y="2052672"/>
            <a:ext cx="547561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 hình tam giác có trong hình sau là: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 	    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	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	      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8BDD66-E47C-785D-2F93-C749A9DF21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1411" y="3170384"/>
            <a:ext cx="4449734" cy="19881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E12E29-AEE3-963B-F340-C846A77CE874}"/>
              </a:ext>
            </a:extLst>
          </p:cNvPr>
          <p:cNvSpPr txBox="1"/>
          <p:nvPr/>
        </p:nvSpPr>
        <p:spPr>
          <a:xfrm>
            <a:off x="4701335" y="42474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9BDC11-EA6F-0C88-4330-F8AFBE2EA16B}"/>
              </a:ext>
            </a:extLst>
          </p:cNvPr>
          <p:cNvSpPr txBox="1"/>
          <p:nvPr/>
        </p:nvSpPr>
        <p:spPr>
          <a:xfrm>
            <a:off x="5391259" y="43476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01F399-5A98-3BB8-90F9-4ACCDAA11721}"/>
              </a:ext>
            </a:extLst>
          </p:cNvPr>
          <p:cNvSpPr txBox="1"/>
          <p:nvPr/>
        </p:nvSpPr>
        <p:spPr>
          <a:xfrm>
            <a:off x="6298163" y="42254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818A39-8EDE-25C4-526C-365763A0753D}"/>
              </a:ext>
            </a:extLst>
          </p:cNvPr>
          <p:cNvGrpSpPr/>
          <p:nvPr/>
        </p:nvGrpSpPr>
        <p:grpSpPr>
          <a:xfrm>
            <a:off x="4099408" y="3353813"/>
            <a:ext cx="2105025" cy="1670051"/>
            <a:chOff x="6492875" y="4592637"/>
            <a:chExt cx="2105025" cy="167005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1C47214-E746-6768-B50D-0CC2BF57F4DB}"/>
                </a:ext>
              </a:extLst>
            </p:cNvPr>
            <p:cNvGrpSpPr/>
            <p:nvPr/>
          </p:nvGrpSpPr>
          <p:grpSpPr>
            <a:xfrm>
              <a:off x="6492875" y="4592637"/>
              <a:ext cx="2105025" cy="1670051"/>
              <a:chOff x="6492875" y="4592637"/>
              <a:chExt cx="2105025" cy="1670051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D4892FEE-560E-3165-3AD8-8D45905C94F8}"/>
                  </a:ext>
                </a:extLst>
              </p:cNvPr>
              <p:cNvSpPr/>
              <p:nvPr/>
            </p:nvSpPr>
            <p:spPr>
              <a:xfrm>
                <a:off x="6492875" y="4592637"/>
                <a:ext cx="2105025" cy="1670050"/>
              </a:xfrm>
              <a:prstGeom prst="triangle">
                <a:avLst>
                  <a:gd name="adj" fmla="val 62684"/>
                </a:avLst>
              </a:prstGeom>
              <a:solidFill>
                <a:srgbClr val="FFD863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D46EAD7-2324-09B2-C51F-FFF9C772D8B3}"/>
                  </a:ext>
                </a:extLst>
              </p:cNvPr>
              <p:cNvCxnSpPr>
                <a:stCxn id="22" idx="0"/>
              </p:cNvCxnSpPr>
              <p:nvPr/>
            </p:nvCxnSpPr>
            <p:spPr>
              <a:xfrm flipH="1">
                <a:off x="7537754" y="4592637"/>
                <a:ext cx="274635" cy="167005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2A3331-582A-5C4D-D569-09233C1C431E}"/>
                </a:ext>
              </a:extLst>
            </p:cNvPr>
            <p:cNvSpPr txBox="1"/>
            <p:nvPr/>
          </p:nvSpPr>
          <p:spPr>
            <a:xfrm>
              <a:off x="7123757" y="5534618"/>
              <a:ext cx="385042" cy="52322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F65106-766A-512D-86AA-8B4F4DB6AEEA}"/>
              </a:ext>
            </a:extLst>
          </p:cNvPr>
          <p:cNvGrpSpPr/>
          <p:nvPr/>
        </p:nvGrpSpPr>
        <p:grpSpPr>
          <a:xfrm>
            <a:off x="5151616" y="3353812"/>
            <a:ext cx="3122918" cy="1682403"/>
            <a:chOff x="6472767" y="4609933"/>
            <a:chExt cx="2146079" cy="168240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BE95DB6-9445-7309-8AB6-9E08CAA6FD4A}"/>
                </a:ext>
              </a:extLst>
            </p:cNvPr>
            <p:cNvGrpSpPr/>
            <p:nvPr/>
          </p:nvGrpSpPr>
          <p:grpSpPr>
            <a:xfrm>
              <a:off x="6472767" y="4609933"/>
              <a:ext cx="2146079" cy="1682403"/>
              <a:chOff x="6472767" y="4609933"/>
              <a:chExt cx="2146079" cy="1682403"/>
            </a:xfrm>
          </p:grpSpPr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DDABC160-BF98-4DA5-9330-A0BBDE1ED8F6}"/>
                  </a:ext>
                </a:extLst>
              </p:cNvPr>
              <p:cNvSpPr/>
              <p:nvPr/>
            </p:nvSpPr>
            <p:spPr>
              <a:xfrm>
                <a:off x="6472767" y="4609933"/>
                <a:ext cx="2146079" cy="1670050"/>
              </a:xfrm>
              <a:prstGeom prst="triangle">
                <a:avLst>
                  <a:gd name="adj" fmla="val 8951"/>
                </a:avLst>
              </a:prstGeom>
              <a:solidFill>
                <a:srgbClr val="FCC8C3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9FDD261-7F5F-8F2D-82F9-5D79222047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3432" y="4622285"/>
                <a:ext cx="872163" cy="167005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69BA4F-4083-6517-B069-D0A8D5501147}"/>
                </a:ext>
              </a:extLst>
            </p:cNvPr>
            <p:cNvSpPr txBox="1"/>
            <p:nvPr/>
          </p:nvSpPr>
          <p:spPr>
            <a:xfrm>
              <a:off x="7279570" y="5513683"/>
              <a:ext cx="250747" cy="52322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5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20133A-C72E-C025-C95A-0CD997AFE798}"/>
              </a:ext>
            </a:extLst>
          </p:cNvPr>
          <p:cNvGrpSpPr/>
          <p:nvPr/>
        </p:nvGrpSpPr>
        <p:grpSpPr>
          <a:xfrm>
            <a:off x="4103562" y="3331357"/>
            <a:ext cx="4175126" cy="1704856"/>
            <a:chOff x="6497029" y="4570181"/>
            <a:chExt cx="4175126" cy="17048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2B3ECBC-780D-0510-A059-7609C59BE876}"/>
                </a:ext>
              </a:extLst>
            </p:cNvPr>
            <p:cNvGrpSpPr/>
            <p:nvPr/>
          </p:nvGrpSpPr>
          <p:grpSpPr>
            <a:xfrm>
              <a:off x="6497029" y="4576994"/>
              <a:ext cx="4175126" cy="1698043"/>
              <a:chOff x="6474902" y="4588198"/>
              <a:chExt cx="2146079" cy="1691833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DB35AE7-FFDB-B686-A67F-705D9AFF6963}"/>
                  </a:ext>
                </a:extLst>
              </p:cNvPr>
              <p:cNvGrpSpPr/>
              <p:nvPr/>
            </p:nvGrpSpPr>
            <p:grpSpPr>
              <a:xfrm>
                <a:off x="6474902" y="4588198"/>
                <a:ext cx="2146079" cy="1691833"/>
                <a:chOff x="6474902" y="4588198"/>
                <a:chExt cx="2146079" cy="1691833"/>
              </a:xfrm>
            </p:grpSpPr>
            <p:sp>
              <p:nvSpPr>
                <p:cNvPr id="36" name="Isosceles Triangle 35">
                  <a:extLst>
                    <a:ext uri="{FF2B5EF4-FFF2-40B4-BE49-F238E27FC236}">
                      <a16:creationId xmlns:a16="http://schemas.microsoft.com/office/drawing/2014/main" id="{6EA4D7FD-C89E-8142-CFFE-F77F85E64E98}"/>
                    </a:ext>
                  </a:extLst>
                </p:cNvPr>
                <p:cNvSpPr/>
                <p:nvPr/>
              </p:nvSpPr>
              <p:spPr>
                <a:xfrm>
                  <a:off x="6474902" y="4588198"/>
                  <a:ext cx="2146079" cy="1688507"/>
                </a:xfrm>
                <a:prstGeom prst="triangle">
                  <a:avLst>
                    <a:gd name="adj" fmla="val 31765"/>
                  </a:avLst>
                </a:prstGeom>
                <a:solidFill>
                  <a:srgbClr val="92D050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A7465D77-26DD-5711-EE44-B3881A3F3E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58190" y="4597573"/>
                  <a:ext cx="664536" cy="168245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704ED3-B5A3-F18C-43F8-67558B18EE4C}"/>
                  </a:ext>
                </a:extLst>
              </p:cNvPr>
              <p:cNvSpPr txBox="1"/>
              <p:nvPr/>
            </p:nvSpPr>
            <p:spPr>
              <a:xfrm>
                <a:off x="7221631" y="5521521"/>
                <a:ext cx="190968" cy="523220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6</a:t>
                </a:r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0738AC3-B412-0FB1-5E5E-0085944B22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2753" y="4570181"/>
              <a:ext cx="296965" cy="1692505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2642D517-1086-808B-D866-45BA6E231D34}"/>
              </a:ext>
            </a:extLst>
          </p:cNvPr>
          <p:cNvSpPr/>
          <p:nvPr/>
        </p:nvSpPr>
        <p:spPr>
          <a:xfrm>
            <a:off x="7405269" y="2620264"/>
            <a:ext cx="591248" cy="6748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1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5" grpId="0"/>
      <p:bldP spid="16" grpId="0"/>
      <p:bldP spid="18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0A6D791-15F0-4FEA-85D2-CABDBF9C5DB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NK&gt;{B60F2815-A320-48DB-9425-7112B6E4A6B9}&quot;,&quot;C:\\Users\\PC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 Bài 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962930-C7E6-4A1A-B7C8-3D839A376475}:3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4662C9-0795-45ED-BD34-DDC357932446}:3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9AD249-328A-4B81-90CA-241C9B980E92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3380C5-834A-4DEE-872F-59572CC92843}:3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6491F6B5-D67E-4E6E-94BD-4A72541BE232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0CA8444B-0CB6-4440-80AF-713B87451C8F}:20075771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00AA2C06-DEF4-47BE-9FA1-67BA560EE6BE}:20075771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68599221-3B98-49B5-956A-CD12A3E8C23A}:20075771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03ACDB27-AE1F-4AAA-90CF-28878D4574A1}:2007577103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169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#9Slide07 Cadena</vt:lpstr>
      <vt:lpstr>Arial</vt:lpstr>
      <vt:lpstr>Calibri</vt:lpstr>
      <vt:lpstr>HP001 4 hàng</vt:lpstr>
      <vt:lpstr>2_Office 主题</vt:lpstr>
      <vt:lpstr>https://www.freeppt7.com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 Bài 34</dc:title>
  <dc:creator>tran thao</dc:creator>
  <cp:lastModifiedBy>tramic3al@gmail.com</cp:lastModifiedBy>
  <cp:revision>60</cp:revision>
  <dcterms:created xsi:type="dcterms:W3CDTF">2021-07-20T01:55:21Z</dcterms:created>
  <dcterms:modified xsi:type="dcterms:W3CDTF">2025-01-06T14:20:53Z</dcterms:modified>
</cp:coreProperties>
</file>