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26" r:id="rId4"/>
    <p:sldMasterId id="2147483738" r:id="rId5"/>
    <p:sldMasterId id="2147483757" r:id="rId6"/>
  </p:sldMasterIdLst>
  <p:notesMasterIdLst>
    <p:notesMasterId r:id="rId15"/>
  </p:notesMasterIdLst>
  <p:sldIdLst>
    <p:sldId id="2925" r:id="rId7"/>
    <p:sldId id="256" r:id="rId8"/>
    <p:sldId id="265" r:id="rId9"/>
    <p:sldId id="306" r:id="rId10"/>
    <p:sldId id="2927" r:id="rId11"/>
    <p:sldId id="2007580890" r:id="rId12"/>
    <p:sldId id="2926" r:id="rId13"/>
    <p:sldId id="20075808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740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200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31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22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05656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479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58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675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7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888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3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0084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43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24718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945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5130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734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7750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7585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277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428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110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4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6771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510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212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3722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222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00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6292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471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876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5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346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6576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9184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9735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592113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字魂59号-创粗黑" panose="020F0502020204030204"/>
                <a:ea typeface="字魂59号-创粗黑"/>
                <a:cs typeface="+mn-ea"/>
                <a:sym typeface="+mn-lt"/>
              </a:rPr>
              <a:t>Annual work summary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203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5235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6716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0893-4647-49F1-BB06-0086FCDF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2ACF-7388-443D-8AEA-701C9630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750B-BFE9-46E5-8B2E-9EBCCC7C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6C41-9925-4ECE-B1DD-CB6F04ED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6A22-B0BB-4060-A0A3-CBDF4EE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076"/>
      </p:ext>
    </p:extLst>
  </p:cSld>
  <p:clrMapOvr>
    <a:masterClrMapping/>
  </p:clrMapOvr>
  <p:transition spd="slow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5D64-7E4E-45B2-87D4-6CDCE26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6BF0-B201-4E3E-9D70-CE842360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93EF-2857-4AD4-925D-F4CDBA89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EA09-57DC-4139-9F32-620F1A28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0CB6D-96EB-4E3B-AAC7-E9C9106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2919"/>
      </p:ext>
    </p:extLst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3903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2A2-5189-43AF-911C-271B7419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37EA-940D-49F1-8705-A68369FC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BDFD-C551-4BC2-B972-CA67EEF3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191-C41E-408B-9332-8D8AC36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D208-789E-4C45-B94D-AFC071F4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8020"/>
      </p:ext>
    </p:extLst>
  </p:cSld>
  <p:clrMapOvr>
    <a:masterClrMapping/>
  </p:clrMapOvr>
  <p:transition spd="slow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FAC7-3BB2-4EB0-9C93-EBC5AF48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B81E-43B9-4824-A76F-E356AC83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408A1-B155-4ED7-A892-CC6A249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2FEE0-590D-4A4E-9538-6913441E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F0FD-D694-4C2A-BACD-9477C7A1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8F39-9E05-4EED-9EEE-6A0AB23C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3424"/>
      </p:ext>
    </p:extLst>
  </p:cSld>
  <p:clrMapOvr>
    <a:masterClrMapping/>
  </p:clrMapOvr>
  <p:transition spd="slow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B8AD-CF48-486E-BD5E-B932CD6F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3D59-2100-4CD6-B65E-E4E853B5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7F441-0F4D-4C5F-A988-7FF857E7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FED38-8B82-475F-BDE6-2B0D14B7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D146B-ACAA-4506-BDF6-9F9FA9096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587B6-8D78-4BF7-86C3-E4AAC11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B4727-612C-4B63-97A8-3AD7957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C0650-1F5D-414C-AFB7-6AB3F8AC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7454"/>
      </p:ext>
    </p:extLst>
  </p:cSld>
  <p:clrMapOvr>
    <a:masterClrMapping/>
  </p:clrMapOvr>
  <p:transition spd="slow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007-A674-49D7-9F09-A0D871F2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F6200-596A-4D34-B6DF-2F77AA6E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6F51D-A9D0-416C-9B56-2FD18F6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D15CC-C016-460D-A487-BCE60E35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4768"/>
      </p:ext>
    </p:extLst>
  </p:cSld>
  <p:clrMapOvr>
    <a:masterClrMapping/>
  </p:clrMapOvr>
  <p:transition spd="slow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A85C-158A-4AF2-8CB7-BF409746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1DAE-FA1C-4C26-8054-B72703A2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7DC4-CEB6-47C3-8478-177F06ED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6729"/>
      </p:ext>
    </p:extLst>
  </p:cSld>
  <p:clrMapOvr>
    <a:masterClrMapping/>
  </p:clrMapOvr>
  <p:transition spd="slow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DDA4-3C9C-403C-8E8B-E76B1076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0400-7712-44C7-BE11-969285C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A7290-C1BD-46D8-9B1B-A9FADF16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668D-BA2D-443B-B4CE-4E7A1B2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1B93-05C6-4B12-95F9-1F95B63B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E24B-C25C-4BF7-8F0E-B77A769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22882"/>
      </p:ext>
    </p:extLst>
  </p:cSld>
  <p:clrMapOvr>
    <a:masterClrMapping/>
  </p:clrMapOvr>
  <p:transition spd="slow" advTm="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51E-8D37-4F09-BE83-C8BBD83B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91D87-2898-49AB-A8A6-92566EFB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1CB8-B0ED-4D94-B488-8C6AF154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F4D-D5BC-48B4-8F15-C9CAFA5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FA966-7D8B-4739-BE28-B74B8C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10ED-E065-4F5D-87DC-565A9512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6802"/>
      </p:ext>
    </p:extLst>
  </p:cSld>
  <p:clrMapOvr>
    <a:masterClrMapping/>
  </p:clrMapOvr>
  <p:transition spd="slow" advTm="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F84-A14F-44E8-AE94-A41E5B4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4197D-CE90-4269-AA0C-B2DD0AA3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E32B-6C9B-4F15-8E0A-1207CB2E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C84-772C-42FB-A7A3-AA68ACDD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A084-E383-4667-9C0C-A1E680DB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0158"/>
      </p:ext>
    </p:extLst>
  </p:cSld>
  <p:clrMapOvr>
    <a:masterClrMapping/>
  </p:clrMapOvr>
  <p:transition spd="slow" advTm="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AF435-1D00-43A6-9749-92CAF70D0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86AEC-7947-4ACF-B9BA-0FFF38EA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9D13-9870-4DB1-AC8C-4B01AEE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4318-789D-4D88-AAD3-282C5B2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F81A-091D-41F5-B423-1DE8EC5B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2891"/>
      </p:ext>
    </p:extLst>
  </p:cSld>
  <p:clrMapOvr>
    <a:masterClrMapping/>
  </p:clrMapOvr>
  <p:transition spd="slow" advTm="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22137"/>
      </p:ext>
    </p:extLst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35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49AB57-F5D8-48A2-F76E-112CCC81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2F90ED-3CB7-819F-250E-021FFE70D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F70EF2-4609-92D9-085B-15D74617AAE9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C38DF81-4E92-C6E5-E191-2DC23B6E5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CB84CCF-AFAD-83B5-326E-039B22424C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9607641-4C9E-2043-009D-BDBED358F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B13BAE-2C4C-D968-704C-65DCE2E190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-388439"/>
            <a:ext cx="12192000" cy="20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F0DA95-0953-9CAB-384F-05F1DC41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FCBD49-1E23-65DB-4C6B-2C922EB01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1E4C64C-E995-F48C-3C7A-2FC00CC3A550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02BE319-88A5-EBF3-BC77-B56BA0B8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EEBB68-54DF-35DB-4B12-48C6A23062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579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56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724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80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31B6EAC-507D-4736-8BEA-48A99FA0003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4F87AD8-9061-534B-B21B-875CEF266B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941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 spd="slow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组合 15">
            <a:extLst>
              <a:ext uri="{FF2B5EF4-FFF2-40B4-BE49-F238E27FC236}">
                <a16:creationId xmlns:a16="http://schemas.microsoft.com/office/drawing/2014/main" id="{7CBD24D9-0BAD-4742-89E8-5C18E38C0248}"/>
              </a:ext>
            </a:extLst>
          </p:cNvPr>
          <p:cNvGrpSpPr/>
          <p:nvPr/>
        </p:nvGrpSpPr>
        <p:grpSpPr>
          <a:xfrm rot="21189337" flipH="1">
            <a:off x="1192835" y="997479"/>
            <a:ext cx="4237003" cy="2414070"/>
            <a:chOff x="2206754" y="916448"/>
            <a:chExt cx="4695813" cy="3901755"/>
          </a:xfrm>
        </p:grpSpPr>
        <p:sp>
          <p:nvSpPr>
            <p:cNvPr id="32" name="对话气泡: 椭圆形 13">
              <a:extLst>
                <a:ext uri="{FF2B5EF4-FFF2-40B4-BE49-F238E27FC236}">
                  <a16:creationId xmlns:a16="http://schemas.microsoft.com/office/drawing/2014/main" id="{35ABAC31-32E9-40C0-9473-3D193FB76FA0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对话气泡: 椭圆形 13">
              <a:extLst>
                <a:ext uri="{FF2B5EF4-FFF2-40B4-BE49-F238E27FC236}">
                  <a16:creationId xmlns:a16="http://schemas.microsoft.com/office/drawing/2014/main" id="{66C1F15C-FCD5-4B17-AE23-115B221BE014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EBE33676-DE17-47BB-8FA5-5CE64507C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1903" y="3088875"/>
            <a:ext cx="2545256" cy="3086100"/>
          </a:xfrm>
          <a:prstGeom prst="rect">
            <a:avLst/>
          </a:prstGeom>
        </p:spPr>
      </p:pic>
      <p:pic>
        <p:nvPicPr>
          <p:cNvPr id="35" name="图片 54">
            <a:extLst>
              <a:ext uri="{FF2B5EF4-FFF2-40B4-BE49-F238E27FC236}">
                <a16:creationId xmlns:a16="http://schemas.microsoft.com/office/drawing/2014/main" id="{9270FC29-024F-4B1F-BFAB-1BB657F86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0405" y="-149313"/>
            <a:ext cx="3813339" cy="76409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9C6A5-D94E-460A-99C9-66D8BDC6F0DD}"/>
              </a:ext>
            </a:extLst>
          </p:cNvPr>
          <p:cNvSpPr txBox="1"/>
          <p:nvPr/>
        </p:nvSpPr>
        <p:spPr>
          <a:xfrm>
            <a:off x="5993712" y="2580071"/>
            <a:ext cx="5454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32715" algn="just">
              <a:spcAft>
                <a:spcPts val="800"/>
              </a:spcAft>
            </a:pP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Sắm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Phóng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viên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tuổi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viên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đình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0C136-E267-4AC5-ADF7-34C28608D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97" y="965468"/>
            <a:ext cx="342015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6C6C3-749A-DABB-EC96-2CF4E99029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04" y="4471123"/>
            <a:ext cx="4846109" cy="2469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BEF59-1F74-2B32-E53F-FB6B7FD1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34" y="1518170"/>
            <a:ext cx="9224047" cy="2139881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E0C633-4C3E-9181-3F02-AFE58F033553}"/>
              </a:ext>
            </a:extLst>
          </p:cNvPr>
          <p:cNvSpPr/>
          <p:nvPr/>
        </p:nvSpPr>
        <p:spPr>
          <a:xfrm>
            <a:off x="3605543" y="3144346"/>
            <a:ext cx="5076070" cy="132677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Giáo viên: Nguyễn Thị Trà Mi</a:t>
            </a:r>
          </a:p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Lớp: 2C</a:t>
            </a:r>
          </a:p>
        </p:txBody>
      </p:sp>
    </p:spTree>
    <p:extLst>
      <p:ext uri="{BB962C8B-B14F-4D97-AF65-F5344CB8AC3E}">
        <p14:creationId xmlns:p14="http://schemas.microsoft.com/office/powerpoint/2010/main" val="29493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1179577" y="541107"/>
            <a:ext cx="7735824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74AB69-C0DB-43BA-887F-33A9E8D2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66" y="1195782"/>
            <a:ext cx="662692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&quot;Ông và Cháu&quot; - Bài Thơ Hay Nhất Về Tình Cảm Gia Đình  #nguyenthilananh - YouTube">
            <a:extLst>
              <a:ext uri="{FF2B5EF4-FFF2-40B4-BE49-F238E27FC236}">
                <a16:creationId xmlns:a16="http://schemas.microsoft.com/office/drawing/2014/main" id="{C62D3C6F-27B2-EC6A-F0B4-5273C3A1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4" y="568959"/>
            <a:ext cx="4058376" cy="57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 về tình cảm gia đình lớp 2 hay, cảm động nhất - HoaTieu.vn">
            <a:extLst>
              <a:ext uri="{FF2B5EF4-FFF2-40B4-BE49-F238E27FC236}">
                <a16:creationId xmlns:a16="http://schemas.microsoft.com/office/drawing/2014/main" id="{DC4E5EC5-706B-7365-3329-BFD1ACF5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70" y="98964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F8554-39E1-BE78-4038-779DEC096F7A}"/>
              </a:ext>
            </a:extLst>
          </p:cNvPr>
          <p:cNvSpPr txBox="1"/>
          <p:nvPr/>
        </p:nvSpPr>
        <p:spPr>
          <a:xfrm>
            <a:off x="3464560" y="447040"/>
            <a:ext cx="576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poster with cartoon characters&#10;&#10;Description automatically generated">
            <a:extLst>
              <a:ext uri="{FF2B5EF4-FFF2-40B4-BE49-F238E27FC236}">
                <a16:creationId xmlns:a16="http://schemas.microsoft.com/office/drawing/2014/main" id="{3244CF1E-254D-3419-C377-91CB6C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80324"/>
            <a:ext cx="3653334" cy="51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70068-76B3-D560-F532-653B55B01F9B}"/>
              </a:ext>
            </a:extLst>
          </p:cNvPr>
          <p:cNvSpPr txBox="1"/>
          <p:nvPr/>
        </p:nvSpPr>
        <p:spPr>
          <a:xfrm>
            <a:off x="5629910" y="1913782"/>
            <a:ext cx="56273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Chia sẻ với các bạn cảm xúc về một khổ thơ em thích, hoặc một sự việc trong câu chuyện mà em thấy thú vị.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FF3AB-EBEC-E032-D6C8-760A6178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8" t="-5220" r="-10125" b="-8968"/>
          <a:stretch/>
        </p:blipFill>
        <p:spPr>
          <a:xfrm>
            <a:off x="571500" y="1162050"/>
            <a:ext cx="55245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id="{175D9E9A-0EA6-4F49-AB22-34623F4C6A22}"/>
              </a:ext>
            </a:extLst>
          </p:cNvPr>
          <p:cNvGrpSpPr/>
          <p:nvPr/>
        </p:nvGrpSpPr>
        <p:grpSpPr>
          <a:xfrm>
            <a:off x="1490473" y="617623"/>
            <a:ext cx="7404026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5FD7-2C85-487E-9EDE-1791A989A139}"/>
              </a:ext>
            </a:extLst>
          </p:cNvPr>
          <p:cNvSpPr txBox="1"/>
          <p:nvPr/>
        </p:nvSpPr>
        <p:spPr>
          <a:xfrm>
            <a:off x="2130826" y="1000879"/>
            <a:ext cx="6123319" cy="3687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Em đã học được gì cho bản thân mình qua bài thơ/câu chuyện mà em vừa đọc?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9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18D21-F7DF-50E9-3A9C-F70EE282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69" y="1170560"/>
            <a:ext cx="613920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EB489-2AE7-9887-04E1-0D5D8472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12" y="2309870"/>
            <a:ext cx="8275376" cy="29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84</Words>
  <Application>Microsoft Office PowerPoint</Application>
  <PresentationFormat>Widescreen</PresentationFormat>
  <Paragraphs>7</Paragraphs>
  <Slides>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微软雅黑</vt:lpstr>
      <vt:lpstr>Arial</vt:lpstr>
      <vt:lpstr>Averta Std CY Bold</vt:lpstr>
      <vt:lpstr>Calibri</vt:lpstr>
      <vt:lpstr>Cambria</vt:lpstr>
      <vt:lpstr>HP001 4 hàng</vt:lpstr>
      <vt:lpstr>Quicksand Medium</vt:lpstr>
      <vt:lpstr>Times New Roman</vt:lpstr>
      <vt:lpstr>字魂59号-创粗黑</vt:lpstr>
      <vt:lpstr>6_Office Theme</vt:lpstr>
      <vt:lpstr>Hoạt động</vt:lpstr>
      <vt:lpstr>https://www.freeppt7.com</vt:lpstr>
      <vt:lpstr>​​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tramic3al@gmail.com</cp:lastModifiedBy>
  <cp:revision>21</cp:revision>
  <dcterms:created xsi:type="dcterms:W3CDTF">2021-08-06T02:38:42Z</dcterms:created>
  <dcterms:modified xsi:type="dcterms:W3CDTF">2025-01-04T03:03:05Z</dcterms:modified>
</cp:coreProperties>
</file>