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6" r:id="rId3"/>
    <p:sldMasterId id="2147483738" r:id="rId4"/>
    <p:sldMasterId id="2147483765" r:id="rId5"/>
    <p:sldMasterId id="2147483780" r:id="rId6"/>
    <p:sldMasterId id="2147483795" r:id="rId7"/>
    <p:sldMasterId id="2147483810" r:id="rId8"/>
    <p:sldMasterId id="2147483825" r:id="rId9"/>
  </p:sldMasterIdLst>
  <p:notesMasterIdLst>
    <p:notesMasterId r:id="rId35"/>
  </p:notesMasterIdLst>
  <p:sldIdLst>
    <p:sldId id="258" r:id="rId10"/>
    <p:sldId id="2007577104" r:id="rId11"/>
    <p:sldId id="318" r:id="rId12"/>
    <p:sldId id="2007577105" r:id="rId13"/>
    <p:sldId id="2007577106" r:id="rId14"/>
    <p:sldId id="2007577107" r:id="rId15"/>
    <p:sldId id="256" r:id="rId16"/>
    <p:sldId id="291" r:id="rId17"/>
    <p:sldId id="289" r:id="rId18"/>
    <p:sldId id="2007577108" r:id="rId19"/>
    <p:sldId id="2007577109" r:id="rId20"/>
    <p:sldId id="2007577110" r:id="rId21"/>
    <p:sldId id="2007577111" r:id="rId22"/>
    <p:sldId id="2007577112" r:id="rId23"/>
    <p:sldId id="2007577113" r:id="rId24"/>
    <p:sldId id="2007577114" r:id="rId25"/>
    <p:sldId id="2007577115" r:id="rId26"/>
    <p:sldId id="2007577116" r:id="rId27"/>
    <p:sldId id="296" r:id="rId28"/>
    <p:sldId id="2007577117" r:id="rId29"/>
    <p:sldId id="2007577119" r:id="rId30"/>
    <p:sldId id="2007577120" r:id="rId31"/>
    <p:sldId id="2748" r:id="rId32"/>
    <p:sldId id="2007577118" r:id="rId33"/>
    <p:sldId id="297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gs" Target="tags/tag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3244B-4427-4216-BD20-1BC5C109F8D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EDBE5-5106-428A-97EC-A1C7CF77D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7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7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0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1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emf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7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8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37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599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590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587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077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765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47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5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6804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830801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1470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299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1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5900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9684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2875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0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0656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28185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5383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500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5027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8148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2195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42464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04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9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1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8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66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71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1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86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5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72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6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4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62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8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6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623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2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4147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7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8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7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1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34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65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1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2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0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504825" y="228600"/>
            <a:ext cx="11268075" cy="6419849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02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41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376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441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1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60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7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217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4328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72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4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1369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61EC6-CEF7-4AB0-B188-5248CFDC1A1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8DC46-BB54-4822-9C75-95A4D5172A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2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7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0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705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3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0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3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9.xml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5" Type="http://schemas.openxmlformats.org/officeDocument/2006/relationships/image" Target="../media/image51.tiff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1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24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5.xml"/><Relationship Id="rId4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7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6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image" Target="../media/image25.png"/><Relationship Id="rId5" Type="http://schemas.openxmlformats.org/officeDocument/2006/relationships/audio" Target="../media/media2.mp3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hdphoto" Target="../media/hdphoto3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30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image" Target="../media/image29.png"/><Relationship Id="rId5" Type="http://schemas.openxmlformats.org/officeDocument/2006/relationships/audio" Target="../media/media2.mp3"/><Relationship Id="rId15" Type="http://schemas.microsoft.com/office/2007/relationships/hdphoto" Target="../media/hdphoto1.wdp"/><Relationship Id="rId10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27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6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tags" Target="../tags/tag6.xml"/><Relationship Id="rId6" Type="http://schemas.openxmlformats.org/officeDocument/2006/relationships/audio" Target="NULL" TargetMode="External"/><Relationship Id="rId11" Type="http://schemas.openxmlformats.org/officeDocument/2006/relationships/image" Target="../media/image31.png"/><Relationship Id="rId5" Type="http://schemas.openxmlformats.org/officeDocument/2006/relationships/audio" Target="../media/media2.mp3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2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.mp3"/><Relationship Id="rId7" Type="http://schemas.openxmlformats.org/officeDocument/2006/relationships/image" Target="../media/image22.jp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24.png"/><Relationship Id="rId4" Type="http://schemas.openxmlformats.org/officeDocument/2006/relationships/audio" Target="NULL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0544D-EFFC-7582-C0D8-0FD48DD19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74" y="714374"/>
            <a:ext cx="8315325" cy="5257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7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D05F-8BAA-4D56-4DC1-A9E148716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595312"/>
            <a:ext cx="8296404" cy="5224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47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93EA9-C831-0DF5-3ED7-20EBF1BD3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638300"/>
            <a:ext cx="3837578" cy="4324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Bạn nhỏ lau dọn nhà bếp sạch sẽ, đồ dùng sắp xếp ngăn nắp trên tủ.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8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giúp bố mẹ gấp gọn quần áo, chăn màn vào tủ đồ.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1281A3-B5F4-A135-5492-7DB727D32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1543051"/>
            <a:ext cx="3629435" cy="410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79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754326"/>
          </a:xfrm>
          <a:custGeom>
            <a:avLst/>
            <a:gdLst>
              <a:gd name="connsiteX0" fmla="*/ 0 w 5534025"/>
              <a:gd name="connsiteY0" fmla="*/ 0 h 1754326"/>
              <a:gd name="connsiteX1" fmla="*/ 5534025 w 5534025"/>
              <a:gd name="connsiteY1" fmla="*/ 0 h 1754326"/>
              <a:gd name="connsiteX2" fmla="*/ 5534025 w 5534025"/>
              <a:gd name="connsiteY2" fmla="*/ 1754326 h 1754326"/>
              <a:gd name="connsiteX3" fmla="*/ 0 w 5534025"/>
              <a:gd name="connsiteY3" fmla="*/ 1754326 h 1754326"/>
              <a:gd name="connsiteX4" fmla="*/ 0 w 55340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754326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598600" y="239465"/>
                  <a:pt x="5435952" y="1500058"/>
                  <a:pt x="5534025" y="1754326"/>
                </a:cubicBezTo>
                <a:cubicBezTo>
                  <a:pt x="4045164" y="1589565"/>
                  <a:pt x="2647149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534025" h="1754326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508211" y="606792"/>
                  <a:pt x="5387495" y="1569389"/>
                  <a:pt x="5534025" y="1754326"/>
                </a:cubicBezTo>
                <a:cubicBezTo>
                  <a:pt x="3956176" y="1608466"/>
                  <a:pt x="193557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lấy đồ trong tủ lạnh nhưng quên đóng cửa tủ.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A15EC-326B-DAE0-3CC9-5747C692E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4" y="1590675"/>
            <a:ext cx="3527203" cy="4014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42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505450" y="2675836"/>
            <a:ext cx="5534025" cy="1200329"/>
          </a:xfrm>
          <a:custGeom>
            <a:avLst/>
            <a:gdLst>
              <a:gd name="connsiteX0" fmla="*/ 0 w 5534025"/>
              <a:gd name="connsiteY0" fmla="*/ 0 h 1200329"/>
              <a:gd name="connsiteX1" fmla="*/ 5534025 w 5534025"/>
              <a:gd name="connsiteY1" fmla="*/ 0 h 1200329"/>
              <a:gd name="connsiteX2" fmla="*/ 5534025 w 5534025"/>
              <a:gd name="connsiteY2" fmla="*/ 1200329 h 1200329"/>
              <a:gd name="connsiteX3" fmla="*/ 0 w 5534025"/>
              <a:gd name="connsiteY3" fmla="*/ 1200329 h 1200329"/>
              <a:gd name="connsiteX4" fmla="*/ 0 w 553402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4025" h="1200329" fill="none" extrusionOk="0">
                <a:moveTo>
                  <a:pt x="0" y="0"/>
                </a:moveTo>
                <a:cubicBezTo>
                  <a:pt x="2579137" y="5222"/>
                  <a:pt x="4819336" y="24918"/>
                  <a:pt x="5534025" y="0"/>
                </a:cubicBezTo>
                <a:cubicBezTo>
                  <a:pt x="5600759" y="180425"/>
                  <a:pt x="5587042" y="1037242"/>
                  <a:pt x="5534025" y="1200329"/>
                </a:cubicBezTo>
                <a:cubicBezTo>
                  <a:pt x="4045164" y="1035568"/>
                  <a:pt x="2647149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34025" h="1200329" stroke="0" extrusionOk="0">
                <a:moveTo>
                  <a:pt x="0" y="0"/>
                </a:moveTo>
                <a:cubicBezTo>
                  <a:pt x="2466748" y="11849"/>
                  <a:pt x="4191930" y="-161459"/>
                  <a:pt x="5534025" y="0"/>
                </a:cubicBezTo>
                <a:cubicBezTo>
                  <a:pt x="5458983" y="255061"/>
                  <a:pt x="5604547" y="845340"/>
                  <a:pt x="5534025" y="1200329"/>
                </a:cubicBezTo>
                <a:cubicBezTo>
                  <a:pt x="3956176" y="1054469"/>
                  <a:pt x="193557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Cả nhà đang vệ sinh các đồ dùng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F0127-F087-67BF-BD02-089861F64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37" y="1642507"/>
            <a:ext cx="3662363" cy="411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822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686425" cy="1754326"/>
          </a:xfrm>
          <a:custGeom>
            <a:avLst/>
            <a:gdLst>
              <a:gd name="connsiteX0" fmla="*/ 0 w 5686425"/>
              <a:gd name="connsiteY0" fmla="*/ 0 h 1754326"/>
              <a:gd name="connsiteX1" fmla="*/ 5686425 w 5686425"/>
              <a:gd name="connsiteY1" fmla="*/ 0 h 1754326"/>
              <a:gd name="connsiteX2" fmla="*/ 5686425 w 5686425"/>
              <a:gd name="connsiteY2" fmla="*/ 1754326 h 1754326"/>
              <a:gd name="connsiteX3" fmla="*/ 0 w 5686425"/>
              <a:gd name="connsiteY3" fmla="*/ 1754326 h 1754326"/>
              <a:gd name="connsiteX4" fmla="*/ 0 w 5686425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6425" h="1754326" fill="none" extrusionOk="0">
                <a:moveTo>
                  <a:pt x="0" y="0"/>
                </a:moveTo>
                <a:cubicBezTo>
                  <a:pt x="1634277" y="5222"/>
                  <a:pt x="3424914" y="24918"/>
                  <a:pt x="5686425" y="0"/>
                </a:cubicBezTo>
                <a:cubicBezTo>
                  <a:pt x="5751000" y="239465"/>
                  <a:pt x="5588352" y="1500058"/>
                  <a:pt x="5686425" y="1754326"/>
                </a:cubicBezTo>
                <a:cubicBezTo>
                  <a:pt x="3332659" y="1589565"/>
                  <a:pt x="1557463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686425" h="1754326" stroke="0" extrusionOk="0">
                <a:moveTo>
                  <a:pt x="0" y="0"/>
                </a:moveTo>
                <a:cubicBezTo>
                  <a:pt x="2051461" y="11849"/>
                  <a:pt x="4035759" y="-161459"/>
                  <a:pt x="5686425" y="0"/>
                </a:cubicBezTo>
                <a:cubicBezTo>
                  <a:pt x="5660611" y="606792"/>
                  <a:pt x="5539895" y="1569389"/>
                  <a:pt x="5686425" y="1754326"/>
                </a:cubicBezTo>
                <a:cubicBezTo>
                  <a:pt x="3849480" y="1608466"/>
                  <a:pt x="2514670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Bạn nhỏ lau dọn bồn rửa mặt, sử dụng găng tay và bình xịt cẩn thận, sạch sẽ.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964ED-25DD-B660-5F70-A189EDCD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1489710"/>
            <a:ext cx="3771900" cy="4434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41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FA22A-6CBF-8FA0-169A-014E394E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323767"/>
            <a:ext cx="5868585" cy="789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28ADC-5DFA-A9C6-6D5F-DD09199AADF7}"/>
              </a:ext>
            </a:extLst>
          </p:cNvPr>
          <p:cNvSpPr txBox="1"/>
          <p:nvPr/>
        </p:nvSpPr>
        <p:spPr>
          <a:xfrm>
            <a:off x="5353050" y="2675836"/>
            <a:ext cx="5829300" cy="1323439"/>
          </a:xfrm>
          <a:custGeom>
            <a:avLst/>
            <a:gdLst>
              <a:gd name="connsiteX0" fmla="*/ 0 w 5829300"/>
              <a:gd name="connsiteY0" fmla="*/ 0 h 1323439"/>
              <a:gd name="connsiteX1" fmla="*/ 5829300 w 5829300"/>
              <a:gd name="connsiteY1" fmla="*/ 0 h 1323439"/>
              <a:gd name="connsiteX2" fmla="*/ 5829300 w 5829300"/>
              <a:gd name="connsiteY2" fmla="*/ 1323439 h 1323439"/>
              <a:gd name="connsiteX3" fmla="*/ 0 w 5829300"/>
              <a:gd name="connsiteY3" fmla="*/ 1323439 h 1323439"/>
              <a:gd name="connsiteX4" fmla="*/ 0 w 5829300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9300" h="1323439" fill="none" extrusionOk="0">
                <a:moveTo>
                  <a:pt x="0" y="0"/>
                </a:moveTo>
                <a:cubicBezTo>
                  <a:pt x="1214242" y="5222"/>
                  <a:pt x="4867986" y="24918"/>
                  <a:pt x="5829300" y="0"/>
                </a:cubicBezTo>
                <a:cubicBezTo>
                  <a:pt x="5766706" y="502581"/>
                  <a:pt x="5792342" y="742429"/>
                  <a:pt x="5829300" y="1323439"/>
                </a:cubicBezTo>
                <a:cubicBezTo>
                  <a:pt x="3015445" y="1158678"/>
                  <a:pt x="863067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5829300" h="1323439" stroke="0" extrusionOk="0">
                <a:moveTo>
                  <a:pt x="0" y="0"/>
                </a:moveTo>
                <a:cubicBezTo>
                  <a:pt x="2431511" y="11849"/>
                  <a:pt x="4564431" y="-161459"/>
                  <a:pt x="5829300" y="0"/>
                </a:cubicBezTo>
                <a:cubicBezTo>
                  <a:pt x="5814640" y="501774"/>
                  <a:pt x="5749365" y="1007572"/>
                  <a:pt x="5829300" y="1323439"/>
                </a:cubicBezTo>
                <a:cubicBezTo>
                  <a:pt x="4309523" y="1177579"/>
                  <a:pt x="287183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Hai anh em đùa nghịch, nhảy nhót lên bàn ghế.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5A9F8-25DE-279F-C2AE-E30E6F1C7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1657350"/>
            <a:ext cx="3582988" cy="406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52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 việc bảo quản đồ dùng gia đình có ích lợi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3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11320558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758" y="560033"/>
            <a:ext cx="596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Bảo quản đồ dùng gia đình giúp đồ dùng luôn sách sẽ, bền đẹp, sử dụng được lâu dài…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 đó giúp em rèn luyện tính ngăn nắp, gọn gàng và ý thức trách nhiệm trong cuộc 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5038" y="4453689"/>
            <a:ext cx="4106686" cy="2400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579177" y="1931849"/>
            <a:ext cx="4766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thêm những việc cần làm để bảo quản đồ dùng gia đình?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3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653C228D-92AE-7C47-9F9E-6FCD9FC94B95}"/>
              </a:ext>
            </a:extLst>
          </p:cNvPr>
          <p:cNvSpPr txBox="1">
            <a:spLocks/>
          </p:cNvSpPr>
          <p:nvPr/>
        </p:nvSpPr>
        <p:spPr>
          <a:xfrm>
            <a:off x="923431" y="44330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altLang="zh-C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字魂56号-洪亮毛笔隶书简体" panose="00000500000000000000" pitchFamily="2" charset="-122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B732E5CD-8EB3-6C42-D63A-0DEFEFFA2157}"/>
              </a:ext>
            </a:extLst>
          </p:cNvPr>
          <p:cNvGrpSpPr/>
          <p:nvPr/>
        </p:nvGrpSpPr>
        <p:grpSpPr>
          <a:xfrm>
            <a:off x="-213359" y="868807"/>
            <a:ext cx="11853332" cy="2988501"/>
            <a:chOff x="1084352" y="2377836"/>
            <a:chExt cx="5851292" cy="1743632"/>
          </a:xfrm>
        </p:grpSpPr>
        <p:sp>
          <p:nvSpPr>
            <p:cNvPr id="8" name="矩形: 圆角 19">
              <a:extLst>
                <a:ext uri="{FF2B5EF4-FFF2-40B4-BE49-F238E27FC236}">
                  <a16:creationId xmlns:a16="http://schemas.microsoft.com/office/drawing/2014/main" id="{6E156474-997D-62AA-3056-38043D10E6EC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E0625D67-3F28-F355-79B6-153FD50D0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C2F3E7-AFE4-458D-75C9-BDF0A6227FBA}"/>
              </a:ext>
            </a:extLst>
          </p:cNvPr>
          <p:cNvSpPr txBox="1"/>
          <p:nvPr/>
        </p:nvSpPr>
        <p:spPr>
          <a:xfrm>
            <a:off x="1728330" y="1416677"/>
            <a:ext cx="9725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37D89365-F4A0-AA2A-0DBF-F5C1C75E549C}"/>
              </a:ext>
            </a:extLst>
          </p:cNvPr>
          <p:cNvGrpSpPr/>
          <p:nvPr/>
        </p:nvGrpSpPr>
        <p:grpSpPr>
          <a:xfrm>
            <a:off x="-233680" y="3493216"/>
            <a:ext cx="11998959" cy="2988501"/>
            <a:chOff x="1084352" y="2377836"/>
            <a:chExt cx="5851292" cy="1743632"/>
          </a:xfrm>
        </p:grpSpPr>
        <p:sp>
          <p:nvSpPr>
            <p:cNvPr id="17" name="矩形: 圆角 19">
              <a:extLst>
                <a:ext uri="{FF2B5EF4-FFF2-40B4-BE49-F238E27FC236}">
                  <a16:creationId xmlns:a16="http://schemas.microsoft.com/office/drawing/2014/main" id="{0AB2D1ED-C2E2-B666-01BC-D39380A758C4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0538CD75-A5B8-F9D8-0981-24C7D955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0C65EA-DE00-2127-088A-3E16F6F5048E}"/>
              </a:ext>
            </a:extLst>
          </p:cNvPr>
          <p:cNvSpPr txBox="1"/>
          <p:nvPr/>
        </p:nvSpPr>
        <p:spPr>
          <a:xfrm>
            <a:off x="1783644" y="4085372"/>
            <a:ext cx="99650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phòng bếp: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621481F3-D955-0437-E097-F2505006ACDE}"/>
              </a:ext>
            </a:extLst>
          </p:cNvPr>
          <p:cNvGrpSpPr/>
          <p:nvPr/>
        </p:nvGrpSpPr>
        <p:grpSpPr>
          <a:xfrm>
            <a:off x="-25957" y="1355361"/>
            <a:ext cx="11648997" cy="4324079"/>
            <a:chOff x="1084352" y="2377836"/>
            <a:chExt cx="5851292" cy="1743632"/>
          </a:xfrm>
        </p:grpSpPr>
        <p:sp>
          <p:nvSpPr>
            <p:cNvPr id="10" name="矩形: 圆角 19">
              <a:extLst>
                <a:ext uri="{FF2B5EF4-FFF2-40B4-BE49-F238E27FC236}">
                  <a16:creationId xmlns:a16="http://schemas.microsoft.com/office/drawing/2014/main" id="{7243D650-0FB9-0B58-76AC-383A0168FB5B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E2530EA4-E475-7D05-2F3F-7C78F7967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F66699-3D27-CC46-EFAD-1961CFCABC85}"/>
              </a:ext>
            </a:extLst>
          </p:cNvPr>
          <p:cNvSpPr txBox="1"/>
          <p:nvPr/>
        </p:nvSpPr>
        <p:spPr>
          <a:xfrm>
            <a:off x="2102025" y="2059607"/>
            <a:ext cx="93990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 dùng khu vực nhà vệ sinh: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3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5849" y="1923156"/>
            <a:ext cx="988001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just" eaLnBrk="1" hangingPunct="1">
              <a:spcBef>
                <a:spcPct val="40000"/>
              </a:spcBef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đồ dùng gia đình giúp đồ dùng gia đình luôn sạch sẽ, bền đẹp, sử dụng bền lâu,.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rèn luyện tính ngăn nắp, gọn gàng và ý thức trách nhiệm trong cuộc sống.</a:t>
            </a:r>
            <a:endParaRPr kumimoji="1" lang="vi-VN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374165FE-B01F-4D80-818A-08DB13D3862C}"/>
              </a:ext>
            </a:extLst>
          </p:cNvPr>
          <p:cNvSpPr txBox="1"/>
          <p:nvPr/>
        </p:nvSpPr>
        <p:spPr>
          <a:xfrm>
            <a:off x="4211432" y="610292"/>
            <a:ext cx="3978686" cy="10522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UTM Rockwell" panose="02040603050506020204" pitchFamily="18" charset="0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Rockwell" panose="02040603050506020204" pitchFamily="18" charset="0"/>
                <a:ea typeface="字魂35号-经典雅黑" panose="02000000000000000000" pitchFamily="2" charset="-122"/>
                <a:cs typeface="+mn-cs"/>
              </a:rPr>
              <a:t>KẾT LUẬN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Rockwell" panose="02040603050506020204" pitchFamily="18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A2C6096-C92E-8B13-54B1-0D793104F160}"/>
              </a:ext>
            </a:extLst>
          </p:cNvPr>
          <p:cNvSpPr/>
          <p:nvPr/>
        </p:nvSpPr>
        <p:spPr>
          <a:xfrm>
            <a:off x="2918480" y="1171575"/>
            <a:ext cx="5846334" cy="3143250"/>
          </a:xfrm>
          <a:prstGeom prst="cloudCallout">
            <a:avLst>
              <a:gd name="adj1" fmla="val -48521"/>
              <a:gd name="adj2" fmla="val 498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3C1DEF-CF32-4EDE-D130-8EDFE190F30B}"/>
              </a:ext>
            </a:extLst>
          </p:cNvPr>
          <p:cNvSpPr txBox="1"/>
          <p:nvPr/>
        </p:nvSpPr>
        <p:spPr>
          <a:xfrm>
            <a:off x="3626802" y="2065199"/>
            <a:ext cx="476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hôm nay các em đã biết những gì?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EE2EC-9118-D648-ADE1-60C225D5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9756" y="2743200"/>
            <a:ext cx="1913382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29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79293" y="2229069"/>
            <a:ext cx="7224105" cy="2215991"/>
          </a:xfrm>
          <a:prstGeom prst="rect">
            <a:avLst/>
          </a:prstGeom>
          <a:noFill/>
          <a:ln w="28575">
            <a:noFill/>
            <a:prstDash val="lgDashDot"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CÁC 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68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918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cánh, không biết bay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quay như chong chóng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gió xua cái nóng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điện là hết quay.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14" y="2264197"/>
            <a:ext cx="2821837" cy="6209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2641" y="2450216"/>
            <a:ext cx="3092466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155" y="2222808"/>
            <a:ext cx="3745149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586369" y="19909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7706" y="1940668"/>
            <a:ext cx="2894894" cy="10136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81" y="1943101"/>
            <a:ext cx="2696102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3070" y="1989991"/>
            <a:ext cx="3207859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1950" y="38101"/>
            <a:ext cx="10768518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 tròn, lòng trắng phau phau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 cơm, đựng thịt, đựng rau hằng ngày.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87125" y="1616375"/>
            <a:ext cx="2459313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843" y="1616375"/>
            <a:ext cx="2389150" cy="100726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8210" y="1562100"/>
            <a:ext cx="2389150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0E7E1-90ED-C5F9-87BD-3C4935814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926" y="1478610"/>
            <a:ext cx="3084843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B4F78-9817-684B-4221-E4FB9BFCB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4333" y="2066925"/>
            <a:ext cx="7328027" cy="2523963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BF3DDC30-FDBB-C3D5-BCDE-66E9DD4B716C}"/>
              </a:ext>
            </a:extLst>
          </p:cNvPr>
          <p:cNvSpPr/>
          <p:nvPr/>
        </p:nvSpPr>
        <p:spPr>
          <a:xfrm>
            <a:off x="3897026" y="4202761"/>
            <a:ext cx="4195482" cy="93372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P001 4 hàng" panose="020B0603050302020204" pitchFamily="34" charset="0"/>
              </a:rPr>
              <a:t>Giáo viên: Nguyễn Thị Trà Mi</a:t>
            </a:r>
          </a:p>
          <a:p>
            <a:r>
              <a:rPr lang="en-US" sz="2000">
                <a:latin typeface="HP001 4 hàng" panose="020B0603050302020204" pitchFamily="34" charset="0"/>
              </a:rPr>
              <a:t>Lớp: 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1CD12-1A5A-0CC5-C3A6-61AA568CD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659" y="2263809"/>
            <a:ext cx="6968332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6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4C53F2-694D-3E56-0C5C-6C4EC6246D94}"/>
              </a:ext>
            </a:extLst>
          </p:cNvPr>
          <p:cNvSpPr txBox="1"/>
          <p:nvPr/>
        </p:nvSpPr>
        <p:spPr>
          <a:xfrm>
            <a:off x="93063" y="237308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624120-3949-5E27-BE19-665C7AAD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12" y="1538287"/>
            <a:ext cx="7978343" cy="4462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Bài 8 - Tiết 1 Bảo quản đồ dùng gia đình "/>
  <p:tag name="ISPRING_ULTRA_SCORM_COURSE_ID" val="AA9554F5-9F0F-4945-9E60-A825BF49208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8 - Tiết 1 Bảo quản đồ dùng gia đình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93F670-30A0-4245-BCF6-A1A5B7FA70EB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5F42D1-CC79-40EB-BE2A-9B26E3973A72}:20075771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035279-5356-4637-96C1-9130362FA6C3}:20075771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561AEC-F075-435C-8C19-FC72E3EEF369}:20075771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4B274-C86E-4EDB-9B21-9793E7A0E15C}:20075771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C0C9C2-DF05-4E3A-9374-06BFCC248284}:20075771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AC65C7-C000-4E0B-91C5-B47E79748C3B}:20075771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DE713F-029D-46CF-AD74-07053FAC3AF7}:20075771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64E797-8B53-4102-BA79-D4011796BF39}:20075771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18843F-FDC0-46F5-9B53-3ABB26E79F28}:20075771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D3D97D-9762-47A9-A592-AD500914EA84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547889-492C-4327-A259-3F6C404A4335}:29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5C8AEB-0AE8-4EA8-9BC0-9E82993C0C5D}:20075771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880F10-654B-4D49-8472-EDF74A7A4703}:20075771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475D45-B100-48EA-B311-4492427C698E}:20075771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2E847E-A5B3-4DFD-B494-E415CA609FDA}:27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C9E4C-6B6D-42D9-A069-8104F42261D4}:20075771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480DE-5BC2-41C6-8032-102C7366FA47}:2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D4FAA2-716E-457D-A508-171838461001}:20075771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0457F5-BED4-4975-9250-AA083B523AEF}:3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6BCA0-473B-486B-A7C0-61B26B3CF554}:20075771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002E42-3318-40E5-B805-B6415822DB76}:20075771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CC48E1-161A-4508-A670-0AB5C4D2EC57}:20075771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2480CA-58AD-417A-AE86-390932B3D1EC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8C8784-57A4-49E1-A92F-2374A437E15D}:291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551</Words>
  <Application>Microsoft Office PowerPoint</Application>
  <PresentationFormat>Widescreen</PresentationFormat>
  <Paragraphs>50</Paragraphs>
  <Slides>25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等线</vt:lpstr>
      <vt:lpstr>Arial</vt:lpstr>
      <vt:lpstr>Arial-Rounded</vt:lpstr>
      <vt:lpstr>Averta Std CY Bold</vt:lpstr>
      <vt:lpstr>Calibri</vt:lpstr>
      <vt:lpstr>Calibri Light</vt:lpstr>
      <vt:lpstr>Cambria</vt:lpstr>
      <vt:lpstr>Cambria Math</vt:lpstr>
      <vt:lpstr>HP001 4 hàng</vt:lpstr>
      <vt:lpstr>Quicksand Medium</vt:lpstr>
      <vt:lpstr>Times New Roman</vt:lpstr>
      <vt:lpstr>UTM Flavour</vt:lpstr>
      <vt:lpstr>UTM Rockwell</vt:lpstr>
      <vt:lpstr>UTM Seagull</vt:lpstr>
      <vt:lpstr>UVN Hoa Dao</vt:lpstr>
      <vt:lpstr>字魂105号-简雅黑</vt:lpstr>
      <vt:lpstr>6_Office Theme</vt:lpstr>
      <vt:lpstr>Hoạt động</vt:lpstr>
      <vt:lpstr>2_Office Theme</vt:lpstr>
      <vt:lpstr>3_Office Theme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8 - Tiết 1 Bảo quản đồ dùng gia đình </dc:title>
  <dc:creator>Thao Tran</dc:creator>
  <cp:lastModifiedBy>tramic3al@gmail.com</cp:lastModifiedBy>
  <cp:revision>12</cp:revision>
  <dcterms:created xsi:type="dcterms:W3CDTF">2022-08-17T08:09:25Z</dcterms:created>
  <dcterms:modified xsi:type="dcterms:W3CDTF">2025-01-09T16:00:55Z</dcterms:modified>
</cp:coreProperties>
</file>