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26" r:id="rId3"/>
  </p:sldMasterIdLst>
  <p:notesMasterIdLst>
    <p:notesMasterId r:id="rId25"/>
  </p:notesMasterIdLst>
  <p:sldIdLst>
    <p:sldId id="259" r:id="rId4"/>
    <p:sldId id="365" r:id="rId5"/>
    <p:sldId id="364" r:id="rId6"/>
    <p:sldId id="367" r:id="rId7"/>
    <p:sldId id="370" r:id="rId8"/>
    <p:sldId id="257" r:id="rId9"/>
    <p:sldId id="265" r:id="rId10"/>
    <p:sldId id="266" r:id="rId11"/>
    <p:sldId id="2645" r:id="rId12"/>
    <p:sldId id="2668" r:id="rId13"/>
    <p:sldId id="2669" r:id="rId14"/>
    <p:sldId id="2643" r:id="rId15"/>
    <p:sldId id="2652" r:id="rId16"/>
    <p:sldId id="2653" r:id="rId17"/>
    <p:sldId id="2667" r:id="rId18"/>
    <p:sldId id="2670" r:id="rId19"/>
    <p:sldId id="2671" r:id="rId20"/>
    <p:sldId id="2672" r:id="rId21"/>
    <p:sldId id="273" r:id="rId22"/>
    <p:sldId id="2646" r:id="rId23"/>
    <p:sldId id="513"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4EC"/>
    <a:srgbClr val="E21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37C3C-6CFB-49F0-A7AA-660A42B27125}"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C9F2B-B040-457E-B0E1-B35F49682D1D}" type="slidenum">
              <a:rPr lang="en-US" smtClean="0"/>
              <a:t>‹#›</a:t>
            </a:fld>
            <a:endParaRPr lang="en-US"/>
          </a:p>
        </p:txBody>
      </p:sp>
    </p:spTree>
    <p:extLst>
      <p:ext uri="{BB962C8B-B14F-4D97-AF65-F5344CB8AC3E}">
        <p14:creationId xmlns:p14="http://schemas.microsoft.com/office/powerpoint/2010/main" val="63894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C9F2B-B040-457E-B0E1-B35F49682D1D}" type="slidenum">
              <a:rPr lang="en-US" smtClean="0"/>
              <a:t>1</a:t>
            </a:fld>
            <a:endParaRPr lang="en-US"/>
          </a:p>
        </p:txBody>
      </p:sp>
    </p:spTree>
    <p:extLst>
      <p:ext uri="{BB962C8B-B14F-4D97-AF65-F5344CB8AC3E}">
        <p14:creationId xmlns:p14="http://schemas.microsoft.com/office/powerpoint/2010/main" val="3106520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C9F2B-B040-457E-B0E1-B35F49682D1D}" type="slidenum">
              <a:rPr lang="en-US" smtClean="0"/>
              <a:t>10</a:t>
            </a:fld>
            <a:endParaRPr lang="en-US"/>
          </a:p>
        </p:txBody>
      </p:sp>
    </p:spTree>
    <p:extLst>
      <p:ext uri="{BB962C8B-B14F-4D97-AF65-F5344CB8AC3E}">
        <p14:creationId xmlns:p14="http://schemas.microsoft.com/office/powerpoint/2010/main" val="764272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C9F2B-B040-457E-B0E1-B35F49682D1D}" type="slidenum">
              <a:rPr lang="en-US" smtClean="0"/>
              <a:t>11</a:t>
            </a:fld>
            <a:endParaRPr lang="en-US"/>
          </a:p>
        </p:txBody>
      </p:sp>
    </p:spTree>
    <p:extLst>
      <p:ext uri="{BB962C8B-B14F-4D97-AF65-F5344CB8AC3E}">
        <p14:creationId xmlns:p14="http://schemas.microsoft.com/office/powerpoint/2010/main" val="201018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C9F2B-B040-457E-B0E1-B35F49682D1D}" type="slidenum">
              <a:rPr lang="en-US" smtClean="0"/>
              <a:t>12</a:t>
            </a:fld>
            <a:endParaRPr lang="en-US"/>
          </a:p>
        </p:txBody>
      </p:sp>
    </p:spTree>
    <p:extLst>
      <p:ext uri="{BB962C8B-B14F-4D97-AF65-F5344CB8AC3E}">
        <p14:creationId xmlns:p14="http://schemas.microsoft.com/office/powerpoint/2010/main" val="285756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020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C9F2B-B040-457E-B0E1-B35F49682D1D}" type="slidenum">
              <a:rPr lang="en-US" smtClean="0"/>
              <a:t>14</a:t>
            </a:fld>
            <a:endParaRPr lang="en-US"/>
          </a:p>
        </p:txBody>
      </p:sp>
    </p:spTree>
    <p:extLst>
      <p:ext uri="{BB962C8B-B14F-4D97-AF65-F5344CB8AC3E}">
        <p14:creationId xmlns:p14="http://schemas.microsoft.com/office/powerpoint/2010/main" val="2467551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C9F2B-B040-457E-B0E1-B35F49682D1D}" type="slidenum">
              <a:rPr lang="en-US" smtClean="0"/>
              <a:t>15</a:t>
            </a:fld>
            <a:endParaRPr lang="en-US"/>
          </a:p>
        </p:txBody>
      </p:sp>
    </p:spTree>
    <p:extLst>
      <p:ext uri="{BB962C8B-B14F-4D97-AF65-F5344CB8AC3E}">
        <p14:creationId xmlns:p14="http://schemas.microsoft.com/office/powerpoint/2010/main" val="3631998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C9F2B-B040-457E-B0E1-B35F49682D1D}" type="slidenum">
              <a:rPr lang="en-US" smtClean="0"/>
              <a:t>16</a:t>
            </a:fld>
            <a:endParaRPr lang="en-US"/>
          </a:p>
        </p:txBody>
      </p:sp>
    </p:spTree>
    <p:extLst>
      <p:ext uri="{BB962C8B-B14F-4D97-AF65-F5344CB8AC3E}">
        <p14:creationId xmlns:p14="http://schemas.microsoft.com/office/powerpoint/2010/main" val="2575346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C9F2B-B040-457E-B0E1-B35F49682D1D}" type="slidenum">
              <a:rPr lang="en-US" smtClean="0"/>
              <a:t>17</a:t>
            </a:fld>
            <a:endParaRPr lang="en-US"/>
          </a:p>
        </p:txBody>
      </p:sp>
    </p:spTree>
    <p:extLst>
      <p:ext uri="{BB962C8B-B14F-4D97-AF65-F5344CB8AC3E}">
        <p14:creationId xmlns:p14="http://schemas.microsoft.com/office/powerpoint/2010/main" val="1592767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C9F2B-B040-457E-B0E1-B35F49682D1D}" type="slidenum">
              <a:rPr lang="en-US" smtClean="0"/>
              <a:t>18</a:t>
            </a:fld>
            <a:endParaRPr lang="en-US"/>
          </a:p>
        </p:txBody>
      </p:sp>
    </p:spTree>
    <p:extLst>
      <p:ext uri="{BB962C8B-B14F-4D97-AF65-F5344CB8AC3E}">
        <p14:creationId xmlns:p14="http://schemas.microsoft.com/office/powerpoint/2010/main" val="4174486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4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4012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C9F2B-B040-457E-B0E1-B35F49682D1D}" type="slidenum">
              <a:rPr lang="en-US" smtClean="0"/>
              <a:t>20</a:t>
            </a:fld>
            <a:endParaRPr lang="en-US"/>
          </a:p>
        </p:txBody>
      </p:sp>
    </p:spTree>
    <p:extLst>
      <p:ext uri="{BB962C8B-B14F-4D97-AF65-F5344CB8AC3E}">
        <p14:creationId xmlns:p14="http://schemas.microsoft.com/office/powerpoint/2010/main" val="204067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C9F2B-B040-457E-B0E1-B35F49682D1D}" type="slidenum">
              <a:rPr lang="en-US" smtClean="0"/>
              <a:t>21</a:t>
            </a:fld>
            <a:endParaRPr lang="en-US"/>
          </a:p>
        </p:txBody>
      </p:sp>
    </p:spTree>
    <p:extLst>
      <p:ext uri="{BB962C8B-B14F-4D97-AF65-F5344CB8AC3E}">
        <p14:creationId xmlns:p14="http://schemas.microsoft.com/office/powerpoint/2010/main" val="1064816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694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511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C9F2B-B040-457E-B0E1-B35F49682D1D}" type="slidenum">
              <a:rPr lang="en-US" smtClean="0"/>
              <a:t>6</a:t>
            </a:fld>
            <a:endParaRPr lang="en-US"/>
          </a:p>
        </p:txBody>
      </p:sp>
    </p:spTree>
    <p:extLst>
      <p:ext uri="{BB962C8B-B14F-4D97-AF65-F5344CB8AC3E}">
        <p14:creationId xmlns:p14="http://schemas.microsoft.com/office/powerpoint/2010/main" val="3811103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04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C9F2B-B040-457E-B0E1-B35F49682D1D}" type="slidenum">
              <a:rPr lang="en-US" smtClean="0"/>
              <a:t>8</a:t>
            </a:fld>
            <a:endParaRPr lang="en-US"/>
          </a:p>
        </p:txBody>
      </p:sp>
    </p:spTree>
    <p:extLst>
      <p:ext uri="{BB962C8B-B14F-4D97-AF65-F5344CB8AC3E}">
        <p14:creationId xmlns:p14="http://schemas.microsoft.com/office/powerpoint/2010/main" val="2939161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C9F2B-B040-457E-B0E1-B35F49682D1D}" type="slidenum">
              <a:rPr lang="en-US" smtClean="0"/>
              <a:t>9</a:t>
            </a:fld>
            <a:endParaRPr lang="en-US"/>
          </a:p>
        </p:txBody>
      </p:sp>
    </p:spTree>
    <p:extLst>
      <p:ext uri="{BB962C8B-B14F-4D97-AF65-F5344CB8AC3E}">
        <p14:creationId xmlns:p14="http://schemas.microsoft.com/office/powerpoint/2010/main" val="945542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4058545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2183698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257073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577014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60446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1152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4836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01315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25816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31403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16405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135895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42289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28382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3861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77634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576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1" y="6356352"/>
            <a:ext cx="2844800" cy="365125"/>
          </a:xfrm>
          <a:prstGeom prst="rect">
            <a:avLst/>
          </a:prstGeom>
        </p:spPr>
        <p:txBody>
          <a:bodyPr/>
          <a:lstStyle/>
          <a:p>
            <a:fld id="{1D6B058F-3419-4783-A32B-A7489A7A2485}" type="datetimeFigureOut">
              <a:rPr lang="zh-CN" altLang="en-US" smtClean="0"/>
              <a:t>2025/2/6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89464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2"/>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1" y="6356352"/>
            <a:ext cx="2844800" cy="365125"/>
          </a:xfrm>
          <a:prstGeom prst="rect">
            <a:avLst/>
          </a:prstGeom>
        </p:spPr>
        <p:txBody>
          <a:bodyPr/>
          <a:lstStyle/>
          <a:p>
            <a:fld id="{1D6B058F-3419-4783-A32B-A7489A7A2485}" type="datetimeFigureOut">
              <a:rPr lang="zh-CN" altLang="en-US" smtClean="0"/>
              <a:t>2025/2/6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713735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3"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4"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5"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6"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7"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8"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9"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0"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1"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2"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5"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6"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7"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8"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9"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0"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1"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2"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3"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4"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3"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4"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5"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6"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7"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8"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9"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0"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1"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2"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5"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6"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7"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8"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9"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0"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1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Tree>
    <p:extLst>
      <p:ext uri="{BB962C8B-B14F-4D97-AF65-F5344CB8AC3E}">
        <p14:creationId xmlns:p14="http://schemas.microsoft.com/office/powerpoint/2010/main" val="43541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12800" y="1600202"/>
            <a:ext cx="7215717" cy="4525963"/>
          </a:xfrm>
          <a:prstGeom prst="rect">
            <a:avLst/>
          </a:prstGeo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1719" y="1600202"/>
            <a:ext cx="7215716" cy="4525963"/>
          </a:xfrm>
          <a:prstGeom prst="rect">
            <a:avLst/>
          </a:prstGeo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1" y="6356352"/>
            <a:ext cx="2844800" cy="365125"/>
          </a:xfrm>
          <a:prstGeom prst="rect">
            <a:avLst/>
          </a:prstGeom>
        </p:spPr>
        <p:txBody>
          <a:bodyPr/>
          <a:lstStyle/>
          <a:p>
            <a:fld id="{1D6B058F-3419-4783-A32B-A7489A7A2485}" type="datetimeFigureOut">
              <a:rPr lang="zh-CN" altLang="en-US" smtClean="0"/>
              <a:t>2025/2/6</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6043D999-5E8C-487F-9530-973DA5E47562}" type="slidenum">
              <a:rPr lang="zh-CN" altLang="en-US" smtClean="0"/>
              <a:t>‹#›</a:t>
            </a:fld>
            <a:endParaRPr lang="zh-CN" altLang="en-US"/>
          </a:p>
        </p:txBody>
      </p:sp>
      <p:sp>
        <p:nvSpPr>
          <p:cNvPr id="9" name="矩形 8"/>
          <p:cNvSpPr/>
          <p:nvPr userDrawn="1"/>
        </p:nvSpPr>
        <p:spPr>
          <a:xfrm>
            <a:off x="8323061" y="6093297"/>
            <a:ext cx="774934" cy="246221"/>
          </a:xfrm>
          <a:prstGeom prst="rect">
            <a:avLst/>
          </a:prstGeom>
        </p:spPr>
        <p:txBody>
          <a:bodyPr wrap="square">
            <a:spAutoFit/>
          </a:bodyPr>
          <a:lstStyle/>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455560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4" cy="639762"/>
          </a:xfrm>
          <a:prstGeom prst="rect">
            <a:avLst/>
          </a:prstGeo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4" cy="3951288"/>
          </a:xfrm>
          <a:prstGeom prst="rect">
            <a:avLst/>
          </a:prstGeo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1" y="6356352"/>
            <a:ext cx="2844800" cy="365125"/>
          </a:xfrm>
          <a:prstGeom prst="rect">
            <a:avLst/>
          </a:prstGeom>
        </p:spPr>
        <p:txBody>
          <a:bodyPr/>
          <a:lstStyle/>
          <a:p>
            <a:fld id="{1D6B058F-3419-4783-A32B-A7489A7A2485}" type="datetimeFigureOut">
              <a:rPr lang="zh-CN" altLang="en-US" smtClean="0"/>
              <a:t>2025/2/6</a:t>
            </a:fld>
            <a:endParaRPr lang="zh-CN" altLang="en-US"/>
          </a:p>
        </p:txBody>
      </p:sp>
      <p:sp>
        <p:nvSpPr>
          <p:cNvPr id="8" name="页脚占位符 7"/>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16234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228811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1" y="6356352"/>
            <a:ext cx="2844800" cy="365125"/>
          </a:xfrm>
          <a:prstGeom prst="rect">
            <a:avLst/>
          </a:prstGeom>
        </p:spPr>
        <p:txBody>
          <a:bodyPr/>
          <a:lstStyle/>
          <a:p>
            <a:fld id="{1D6B058F-3419-4783-A32B-A7489A7A2485}" type="datetimeFigureOut">
              <a:rPr lang="zh-CN" altLang="en-US" smtClean="0"/>
              <a:t>2025/2/6</a:t>
            </a:fld>
            <a:endParaRPr lang="zh-CN" altLang="en-US"/>
          </a:p>
        </p:txBody>
      </p:sp>
      <p:sp>
        <p:nvSpPr>
          <p:cNvPr id="4" name="页脚占位符 3"/>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375864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1" y="6356352"/>
            <a:ext cx="2844800" cy="365125"/>
          </a:xfrm>
          <a:prstGeom prst="rect">
            <a:avLst/>
          </a:prstGeom>
        </p:spPr>
        <p:txBody>
          <a:bodyPr/>
          <a:lstStyle/>
          <a:p>
            <a:fld id="{1D6B058F-3419-4783-A32B-A7489A7A2485}" type="datetimeFigureOut">
              <a:rPr lang="zh-CN" altLang="en-US" smtClean="0"/>
              <a:t>2025/2/6</a:t>
            </a:fld>
            <a:endParaRPr lang="zh-CN" altLang="en-US"/>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2"/>
            <a:ext cx="2844800" cy="365125"/>
          </a:xfrm>
          <a:prstGeom prst="rect">
            <a:avLst/>
          </a:prstGeom>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09092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a:prstGeom prst="rect">
            <a:avLst/>
          </a:prstGeo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1" y="6356352"/>
            <a:ext cx="2844800" cy="365125"/>
          </a:xfrm>
          <a:prstGeom prst="rect">
            <a:avLst/>
          </a:prstGeom>
        </p:spPr>
        <p:txBody>
          <a:bodyPr/>
          <a:lstStyle/>
          <a:p>
            <a:fld id="{1D6B058F-3419-4783-A32B-A7489A7A2485}" type="datetimeFigureOut">
              <a:rPr lang="zh-CN" altLang="en-US" smtClean="0"/>
              <a:t>2025/2/6</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09465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a:prstGeom prst="rect">
            <a:avLst/>
          </a:prstGeo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a:prstGeom prst="rect">
            <a:avLst/>
          </a:prstGeo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zh-CN" altLang="en-US"/>
          </a:p>
        </p:txBody>
      </p:sp>
      <p:sp>
        <p:nvSpPr>
          <p:cNvPr id="4" name="文本占位符 3"/>
          <p:cNvSpPr>
            <a:spLocks noGrp="1"/>
          </p:cNvSpPr>
          <p:nvPr>
            <p:ph type="body" sz="half" idx="2"/>
          </p:nvPr>
        </p:nvSpPr>
        <p:spPr>
          <a:xfrm>
            <a:off x="2389718" y="5367338"/>
            <a:ext cx="7315200" cy="804862"/>
          </a:xfrm>
          <a:prstGeom prst="rect">
            <a:avLst/>
          </a:prstGeo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1" y="6356352"/>
            <a:ext cx="2844800" cy="365125"/>
          </a:xfrm>
          <a:prstGeom prst="rect">
            <a:avLst/>
          </a:prstGeom>
        </p:spPr>
        <p:txBody>
          <a:bodyPr/>
          <a:lstStyle/>
          <a:p>
            <a:fld id="{1D6B058F-3419-4783-A32B-A7489A7A2485}" type="datetimeFigureOut">
              <a:rPr lang="zh-CN" altLang="en-US" smtClean="0"/>
              <a:t>2025/2/6</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381162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2"/>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1" y="6356352"/>
            <a:ext cx="2844800" cy="365125"/>
          </a:xfrm>
          <a:prstGeom prst="rect">
            <a:avLst/>
          </a:prstGeom>
        </p:spPr>
        <p:txBody>
          <a:bodyPr/>
          <a:lstStyle/>
          <a:p>
            <a:fld id="{1D6B058F-3419-4783-A32B-A7489A7A2485}" type="datetimeFigureOut">
              <a:rPr lang="zh-CN" altLang="en-US" smtClean="0"/>
              <a:t>2025/2/6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51348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9833" y="274640"/>
            <a:ext cx="36576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1" y="274640"/>
            <a:ext cx="10773833"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1" y="6356352"/>
            <a:ext cx="2844800" cy="365125"/>
          </a:xfrm>
          <a:prstGeom prst="rect">
            <a:avLst/>
          </a:prstGeom>
        </p:spPr>
        <p:txBody>
          <a:bodyPr/>
          <a:lstStyle/>
          <a:p>
            <a:fld id="{1D6B058F-3419-4783-A32B-A7489A7A2485}" type="datetimeFigureOut">
              <a:rPr lang="zh-CN" altLang="en-US" smtClean="0"/>
              <a:t>2025/2/6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04487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202671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2/6/2025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032296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2/6/2025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443900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240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2/6/2025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249557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826578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B22029CB-D55A-43CA-8EE2-241EBE9311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230585" y="-3815442"/>
            <a:ext cx="1266825" cy="1266825"/>
          </a:xfrm>
          <a:prstGeom prst="rect">
            <a:avLst/>
          </a:prstGeom>
        </p:spPr>
      </p:pic>
    </p:spTree>
    <p:extLst>
      <p:ext uri="{BB962C8B-B14F-4D97-AF65-F5344CB8AC3E}">
        <p14:creationId xmlns:p14="http://schemas.microsoft.com/office/powerpoint/2010/main" val="1380206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1124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1757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4.xml"/><Relationship Id="rId3" Type="http://schemas.openxmlformats.org/officeDocument/2006/relationships/notesSlide" Target="../notesSlides/notesSlide2.xml"/><Relationship Id="rId7" Type="http://schemas.openxmlformats.org/officeDocument/2006/relationships/image" Target="../media/image10.png"/><Relationship Id="rId12" Type="http://schemas.microsoft.com/office/2007/relationships/hdphoto" Target="../media/hdphoto1.wdp"/><Relationship Id="rId17" Type="http://schemas.openxmlformats.org/officeDocument/2006/relationships/slide" Target="slide6.xml"/><Relationship Id="rId2" Type="http://schemas.openxmlformats.org/officeDocument/2006/relationships/slideLayout" Target="../slideLayouts/slideLayout25.xml"/><Relationship Id="rId16" Type="http://schemas.openxmlformats.org/officeDocument/2006/relationships/image" Target="../media/image15.png"/><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slide" Target="slide5.xml"/><Relationship Id="rId10" Type="http://schemas.openxmlformats.org/officeDocument/2006/relationships/slide" Target="slide3.xml"/><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4.gi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21.xml"/><Relationship Id="rId7" Type="http://schemas.openxmlformats.org/officeDocument/2006/relationships/image" Target="../media/image20.png"/><Relationship Id="rId2" Type="http://schemas.openxmlformats.org/officeDocument/2006/relationships/slideLayout" Target="../slideLayouts/slideLayout19.xml"/><Relationship Id="rId1" Type="http://schemas.openxmlformats.org/officeDocument/2006/relationships/tags" Target="../tags/tag22.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1.mp3"/><Relationship Id="rId7" Type="http://schemas.microsoft.com/office/2007/relationships/hdphoto" Target="../media/hdphoto2.wdp"/><Relationship Id="rId2" Type="http://schemas.openxmlformats.org/officeDocument/2006/relationships/audio" Target="NULL" TargetMode="Externa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notesSlide" Target="../notesSlides/notesSlide3.xml"/><Relationship Id="rId4" Type="http://schemas.openxmlformats.org/officeDocument/2006/relationships/slideLayout" Target="../slideLayouts/slideLayout25.xml"/><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1.mp3"/><Relationship Id="rId7" Type="http://schemas.microsoft.com/office/2007/relationships/hdphoto" Target="../media/hdphoto2.wdp"/><Relationship Id="rId2" Type="http://schemas.openxmlformats.org/officeDocument/2006/relationships/audio" Target="NULL" TargetMode="Externa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notesSlide" Target="../notesSlides/notesSlide4.xml"/><Relationship Id="rId4" Type="http://schemas.openxmlformats.org/officeDocument/2006/relationships/slideLayout" Target="../slideLayouts/slideLayout25.xml"/><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1.mp3"/><Relationship Id="rId7" Type="http://schemas.microsoft.com/office/2007/relationships/hdphoto" Target="../media/hdphoto2.wdp"/><Relationship Id="rId2" Type="http://schemas.openxmlformats.org/officeDocument/2006/relationships/audio" Target="NULL" TargetMode="Externa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notesSlide" Target="../notesSlides/notesSlide5.xml"/><Relationship Id="rId4" Type="http://schemas.openxmlformats.org/officeDocument/2006/relationships/slideLayout" Target="../slideLayouts/slideLayout25.xml"/><Relationship Id="rId9"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6.xml"/><Relationship Id="rId7" Type="http://schemas.openxmlformats.org/officeDocument/2006/relationships/image" Target="../media/image20.png"/><Relationship Id="rId2" Type="http://schemas.openxmlformats.org/officeDocument/2006/relationships/slideLayout" Target="../slideLayouts/slideLayout19.xml"/><Relationship Id="rId1" Type="http://schemas.openxmlformats.org/officeDocument/2006/relationships/tags" Target="../tags/tag7.xml"/><Relationship Id="rId6" Type="http://schemas.microsoft.com/office/2007/relationships/hdphoto" Target="../media/hdphoto3.wdp"/><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8.xml"/><Relationship Id="rId6" Type="http://schemas.microsoft.com/office/2007/relationships/hdphoto" Target="../media/hdphoto4.wdp"/><Relationship Id="rId5" Type="http://schemas.openxmlformats.org/officeDocument/2006/relationships/image" Target="../media/image24.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8.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394311" y="-444486"/>
            <a:ext cx="8070739" cy="6167609"/>
          </a:xfrm>
          <a:prstGeom prst="rect">
            <a:avLst/>
          </a:prstGeom>
        </p:spPr>
      </p:pic>
      <p:pic>
        <p:nvPicPr>
          <p:cNvPr id="8" name="图片 7">
            <a:extLst>
              <a:ext uri="{FF2B5EF4-FFF2-40B4-BE49-F238E27FC236}">
                <a16:creationId xmlns:a16="http://schemas.microsoft.com/office/drawing/2014/main" id="{8D74B89D-CAD9-4DC2-BFE4-8B97EBCFF68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388123" y="1900663"/>
            <a:ext cx="5084337" cy="5084337"/>
          </a:xfrm>
          <a:prstGeom prst="rect">
            <a:avLst/>
          </a:prstGeom>
        </p:spPr>
      </p:pic>
      <p:pic>
        <p:nvPicPr>
          <p:cNvPr id="5" name="Picture 4"/>
          <p:cNvPicPr>
            <a:picLocks noChangeAspect="1"/>
          </p:cNvPicPr>
          <p:nvPr/>
        </p:nvPicPr>
        <p:blipFill>
          <a:blip r:embed="rId6"/>
          <a:stretch>
            <a:fillRect/>
          </a:stretch>
        </p:blipFill>
        <p:spPr>
          <a:xfrm>
            <a:off x="5732759" y="2005158"/>
            <a:ext cx="5393841" cy="1268319"/>
          </a:xfrm>
          <a:prstGeom prst="rect">
            <a:avLst/>
          </a:prstGeom>
        </p:spPr>
      </p:pic>
    </p:spTree>
    <p:custDataLst>
      <p:tags r:id="rId1"/>
    </p:custDataLst>
    <p:extLst>
      <p:ext uri="{BB962C8B-B14F-4D97-AF65-F5344CB8AC3E}">
        <p14:creationId xmlns:p14="http://schemas.microsoft.com/office/powerpoint/2010/main" val="3679492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a:extLst>
              <a:ext uri="{FF2B5EF4-FFF2-40B4-BE49-F238E27FC236}">
                <a16:creationId xmlns:a16="http://schemas.microsoft.com/office/drawing/2014/main" id="{BAF5461C-1342-745C-11B2-20556CB789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endParaRPr>
          </a:p>
        </p:txBody>
      </p:sp>
      <p:sp>
        <p:nvSpPr>
          <p:cNvPr id="12" name="TextBox 11">
            <a:extLst>
              <a:ext uri="{FF2B5EF4-FFF2-40B4-BE49-F238E27FC236}">
                <a16:creationId xmlns:a16="http://schemas.microsoft.com/office/drawing/2014/main" id="{1E334072-C1B3-4A67-03D1-4193557938B9}"/>
              </a:ext>
            </a:extLst>
          </p:cNvPr>
          <p:cNvSpPr txBox="1"/>
          <p:nvPr/>
        </p:nvSpPr>
        <p:spPr>
          <a:xfrm>
            <a:off x="5619751" y="1790700"/>
            <a:ext cx="5819774" cy="3390900"/>
          </a:xfrm>
          <a:prstGeom prst="rect">
            <a:avLst/>
          </a:prstGeom>
          <a:noFill/>
        </p:spPr>
        <p:txBody>
          <a:bodyPr wrap="square" rtlCol="0">
            <a:spAutoFit/>
          </a:bodyPr>
          <a:lstStyle/>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Số khối lập phương của bạn Mai: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trên mỗi hàng có 2 khối lập phương nhỏ</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trước mỗi hàng có 4 khối lập phương nhỏ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Có tất cả  3 hàng được xếp như vậy</a:t>
            </a:r>
          </a:p>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Ta có : (2 x 4) x 3 hay 3 x (2 x 4)  = 3 x 8 = 24 </a:t>
            </a:r>
            <a:r>
              <a:rPr lang="vi-VN" sz="2400" dirty="0">
                <a:solidFill>
                  <a:prstClr val="black"/>
                </a:solidFill>
                <a:latin typeface="Cambria" panose="02040503050406030204" pitchFamily="18" charset="0"/>
                <a:ea typeface="Cambria" panose="02040503050406030204" pitchFamily="18" charset="0"/>
              </a:rPr>
              <a:t>(khối lập phương nhỏ)</a:t>
            </a:r>
          </a:p>
        </p:txBody>
      </p:sp>
    </p:spTree>
    <p:custDataLst>
      <p:tags r:id="rId1"/>
    </p:custDataLst>
    <p:extLst>
      <p:ext uri="{BB962C8B-B14F-4D97-AF65-F5344CB8AC3E}">
        <p14:creationId xmlns:p14="http://schemas.microsoft.com/office/powerpoint/2010/main" val="3063659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3" name="Picture 2">
            <a:extLst>
              <a:ext uri="{FF2B5EF4-FFF2-40B4-BE49-F238E27FC236}">
                <a16:creationId xmlns:a16="http://schemas.microsoft.com/office/drawing/2014/main" id="{8390E58F-C9D7-2E39-0899-144B236D15BE}"/>
              </a:ext>
            </a:extLst>
          </p:cNvPr>
          <p:cNvPicPr>
            <a:picLocks noChangeAspect="1"/>
          </p:cNvPicPr>
          <p:nvPr/>
        </p:nvPicPr>
        <p:blipFill>
          <a:blip r:embed="rId4"/>
          <a:stretch>
            <a:fillRect/>
          </a:stretch>
        </p:blipFill>
        <p:spPr>
          <a:xfrm>
            <a:off x="3638549" y="309563"/>
            <a:ext cx="5133975" cy="3329174"/>
          </a:xfrm>
          <a:prstGeom prst="rect">
            <a:avLst/>
          </a:prstGeom>
        </p:spPr>
      </p:pic>
      <p:sp>
        <p:nvSpPr>
          <p:cNvPr id="5" name="Rectangle: Rounded Corners 4">
            <a:extLst>
              <a:ext uri="{FF2B5EF4-FFF2-40B4-BE49-F238E27FC236}">
                <a16:creationId xmlns:a16="http://schemas.microsoft.com/office/drawing/2014/main" id="{FFB2C514-70CB-19F8-D14F-CEB1C3747B9F}"/>
              </a:ext>
            </a:extLst>
          </p:cNvPr>
          <p:cNvSpPr/>
          <p:nvPr/>
        </p:nvSpPr>
        <p:spPr>
          <a:xfrm>
            <a:off x="2171700" y="4457700"/>
            <a:ext cx="7829550" cy="9906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Vậy số khối lập phương nhỏ của hai bạn đều bằng nhau và bằng 24.</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Rectangle: Rounded Corners 6">
            <a:extLst>
              <a:ext uri="{FF2B5EF4-FFF2-40B4-BE49-F238E27FC236}">
                <a16:creationId xmlns:a16="http://schemas.microsoft.com/office/drawing/2014/main" id="{5558A717-298E-E5DF-C921-5C476B486560}"/>
              </a:ext>
            </a:extLst>
          </p:cNvPr>
          <p:cNvSpPr/>
          <p:nvPr/>
        </p:nvSpPr>
        <p:spPr>
          <a:xfrm>
            <a:off x="2209800" y="5629275"/>
            <a:ext cx="7829550" cy="9525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Nhận xét của bạn Robot về cách tìm của cả hai bạn đều đúng rất chính xác. </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Rectangle: Rounded Corners 8">
            <a:extLst>
              <a:ext uri="{FF2B5EF4-FFF2-40B4-BE49-F238E27FC236}">
                <a16:creationId xmlns:a16="http://schemas.microsoft.com/office/drawing/2014/main" id="{38A9BD2B-B7AB-5D6B-08CC-25CBDFBBC189}"/>
              </a:ext>
            </a:extLst>
          </p:cNvPr>
          <p:cNvSpPr/>
          <p:nvPr/>
        </p:nvSpPr>
        <p:spPr>
          <a:xfrm>
            <a:off x="4333875" y="3724275"/>
            <a:ext cx="3924300"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(3 x 2) x 4 = 3 x (2 x 4)</a:t>
            </a:r>
          </a:p>
        </p:txBody>
      </p:sp>
    </p:spTree>
    <p:custDataLst>
      <p:tags r:id="rId1"/>
    </p:custDataLst>
    <p:extLst>
      <p:ext uri="{BB962C8B-B14F-4D97-AF65-F5344CB8AC3E}">
        <p14:creationId xmlns:p14="http://schemas.microsoft.com/office/powerpoint/2010/main" val="2979329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8EDCFBF0-47F4-6FDC-97B9-C3D24A134C2B}"/>
              </a:ext>
            </a:extLst>
          </p:cNvPr>
          <p:cNvSpPr txBox="1"/>
          <p:nvPr/>
        </p:nvSpPr>
        <p:spPr>
          <a:xfrm>
            <a:off x="1257300" y="476250"/>
            <a:ext cx="9334500" cy="584775"/>
          </a:xfrm>
          <a:prstGeom prst="rect">
            <a:avLst/>
          </a:prstGeom>
          <a:noFill/>
        </p:spPr>
        <p:txBody>
          <a:bodyPr wrap="square" rtlCol="0">
            <a:spAutoFit/>
          </a:bodyPr>
          <a:lstStyle/>
          <a:p>
            <a:r>
              <a:rPr lang="nl-NL" sz="3200" dirty="0">
                <a:solidFill>
                  <a:srgbClr val="000000"/>
                </a:solidFill>
                <a:effectLst/>
                <a:ea typeface="Times New Roman" panose="02020603050405020304" pitchFamily="18" charset="0"/>
              </a:rPr>
              <a:t>b) Tính giá trị của các biểu thức </a:t>
            </a:r>
            <a:r>
              <a:rPr lang="nl-NL" sz="3200" b="1" dirty="0">
                <a:solidFill>
                  <a:srgbClr val="000000"/>
                </a:solidFill>
                <a:effectLst/>
                <a:ea typeface="Times New Roman" panose="02020603050405020304" pitchFamily="18" charset="0"/>
              </a:rPr>
              <a:t>(a x b) x c và a x (b x c)</a:t>
            </a:r>
            <a:r>
              <a:rPr lang="nl-NL" sz="3200" dirty="0">
                <a:solidFill>
                  <a:srgbClr val="000000"/>
                </a:solidFill>
                <a:effectLst/>
                <a:ea typeface="Times New Roman" panose="02020603050405020304" pitchFamily="18" charset="0"/>
              </a:rPr>
              <a:t> </a:t>
            </a:r>
            <a:endParaRPr lang="en-US" sz="3200" dirty="0"/>
          </a:p>
        </p:txBody>
      </p:sp>
      <p:graphicFrame>
        <p:nvGraphicFramePr>
          <p:cNvPr id="5" name="Table 5">
            <a:extLst>
              <a:ext uri="{FF2B5EF4-FFF2-40B4-BE49-F238E27FC236}">
                <a16:creationId xmlns:a16="http://schemas.microsoft.com/office/drawing/2014/main" id="{17EEE378-D2E9-C686-05E9-61559D181564}"/>
              </a:ext>
            </a:extLst>
          </p:cNvPr>
          <p:cNvGraphicFramePr>
            <a:graphicFrameLocks noGrp="1"/>
          </p:cNvGraphicFramePr>
          <p:nvPr>
            <p:extLst>
              <p:ext uri="{D42A27DB-BD31-4B8C-83A1-F6EECF244321}">
                <p14:modId xmlns:p14="http://schemas.microsoft.com/office/powerpoint/2010/main" val="196711862"/>
              </p:ext>
            </p:extLst>
          </p:nvPr>
        </p:nvGraphicFramePr>
        <p:xfrm>
          <a:off x="1066800" y="1500716"/>
          <a:ext cx="10372725" cy="2035812"/>
        </p:xfrm>
        <a:graphic>
          <a:graphicData uri="http://schemas.openxmlformats.org/drawingml/2006/table">
            <a:tbl>
              <a:tblPr firstRow="1" bandRow="1">
                <a:tableStyleId>{21E4AEA4-8DFA-4A89-87EB-49C32662AFE0}</a:tableStyleId>
              </a:tblPr>
              <a:tblGrid>
                <a:gridCol w="1209675">
                  <a:extLst>
                    <a:ext uri="{9D8B030D-6E8A-4147-A177-3AD203B41FA5}">
                      <a16:colId xmlns:a16="http://schemas.microsoft.com/office/drawing/2014/main" val="4209254148"/>
                    </a:ext>
                  </a:extLst>
                </a:gridCol>
                <a:gridCol w="1200150">
                  <a:extLst>
                    <a:ext uri="{9D8B030D-6E8A-4147-A177-3AD203B41FA5}">
                      <a16:colId xmlns:a16="http://schemas.microsoft.com/office/drawing/2014/main" val="1268828668"/>
                    </a:ext>
                  </a:extLst>
                </a:gridCol>
                <a:gridCol w="1304925">
                  <a:extLst>
                    <a:ext uri="{9D8B030D-6E8A-4147-A177-3AD203B41FA5}">
                      <a16:colId xmlns:a16="http://schemas.microsoft.com/office/drawing/2014/main" val="4019893441"/>
                    </a:ext>
                  </a:extLst>
                </a:gridCol>
                <a:gridCol w="3381375">
                  <a:extLst>
                    <a:ext uri="{9D8B030D-6E8A-4147-A177-3AD203B41FA5}">
                      <a16:colId xmlns:a16="http://schemas.microsoft.com/office/drawing/2014/main" val="1430161641"/>
                    </a:ext>
                  </a:extLst>
                </a:gridCol>
                <a:gridCol w="3276600">
                  <a:extLst>
                    <a:ext uri="{9D8B030D-6E8A-4147-A177-3AD203B41FA5}">
                      <a16:colId xmlns:a16="http://schemas.microsoft.com/office/drawing/2014/main" val="2109969250"/>
                    </a:ext>
                  </a:extLst>
                </a:gridCol>
              </a:tblGrid>
              <a:tr h="505884">
                <a:tc>
                  <a:txBody>
                    <a:bodyPr/>
                    <a:lstStyle/>
                    <a:p>
                      <a:pPr algn="ctr"/>
                      <a:r>
                        <a:rPr lang="en-US" sz="2800" dirty="0">
                          <a:solidFill>
                            <a:srgbClr val="00206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79778608"/>
                  </a:ext>
                </a:extLst>
              </a:tr>
              <a:tr h="505884">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7068437"/>
                  </a:ext>
                </a:extLst>
              </a:tr>
              <a:tr h="505884">
                <a:tc>
                  <a:txBody>
                    <a:bodyPr/>
                    <a:lstStyle/>
                    <a:p>
                      <a:pPr algn="ctr"/>
                      <a:r>
                        <a:rPr lang="en-US" sz="24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89870"/>
                  </a:ext>
                </a:extLst>
              </a:tr>
              <a:tr h="505884">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8228730"/>
                  </a:ext>
                </a:extLst>
              </a:tr>
            </a:tbl>
          </a:graphicData>
        </a:graphic>
      </p:graphicFrame>
      <p:sp>
        <p:nvSpPr>
          <p:cNvPr id="6" name="TextBox 5">
            <a:extLst>
              <a:ext uri="{FF2B5EF4-FFF2-40B4-BE49-F238E27FC236}">
                <a16:creationId xmlns:a16="http://schemas.microsoft.com/office/drawing/2014/main" id="{1B4D3FE0-3051-866F-42E0-546EA143CF6C}"/>
              </a:ext>
            </a:extLst>
          </p:cNvPr>
          <p:cNvSpPr txBox="1"/>
          <p:nvPr/>
        </p:nvSpPr>
        <p:spPr>
          <a:xfrm>
            <a:off x="4943475" y="2028825"/>
            <a:ext cx="2981325" cy="523220"/>
          </a:xfrm>
          <a:prstGeom prst="rect">
            <a:avLst/>
          </a:prstGeom>
          <a:noFill/>
        </p:spPr>
        <p:txBody>
          <a:bodyPr wrap="square" rtlCol="0">
            <a:spAutoFit/>
          </a:bodyPr>
          <a:lstStyle/>
          <a:p>
            <a:pPr algn="ctr"/>
            <a:r>
              <a:rPr lang="nl-NL" sz="2800" b="1" dirty="0">
                <a:solidFill>
                  <a:srgbClr val="FF0000"/>
                </a:solidFill>
                <a:effectLst/>
                <a:ea typeface="Times New Roman" panose="02020603050405020304" pitchFamily="18" charset="0"/>
                <a:cs typeface="Times New Roman" panose="02020603050405020304" pitchFamily="18" charset="0"/>
              </a:rPr>
              <a:t>(5 x 4) x 2 = 40 </a:t>
            </a:r>
            <a:endParaRPr lang="en-US" sz="2800" b="1" dirty="0">
              <a:solidFill>
                <a:srgbClr val="FF0000"/>
              </a:solidFill>
              <a:cs typeface="Times New Roman" panose="02020603050405020304" pitchFamily="18" charset="0"/>
            </a:endParaRPr>
          </a:p>
        </p:txBody>
      </p:sp>
      <p:sp>
        <p:nvSpPr>
          <p:cNvPr id="7" name="TextBox 6">
            <a:extLst>
              <a:ext uri="{FF2B5EF4-FFF2-40B4-BE49-F238E27FC236}">
                <a16:creationId xmlns:a16="http://schemas.microsoft.com/office/drawing/2014/main" id="{432A2D1A-4797-1840-C2A4-4CD44CD9D052}"/>
              </a:ext>
            </a:extLst>
          </p:cNvPr>
          <p:cNvSpPr txBox="1"/>
          <p:nvPr/>
        </p:nvSpPr>
        <p:spPr>
          <a:xfrm>
            <a:off x="8334375" y="20002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5 x (4 x 2) = 40</a:t>
            </a:r>
            <a:endParaRPr lang="en-US" sz="2800" b="1" dirty="0">
              <a:solidFill>
                <a:srgbClr val="FF0000"/>
              </a:solidFill>
              <a:cs typeface="Times New Roman" panose="02020603050405020304" pitchFamily="18" charset="0"/>
            </a:endParaRPr>
          </a:p>
        </p:txBody>
      </p:sp>
      <p:sp>
        <p:nvSpPr>
          <p:cNvPr id="8" name="TextBox 7">
            <a:extLst>
              <a:ext uri="{FF2B5EF4-FFF2-40B4-BE49-F238E27FC236}">
                <a16:creationId xmlns:a16="http://schemas.microsoft.com/office/drawing/2014/main" id="{81A29F0D-4917-5478-2F4E-6A4E91FD18B1}"/>
              </a:ext>
            </a:extLst>
          </p:cNvPr>
          <p:cNvSpPr txBox="1"/>
          <p:nvPr/>
        </p:nvSpPr>
        <p:spPr>
          <a:xfrm>
            <a:off x="4953000" y="25241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 </a:t>
            </a:r>
            <a:endParaRPr lang="en-US" sz="2800" b="1" dirty="0">
              <a:solidFill>
                <a:srgbClr val="FF0000"/>
              </a:solidFill>
              <a:cs typeface="Times New Roman" panose="02020603050405020304" pitchFamily="18" charset="0"/>
            </a:endParaRPr>
          </a:p>
        </p:txBody>
      </p:sp>
      <p:sp>
        <p:nvSpPr>
          <p:cNvPr id="10" name="TextBox 9">
            <a:extLst>
              <a:ext uri="{FF2B5EF4-FFF2-40B4-BE49-F238E27FC236}">
                <a16:creationId xmlns:a16="http://schemas.microsoft.com/office/drawing/2014/main" id="{CA611919-3966-DAA8-68DB-11EC81279541}"/>
              </a:ext>
            </a:extLst>
          </p:cNvPr>
          <p:cNvSpPr txBox="1"/>
          <p:nvPr/>
        </p:nvSpPr>
        <p:spPr>
          <a:xfrm>
            <a:off x="8362950" y="25336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a:t>
            </a:r>
            <a:endParaRPr lang="en-US" sz="2800" b="1" dirty="0">
              <a:solidFill>
                <a:srgbClr val="FF0000"/>
              </a:solidFill>
              <a:cs typeface="Times New Roman" panose="02020603050405020304" pitchFamily="18" charset="0"/>
            </a:endParaRPr>
          </a:p>
        </p:txBody>
      </p:sp>
      <p:sp>
        <p:nvSpPr>
          <p:cNvPr id="12" name="TextBox 11">
            <a:extLst>
              <a:ext uri="{FF2B5EF4-FFF2-40B4-BE49-F238E27FC236}">
                <a16:creationId xmlns:a16="http://schemas.microsoft.com/office/drawing/2014/main" id="{38EF3C63-8959-1E90-09B6-AED802966EF9}"/>
              </a:ext>
            </a:extLst>
          </p:cNvPr>
          <p:cNvSpPr txBox="1"/>
          <p:nvPr/>
        </p:nvSpPr>
        <p:spPr>
          <a:xfrm>
            <a:off x="4905375" y="30289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 </a:t>
            </a:r>
            <a:endParaRPr lang="en-US" sz="2800" b="1" dirty="0">
              <a:solidFill>
                <a:srgbClr val="FF0000"/>
              </a:solidFill>
              <a:cs typeface="Times New Roman" panose="02020603050405020304" pitchFamily="18" charset="0"/>
            </a:endParaRPr>
          </a:p>
        </p:txBody>
      </p:sp>
      <p:sp>
        <p:nvSpPr>
          <p:cNvPr id="13" name="TextBox 12">
            <a:extLst>
              <a:ext uri="{FF2B5EF4-FFF2-40B4-BE49-F238E27FC236}">
                <a16:creationId xmlns:a16="http://schemas.microsoft.com/office/drawing/2014/main" id="{B023439C-8F2A-9013-1EEF-7D21EC6224B5}"/>
              </a:ext>
            </a:extLst>
          </p:cNvPr>
          <p:cNvSpPr txBox="1"/>
          <p:nvPr/>
        </p:nvSpPr>
        <p:spPr>
          <a:xfrm>
            <a:off x="8343900" y="30575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a:t>
            </a:r>
            <a:endParaRPr lang="en-US" sz="2800" b="1" dirty="0">
              <a:solidFill>
                <a:srgbClr val="FF0000"/>
              </a:solidFill>
              <a:cs typeface="Times New Roman" panose="02020603050405020304" pitchFamily="18" charset="0"/>
            </a:endParaRPr>
          </a:p>
        </p:txBody>
      </p:sp>
      <p:sp>
        <p:nvSpPr>
          <p:cNvPr id="14" name="TextBox 13">
            <a:extLst>
              <a:ext uri="{FF2B5EF4-FFF2-40B4-BE49-F238E27FC236}">
                <a16:creationId xmlns:a16="http://schemas.microsoft.com/office/drawing/2014/main" id="{54F0648C-B169-41F9-CB47-BC0263625F5A}"/>
              </a:ext>
            </a:extLst>
          </p:cNvPr>
          <p:cNvSpPr txBox="1"/>
          <p:nvPr/>
        </p:nvSpPr>
        <p:spPr>
          <a:xfrm>
            <a:off x="828675" y="3733800"/>
            <a:ext cx="10848975" cy="584775"/>
          </a:xfrm>
          <a:prstGeom prst="rect">
            <a:avLst/>
          </a:prstGeom>
          <a:noFill/>
        </p:spPr>
        <p:txBody>
          <a:bodyPr wrap="square" rtlCol="0">
            <a:spAutoFit/>
          </a:bodyPr>
          <a:lstStyle/>
          <a:p>
            <a:r>
              <a:rPr lang="pt-BR" sz="3200" dirty="0">
                <a:solidFill>
                  <a:srgbClr val="000000"/>
                </a:solidFill>
                <a:ea typeface="Times New Roman" panose="02020603050405020304" pitchFamily="18" charset="0"/>
              </a:rPr>
              <a:t>Nhận thấy giá trị (a x b) x c và a x (b x c) luôn bằng nhau, ta viết: </a:t>
            </a:r>
            <a:endParaRPr lang="en-US" sz="3200" dirty="0"/>
          </a:p>
        </p:txBody>
      </p:sp>
      <p:sp>
        <p:nvSpPr>
          <p:cNvPr id="15" name="Rectangle: Rounded Corners 14">
            <a:extLst>
              <a:ext uri="{FF2B5EF4-FFF2-40B4-BE49-F238E27FC236}">
                <a16:creationId xmlns:a16="http://schemas.microsoft.com/office/drawing/2014/main" id="{35D986BF-0E89-6619-2678-A451542D500E}"/>
              </a:ext>
            </a:extLst>
          </p:cNvPr>
          <p:cNvSpPr/>
          <p:nvPr/>
        </p:nvSpPr>
        <p:spPr>
          <a:xfrm>
            <a:off x="4000500" y="4467225"/>
            <a:ext cx="4486275" cy="628650"/>
          </a:xfrm>
          <a:prstGeom prst="roundRect">
            <a:avLst/>
          </a:prstGeom>
          <a:ln w="57150">
            <a:solidFill>
              <a:srgbClr val="E21454"/>
            </a:solidFill>
          </a:ln>
        </p:spPr>
        <p:style>
          <a:lnRef idx="2">
            <a:schemeClr val="accent2"/>
          </a:lnRef>
          <a:fillRef idx="1">
            <a:schemeClr val="lt1"/>
          </a:fillRef>
          <a:effectRef idx="0">
            <a:schemeClr val="accent2"/>
          </a:effectRef>
          <a:fontRef idx="minor">
            <a:schemeClr val="dk1"/>
          </a:fontRef>
        </p:style>
        <p:txBody>
          <a:bodyPr rtlCol="0" anchor="ctr"/>
          <a:lstStyle/>
          <a:p>
            <a:pPr lvl="0" algn="ctr">
              <a:buClr>
                <a:srgbClr val="000000"/>
              </a:buClr>
              <a:defRPr/>
            </a:pPr>
            <a:r>
              <a:rPr lang="pt-BR" sz="2800" kern="0" dirty="0">
                <a:solidFill>
                  <a:srgbClr val="F7A9BD">
                    <a:lumMod val="10000"/>
                  </a:srgbClr>
                </a:solidFill>
                <a:sym typeface="Arial"/>
              </a:rPr>
              <a:t>(a x b) x c = a x (b x c) </a:t>
            </a:r>
            <a:endParaRPr kumimoji="0" lang="en-US" sz="2800" b="0" i="0" u="none" strike="noStrike" kern="0" cap="none" spc="0" normalizeH="0" baseline="0" noProof="0" dirty="0">
              <a:ln>
                <a:noFill/>
              </a:ln>
              <a:solidFill>
                <a:srgbClr val="F7A9BD">
                  <a:lumMod val="10000"/>
                </a:srgbClr>
              </a:solidFill>
              <a:effectLst/>
              <a:uLnTx/>
              <a:uFillTx/>
              <a:sym typeface="Arial"/>
            </a:endParaRPr>
          </a:p>
        </p:txBody>
      </p:sp>
      <p:sp>
        <p:nvSpPr>
          <p:cNvPr id="17" name="TextBox 16">
            <a:extLst>
              <a:ext uri="{FF2B5EF4-FFF2-40B4-BE49-F238E27FC236}">
                <a16:creationId xmlns:a16="http://schemas.microsoft.com/office/drawing/2014/main" id="{C84A889E-853B-4733-7A52-1ED25DC5139E}"/>
              </a:ext>
            </a:extLst>
          </p:cNvPr>
          <p:cNvSpPr txBox="1"/>
          <p:nvPr/>
        </p:nvSpPr>
        <p:spPr>
          <a:xfrm>
            <a:off x="1000124" y="5267325"/>
            <a:ext cx="10563225" cy="1077218"/>
          </a:xfrm>
          <a:prstGeom prst="rect">
            <a:avLst/>
          </a:prstGeom>
          <a:noFill/>
        </p:spPr>
        <p:txBody>
          <a:bodyPr wrap="square" rtlCol="0">
            <a:spAutoFit/>
          </a:bodyPr>
          <a:lstStyle/>
          <a:p>
            <a:pPr algn="just"/>
            <a:r>
              <a:rPr lang="nl-NL" sz="3200" b="1" dirty="0">
                <a:solidFill>
                  <a:srgbClr val="002060"/>
                </a:solidFill>
                <a:ea typeface="Times New Roman" panose="02020603050405020304" pitchFamily="18" charset="0"/>
              </a:rPr>
              <a:t>Khi nhân một tích hai số với số thứ ba, ta có thể nhân số thứ nhất với tích của số thứ hai và số thứ ba.</a:t>
            </a:r>
            <a:endParaRPr lang="en-US" sz="3200" b="1" dirty="0">
              <a:solidFill>
                <a:srgbClr val="002060"/>
              </a:solidFill>
            </a:endParaRPr>
          </a:p>
        </p:txBody>
      </p:sp>
    </p:spTree>
    <p:custDataLst>
      <p:tags r:id="rId1"/>
    </p:custDataLst>
    <p:extLst>
      <p:ext uri="{BB962C8B-B14F-4D97-AF65-F5344CB8AC3E}">
        <p14:creationId xmlns:p14="http://schemas.microsoft.com/office/powerpoint/2010/main" val="2226900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P spid="12" grpId="0"/>
      <p:bldP spid="13" grpId="0"/>
      <p:bldP spid="14" grpId="0"/>
      <p:bldP spid="15"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7" name="图片 7">
            <a:extLst>
              <a:ext uri="{FF2B5EF4-FFF2-40B4-BE49-F238E27FC236}">
                <a16:creationId xmlns:a16="http://schemas.microsoft.com/office/drawing/2014/main" id="{FBE7E8E2-F5BE-404A-8B3E-6B613EEF27F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3" name="Picture 2">
            <a:extLst>
              <a:ext uri="{FF2B5EF4-FFF2-40B4-BE49-F238E27FC236}">
                <a16:creationId xmlns:a16="http://schemas.microsoft.com/office/drawing/2014/main" id="{FC104DBC-A15A-A841-CD1A-553BFBD03B5E}"/>
              </a:ext>
            </a:extLst>
          </p:cNvPr>
          <p:cNvPicPr>
            <a:picLocks noChangeAspect="1"/>
          </p:cNvPicPr>
          <p:nvPr/>
        </p:nvPicPr>
        <p:blipFill>
          <a:blip r:embed="rId6"/>
          <a:stretch>
            <a:fillRect/>
          </a:stretch>
        </p:blipFill>
        <p:spPr>
          <a:xfrm>
            <a:off x="1013188" y="2237148"/>
            <a:ext cx="6279424" cy="1926503"/>
          </a:xfrm>
          <a:prstGeom prst="rect">
            <a:avLst/>
          </a:prstGeom>
        </p:spPr>
      </p:pic>
    </p:spTree>
    <p:custDataLst>
      <p:tags r:id="rId1"/>
    </p:custDataLst>
    <p:extLst>
      <p:ext uri="{BB962C8B-B14F-4D97-AF65-F5344CB8AC3E}">
        <p14:creationId xmlns:p14="http://schemas.microsoft.com/office/powerpoint/2010/main" val="3442264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6562725" cy="584775"/>
          </a:xfrm>
          <a:prstGeom prst="rect">
            <a:avLst/>
          </a:prstGeom>
          <a:noFill/>
        </p:spPr>
        <p:txBody>
          <a:bodyPr wrap="square" rtlCol="0">
            <a:spAutoFit/>
          </a:bodyPr>
          <a:lstStyle/>
          <a:p>
            <a:r>
              <a:rPr lang="en-US" sz="3200" b="1" dirty="0" err="1"/>
              <a:t>Tính</a:t>
            </a:r>
            <a:r>
              <a:rPr lang="en-US" sz="3200" b="1" dirty="0"/>
              <a:t> </a:t>
            </a:r>
            <a:r>
              <a:rPr lang="en-US" sz="3200" b="1" dirty="0" err="1"/>
              <a:t>bằng</a:t>
            </a:r>
            <a:r>
              <a:rPr lang="en-US" sz="3200" b="1" dirty="0"/>
              <a:t> </a:t>
            </a:r>
            <a:r>
              <a:rPr lang="en-US" sz="3200" b="1" dirty="0" err="1"/>
              <a:t>hai</a:t>
            </a:r>
            <a:r>
              <a:rPr lang="en-US" sz="3200" b="1" dirty="0"/>
              <a:t> </a:t>
            </a:r>
            <a:r>
              <a:rPr lang="en-US" sz="3200" b="1" dirty="0" err="1"/>
              <a:t>cách</a:t>
            </a:r>
            <a:r>
              <a:rPr lang="en-US" sz="3200" b="1" dirty="0"/>
              <a:t> (</a:t>
            </a:r>
            <a:r>
              <a:rPr lang="en-US" sz="3200" b="1" dirty="0" err="1"/>
              <a:t>theo</a:t>
            </a:r>
            <a:r>
              <a:rPr lang="en-US" sz="3200" b="1" dirty="0"/>
              <a:t> </a:t>
            </a:r>
            <a:r>
              <a:rPr lang="en-US" sz="3200" b="1" dirty="0" err="1"/>
              <a:t>mẫu</a:t>
            </a:r>
            <a:r>
              <a:rPr lang="en-US" sz="3200" b="1" dirty="0"/>
              <a:t>)</a:t>
            </a:r>
          </a:p>
        </p:txBody>
      </p:sp>
      <p:sp>
        <p:nvSpPr>
          <p:cNvPr id="6" name="Rectangle 5">
            <a:extLst>
              <a:ext uri="{FF2B5EF4-FFF2-40B4-BE49-F238E27FC236}">
                <a16:creationId xmlns:a16="http://schemas.microsoft.com/office/drawing/2014/main" id="{7903981F-BA05-14B8-00DC-AC9825A26501}"/>
              </a:ext>
            </a:extLst>
          </p:cNvPr>
          <p:cNvSpPr/>
          <p:nvPr/>
        </p:nvSpPr>
        <p:spPr>
          <a:xfrm>
            <a:off x="2505075" y="1133474"/>
            <a:ext cx="7629525" cy="1790701"/>
          </a:xfrm>
          <a:prstGeom prst="rect">
            <a:avLst/>
          </a:prstGeom>
          <a:solidFill>
            <a:srgbClr val="FCD4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F79FBD-00D0-C2E9-38C2-C77EF5E7CB0C}"/>
              </a:ext>
            </a:extLst>
          </p:cNvPr>
          <p:cNvSpPr txBox="1"/>
          <p:nvPr/>
        </p:nvSpPr>
        <p:spPr>
          <a:xfrm>
            <a:off x="2733675" y="1171575"/>
            <a:ext cx="4238625" cy="584775"/>
          </a:xfrm>
          <a:prstGeom prst="rect">
            <a:avLst/>
          </a:prstGeom>
          <a:noFill/>
        </p:spPr>
        <p:txBody>
          <a:bodyPr wrap="square" rtlCol="0">
            <a:spAutoFit/>
          </a:bodyPr>
          <a:lstStyle/>
          <a:p>
            <a:r>
              <a:rPr lang="en-US" sz="3200" dirty="0" err="1"/>
              <a:t>Mẫu</a:t>
            </a:r>
            <a:r>
              <a:rPr lang="en-US" sz="3200" dirty="0"/>
              <a:t>: 4 x 3 x 2 = ?</a:t>
            </a:r>
          </a:p>
        </p:txBody>
      </p:sp>
      <p:sp>
        <p:nvSpPr>
          <p:cNvPr id="9" name="TextBox 8">
            <a:extLst>
              <a:ext uri="{FF2B5EF4-FFF2-40B4-BE49-F238E27FC236}">
                <a16:creationId xmlns:a16="http://schemas.microsoft.com/office/drawing/2014/main" id="{D3EC6A40-4A7F-008A-7E5C-8579121ED865}"/>
              </a:ext>
            </a:extLst>
          </p:cNvPr>
          <p:cNvSpPr txBox="1"/>
          <p:nvPr/>
        </p:nvSpPr>
        <p:spPr>
          <a:xfrm>
            <a:off x="2905125" y="1762125"/>
            <a:ext cx="7267575" cy="584775"/>
          </a:xfrm>
          <a:prstGeom prst="rect">
            <a:avLst/>
          </a:prstGeom>
          <a:noFill/>
        </p:spPr>
        <p:txBody>
          <a:bodyPr wrap="square" rtlCol="0">
            <a:spAutoFit/>
          </a:bodyPr>
          <a:lstStyle/>
          <a:p>
            <a:r>
              <a:rPr lang="en-US" sz="3200" dirty="0" err="1"/>
              <a:t>Cách</a:t>
            </a:r>
            <a:r>
              <a:rPr lang="en-US" sz="3200" dirty="0"/>
              <a:t> 1: 4 x 3 x 2 =  (4 x 3) x 2 = 12 x 2 = 24</a:t>
            </a:r>
          </a:p>
        </p:txBody>
      </p:sp>
      <p:sp>
        <p:nvSpPr>
          <p:cNvPr id="10" name="TextBox 9">
            <a:extLst>
              <a:ext uri="{FF2B5EF4-FFF2-40B4-BE49-F238E27FC236}">
                <a16:creationId xmlns:a16="http://schemas.microsoft.com/office/drawing/2014/main" id="{90A24D52-0FAA-A275-EAB8-9D3D0E4839E6}"/>
              </a:ext>
            </a:extLst>
          </p:cNvPr>
          <p:cNvSpPr txBox="1"/>
          <p:nvPr/>
        </p:nvSpPr>
        <p:spPr>
          <a:xfrm>
            <a:off x="2924175" y="2362200"/>
            <a:ext cx="7267575" cy="584775"/>
          </a:xfrm>
          <a:prstGeom prst="rect">
            <a:avLst/>
          </a:prstGeom>
          <a:noFill/>
        </p:spPr>
        <p:txBody>
          <a:bodyPr wrap="square" rtlCol="0">
            <a:spAutoFit/>
          </a:bodyPr>
          <a:lstStyle/>
          <a:p>
            <a:r>
              <a:rPr lang="en-US" sz="3200" dirty="0" err="1"/>
              <a:t>Cách</a:t>
            </a:r>
            <a:r>
              <a:rPr lang="en-US" sz="3200" dirty="0"/>
              <a:t> 2: 4 x 3 x 2 =  4 x (3 x 2) = 4 x 6 = 24</a:t>
            </a:r>
          </a:p>
        </p:txBody>
      </p:sp>
      <p:sp>
        <p:nvSpPr>
          <p:cNvPr id="11" name="Rectangle: Rounded Corners 10">
            <a:extLst>
              <a:ext uri="{FF2B5EF4-FFF2-40B4-BE49-F238E27FC236}">
                <a16:creationId xmlns:a16="http://schemas.microsoft.com/office/drawing/2014/main" id="{A21903EA-C3AD-F470-D9C6-F29DACACEEA9}"/>
              </a:ext>
            </a:extLst>
          </p:cNvPr>
          <p:cNvSpPr/>
          <p:nvPr/>
        </p:nvSpPr>
        <p:spPr>
          <a:xfrm>
            <a:off x="514351" y="3924300"/>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2" name="Rectangle: Rounded Corners 11">
            <a:extLst>
              <a:ext uri="{FF2B5EF4-FFF2-40B4-BE49-F238E27FC236}">
                <a16:creationId xmlns:a16="http://schemas.microsoft.com/office/drawing/2014/main" id="{F0BC06DC-DE13-FEAC-78E0-9B6E757227C4}"/>
              </a:ext>
            </a:extLst>
          </p:cNvPr>
          <p:cNvSpPr/>
          <p:nvPr/>
        </p:nvSpPr>
        <p:spPr>
          <a:xfrm>
            <a:off x="3524250" y="3924300"/>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3" name="Rectangle: Rounded Corners 12">
            <a:extLst>
              <a:ext uri="{FF2B5EF4-FFF2-40B4-BE49-F238E27FC236}">
                <a16:creationId xmlns:a16="http://schemas.microsoft.com/office/drawing/2014/main" id="{5717BF0E-FC40-3CEF-8D89-FC6261410D5F}"/>
              </a:ext>
            </a:extLst>
          </p:cNvPr>
          <p:cNvSpPr/>
          <p:nvPr/>
        </p:nvSpPr>
        <p:spPr>
          <a:xfrm>
            <a:off x="6562725"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3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4" name="Rectangle: Rounded Corners 13">
            <a:extLst>
              <a:ext uri="{FF2B5EF4-FFF2-40B4-BE49-F238E27FC236}">
                <a16:creationId xmlns:a16="http://schemas.microsoft.com/office/drawing/2014/main" id="{048D41D7-BDCC-F9F8-086E-260B6883B437}"/>
              </a:ext>
            </a:extLst>
          </p:cNvPr>
          <p:cNvSpPr/>
          <p:nvPr/>
        </p:nvSpPr>
        <p:spPr>
          <a:xfrm>
            <a:off x="9448800"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2 x 4</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custDataLst>
      <p:tags r:id="rId1"/>
    </p:custDataLst>
    <p:extLst>
      <p:ext uri="{BB962C8B-B14F-4D97-AF65-F5344CB8AC3E}">
        <p14:creationId xmlns:p14="http://schemas.microsoft.com/office/powerpoint/2010/main" val="3740621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4 x 2 x 5 = (4 x 2) x 5</a:t>
            </a:r>
          </a:p>
          <a:p>
            <a:pPr lvl="0" algn="ctr"/>
            <a:r>
              <a:rPr lang="en-US" sz="3200" dirty="0">
                <a:solidFill>
                  <a:srgbClr val="FF0000"/>
                </a:solidFill>
                <a:latin typeface="Cambria" panose="02040503050406030204" pitchFamily="18" charset="0"/>
                <a:ea typeface="Cambria" panose="02040503050406030204" pitchFamily="18" charset="0"/>
              </a:rPr>
              <a:t>                  = 8 x 5 = 40</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TextBox 6">
            <a:extLst>
              <a:ext uri="{FF2B5EF4-FFF2-40B4-BE49-F238E27FC236}">
                <a16:creationId xmlns:a16="http://schemas.microsoft.com/office/drawing/2014/main"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4 x 2 x 5 = 4 x (2 x 5)</a:t>
            </a:r>
          </a:p>
          <a:p>
            <a:pPr lvl="0" algn="ctr"/>
            <a:r>
              <a:rPr lang="en-US" sz="3200" dirty="0">
                <a:solidFill>
                  <a:srgbClr val="FF0000"/>
                </a:solidFill>
                <a:latin typeface="Cambria" panose="02040503050406030204" pitchFamily="18" charset="0"/>
                <a:ea typeface="Cambria" panose="02040503050406030204" pitchFamily="18" charset="0"/>
              </a:rPr>
              <a:t>                   = 4 x 10 = 40 </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TextBox 8">
            <a:extLst>
              <a:ext uri="{FF2B5EF4-FFF2-40B4-BE49-F238E27FC236}">
                <a16:creationId xmlns:a16="http://schemas.microsoft.com/office/drawing/2014/main"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7 x 2 x 3 = (7 x 2) x 3</a:t>
            </a:r>
          </a:p>
          <a:p>
            <a:pPr lvl="0" algn="ctr"/>
            <a:r>
              <a:rPr lang="en-US" sz="3200" dirty="0">
                <a:solidFill>
                  <a:srgbClr val="FF0000"/>
                </a:solidFill>
                <a:latin typeface="Cambria" panose="02040503050406030204" pitchFamily="18" charset="0"/>
                <a:ea typeface="Cambria" panose="02040503050406030204" pitchFamily="18" charset="0"/>
              </a:rPr>
              <a:t>                  = 14 x 3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7 x 2 x 3 = 7 x (2 x 3)</a:t>
            </a:r>
          </a:p>
          <a:p>
            <a:pPr lvl="0" algn="ctr"/>
            <a:r>
              <a:rPr lang="en-US" sz="3200" dirty="0">
                <a:solidFill>
                  <a:srgbClr val="FF0000"/>
                </a:solidFill>
                <a:latin typeface="Cambria" panose="02040503050406030204" pitchFamily="18" charset="0"/>
                <a:ea typeface="Cambria" panose="02040503050406030204" pitchFamily="18" charset="0"/>
              </a:rPr>
              <a:t>                = 7 x 6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689217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18 x 3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4" name="Straight Connector 13">
            <a:extLst>
              <a:ext uri="{FF2B5EF4-FFF2-40B4-BE49-F238E27FC236}">
                <a16:creationId xmlns:a16="http://schemas.microsoft.com/office/drawing/2014/main"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rPr>
              <a:t>6 x 3 x 3</a:t>
            </a:r>
          </a:p>
        </p:txBody>
      </p:sp>
      <p:sp>
        <p:nvSpPr>
          <p:cNvPr id="7" name="TextBox 6">
            <a:extLst>
              <a:ext uri="{FF2B5EF4-FFF2-40B4-BE49-F238E27FC236}">
                <a16:creationId xmlns:a16="http://schemas.microsoft.com/office/drawing/2014/main"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6 x 9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dirty="0">
                <a:solidFill>
                  <a:srgbClr val="F7A9BD">
                    <a:lumMod val="10000"/>
                  </a:srgbClr>
                </a:solidFill>
                <a:latin typeface="Cambria" panose="02040503050406030204" pitchFamily="18" charset="0"/>
                <a:sym typeface="Arial"/>
              </a:rPr>
              <a:t>6 x 2 x 4</a:t>
            </a:r>
          </a:p>
        </p:txBody>
      </p:sp>
      <p:sp>
        <p:nvSpPr>
          <p:cNvPr id="9" name="TextBox 8">
            <a:extLst>
              <a:ext uri="{FF2B5EF4-FFF2-40B4-BE49-F238E27FC236}">
                <a16:creationId xmlns:a16="http://schemas.microsoft.com/office/drawing/2014/main"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12 x 4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0" name="Straight Connector 9">
            <a:extLst>
              <a:ext uri="{FF2B5EF4-FFF2-40B4-BE49-F238E27FC236}">
                <a16:creationId xmlns:a16="http://schemas.microsoft.com/office/drawing/2014/main"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6 x 8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2377525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Các bạn chia thành hai đội để chơi trò chơi. Hãy xác định thành viên của mỗi đội, biết rằng các thành viên trong cùng một đội cầm miếng bìa ghi biểu thức có giá trị bằng nhau.</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A169CE1-8044-99F5-9328-DAC134EC5B2A}"/>
              </a:ext>
            </a:extLst>
          </p:cNvPr>
          <p:cNvPicPr>
            <a:picLocks noChangeAspect="1"/>
          </p:cNvPicPr>
          <p:nvPr/>
        </p:nvPicPr>
        <p:blipFill>
          <a:blip r:embed="rId4"/>
          <a:stretch>
            <a:fillRect/>
          </a:stretch>
        </p:blipFill>
        <p:spPr>
          <a:xfrm>
            <a:off x="6289630" y="3910012"/>
            <a:ext cx="5616620" cy="2576513"/>
          </a:xfrm>
          <a:prstGeom prst="rect">
            <a:avLst/>
          </a:prstGeom>
        </p:spPr>
      </p:pic>
      <p:sp>
        <p:nvSpPr>
          <p:cNvPr id="15" name="TextBox 14">
            <a:extLst>
              <a:ext uri="{FF2B5EF4-FFF2-40B4-BE49-F238E27FC236}">
                <a16:creationId xmlns:a16="http://schemas.microsoft.com/office/drawing/2014/main" id="{116A49CA-C22D-CF27-F0ED-63B394929F74}"/>
              </a:ext>
            </a:extLst>
          </p:cNvPr>
          <p:cNvSpPr txBox="1"/>
          <p:nvPr/>
        </p:nvSpPr>
        <p:spPr>
          <a:xfrm>
            <a:off x="428625" y="2000250"/>
            <a:ext cx="2590800" cy="646331"/>
          </a:xfrm>
          <a:prstGeom prst="rect">
            <a:avLst/>
          </a:prstGeom>
          <a:noFill/>
        </p:spPr>
        <p:txBody>
          <a:bodyPr wrap="square" rtlCol="0">
            <a:spAutoFit/>
          </a:bodyPr>
          <a:lstStyle/>
          <a:p>
            <a:r>
              <a:rPr lang="nl-NL" sz="3600" b="1" dirty="0">
                <a:solidFill>
                  <a:srgbClr val="FF0000"/>
                </a:solidFill>
                <a:effectLst/>
                <a:latin typeface="Cambria" panose="02040503050406030204" pitchFamily="18" charset="0"/>
                <a:ea typeface="Cambria" panose="02040503050406030204" pitchFamily="18" charset="0"/>
              </a:rPr>
              <a:t>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CBBE76D-2F16-0BC9-E414-73BB240AFA10}"/>
              </a:ext>
            </a:extLst>
          </p:cNvPr>
          <p:cNvSpPr txBox="1"/>
          <p:nvPr/>
        </p:nvSpPr>
        <p:spPr>
          <a:xfrm>
            <a:off x="3495674" y="1952625"/>
            <a:ext cx="49625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9 x 3 x 2 = 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A4ED14F5-CFDB-CDF2-9B56-0791AF6F5F16}"/>
              </a:ext>
            </a:extLst>
          </p:cNvPr>
          <p:cNvSpPr txBox="1"/>
          <p:nvPr/>
        </p:nvSpPr>
        <p:spPr>
          <a:xfrm>
            <a:off x="409575" y="2609850"/>
            <a:ext cx="2381250"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 9 x 6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D382FA1D-3C61-FA22-223F-6C24B4CA5A87}"/>
              </a:ext>
            </a:extLst>
          </p:cNvPr>
          <p:cNvSpPr txBox="1"/>
          <p:nvPr/>
        </p:nvSpPr>
        <p:spPr>
          <a:xfrm>
            <a:off x="3457574" y="2581275"/>
            <a:ext cx="54959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5 x 2 = 40 x 2 = 80 </a:t>
            </a:r>
            <a:endParaRPr lang="en-US" sz="3600" b="1" dirty="0">
              <a:solidFill>
                <a:srgbClr val="FF000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8E9E5697-6F82-B358-E4E0-7242F46961C3}"/>
              </a:ext>
            </a:extLst>
          </p:cNvPr>
          <p:cNvSpPr txBox="1"/>
          <p:nvPr/>
        </p:nvSpPr>
        <p:spPr>
          <a:xfrm>
            <a:off x="485774" y="324802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10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4CDC5B12-FE7C-DD60-CD6B-2AF97093CFE7}"/>
              </a:ext>
            </a:extLst>
          </p:cNvPr>
          <p:cNvSpPr txBox="1"/>
          <p:nvPr/>
        </p:nvSpPr>
        <p:spPr>
          <a:xfrm>
            <a:off x="3648074" y="322897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40 x 2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82270D90-66F6-467D-051D-A6C23DC34BCF}"/>
              </a:ext>
            </a:extLst>
          </p:cNvPr>
          <p:cNvSpPr/>
          <p:nvPr/>
        </p:nvSpPr>
        <p:spPr>
          <a:xfrm>
            <a:off x="457201" y="5486399"/>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Vậy</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2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 8 x 5 x 2  ; 8 x 10  ; 40 x 2</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23" name="Rectangle: Rounded Corners 22">
            <a:extLst>
              <a:ext uri="{FF2B5EF4-FFF2-40B4-BE49-F238E27FC236}">
                <a16:creationId xmlns:a16="http://schemas.microsoft.com/office/drawing/2014/main" id="{B8A9AEE8-5BCF-3C83-E483-CC650934B678}"/>
              </a:ext>
            </a:extLst>
          </p:cNvPr>
          <p:cNvSpPr/>
          <p:nvPr/>
        </p:nvSpPr>
        <p:spPr>
          <a:xfrm>
            <a:off x="333376" y="4048124"/>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1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a:t>
            </a:r>
          </a:p>
          <a:p>
            <a:pPr lvl="0" algn="ctr">
              <a:buClr>
                <a:srgbClr val="000000"/>
              </a:buClr>
              <a:defRPr/>
            </a:pPr>
            <a:r>
              <a:rPr lang="en-US" sz="3600" kern="0" dirty="0">
                <a:solidFill>
                  <a:srgbClr val="F7A9BD">
                    <a:lumMod val="10000"/>
                  </a:srgbClr>
                </a:solidFill>
                <a:latin typeface="Cambria" panose="02040503050406030204" pitchFamily="18" charset="0"/>
                <a:sym typeface="Arial"/>
              </a:rPr>
              <a:t>27 x 2  ; 9 x 3 x 2  ;  9 x 6</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custDataLst>
      <p:tags r:id="rId1"/>
    </p:custDataLst>
    <p:extLst>
      <p:ext uri="{BB962C8B-B14F-4D97-AF65-F5344CB8AC3E}">
        <p14:creationId xmlns:p14="http://schemas.microsoft.com/office/powerpoint/2010/main" val="573202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5" grpId="0"/>
      <p:bldP spid="17" grpId="0"/>
      <p:bldP spid="18" grpId="0"/>
      <p:bldP spid="19" grpId="0"/>
      <p:bldP spid="20" grpId="0"/>
      <p:bldP spid="21" grpId="0"/>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Rô-bốt làm 3 chiếc bánh kem. Mỗi chiếc bánh kem được cắt thành 5 phần, mỗi phần có 2 quả dâu tây. Hỏi Rô-bốt đã dùng tất cả bao nhiêu quả dâu tây?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5821F36-94BD-6228-D6C3-43A0A23D5277}"/>
              </a:ext>
            </a:extLst>
          </p:cNvPr>
          <p:cNvPicPr>
            <a:picLocks noChangeAspect="1"/>
          </p:cNvPicPr>
          <p:nvPr/>
        </p:nvPicPr>
        <p:blipFill>
          <a:blip r:embed="rId4"/>
          <a:stretch>
            <a:fillRect/>
          </a:stretch>
        </p:blipFill>
        <p:spPr>
          <a:xfrm>
            <a:off x="8743950" y="1376362"/>
            <a:ext cx="3000375" cy="2025253"/>
          </a:xfrm>
          <a:prstGeom prst="rect">
            <a:avLst/>
          </a:prstGeom>
        </p:spPr>
      </p:pic>
      <p:sp>
        <p:nvSpPr>
          <p:cNvPr id="8" name="TextBox 7">
            <a:extLst>
              <a:ext uri="{FF2B5EF4-FFF2-40B4-BE49-F238E27FC236}">
                <a16:creationId xmlns:a16="http://schemas.microsoft.com/office/drawing/2014/main" id="{EF7AA24A-6A58-3ECE-F65B-A03072780A1B}"/>
              </a:ext>
            </a:extLst>
          </p:cNvPr>
          <p:cNvSpPr txBox="1"/>
          <p:nvPr/>
        </p:nvSpPr>
        <p:spPr>
          <a:xfrm>
            <a:off x="200025" y="3010971"/>
            <a:ext cx="5867400" cy="3108543"/>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Ba chiếc bánh kem được cắt làm số phần là:</a:t>
            </a:r>
          </a:p>
          <a:p>
            <a:pPr lvl="0" algn="ctr"/>
            <a:r>
              <a:rPr lang="en-GB" sz="2800">
                <a:solidFill>
                  <a:srgbClr val="FF0000"/>
                </a:solidFill>
                <a:latin typeface="Cambria" panose="02040503050406030204" pitchFamily="18" charset="0"/>
                <a:ea typeface="Cambria" panose="02040503050406030204" pitchFamily="18" charset="0"/>
              </a:rPr>
              <a:t>5</a:t>
            </a:r>
            <a:r>
              <a:rPr lang="vi-VN" sz="2800">
                <a:solidFill>
                  <a:srgbClr val="FF0000"/>
                </a:solidFill>
                <a:latin typeface="Cambria" panose="02040503050406030204" pitchFamily="18" charset="0"/>
                <a:ea typeface="Cambria" panose="02040503050406030204" pitchFamily="18" charset="0"/>
              </a:rPr>
              <a:t> </a:t>
            </a:r>
            <a:r>
              <a:rPr lang="vi-VN" sz="2800" dirty="0">
                <a:solidFill>
                  <a:srgbClr val="FF0000"/>
                </a:solidFill>
                <a:latin typeface="Cambria" panose="02040503050406030204" pitchFamily="18" charset="0"/>
                <a:ea typeface="Cambria" panose="02040503050406030204" pitchFamily="18" charset="0"/>
              </a:rPr>
              <a:t>x 3 = 15 (phần)</a:t>
            </a:r>
          </a:p>
          <a:p>
            <a:pPr lvl="0" algn="ctr"/>
            <a:r>
              <a:rPr lang="vi-VN" sz="2800" dirty="0">
                <a:solidFill>
                  <a:srgbClr val="FF0000"/>
                </a:solidFill>
                <a:latin typeface="Cambria" panose="02040503050406030204" pitchFamily="18" charset="0"/>
                <a:ea typeface="Cambria" panose="02040503050406030204" pitchFamily="18" charset="0"/>
              </a:rPr>
              <a:t>Rô-bốt đã dùng số quả dâu tây là:</a:t>
            </a:r>
          </a:p>
          <a:p>
            <a:pPr lvl="0" algn="ctr"/>
            <a:r>
              <a:rPr lang="vi-VN" sz="2800" dirty="0">
                <a:solidFill>
                  <a:srgbClr val="FF0000"/>
                </a:solidFill>
                <a:latin typeface="Cambria" panose="02040503050406030204" pitchFamily="18" charset="0"/>
                <a:ea typeface="Cambria" panose="02040503050406030204" pitchFamily="18" charset="0"/>
              </a:rPr>
              <a:t>2 x 15 = 30 (quả)</a:t>
            </a:r>
          </a:p>
          <a:p>
            <a:pPr lvl="0" algn="r"/>
            <a:r>
              <a:rPr lang="vi-VN" sz="2800" dirty="0">
                <a:solidFill>
                  <a:srgbClr val="FF0000"/>
                </a:solidFill>
                <a:latin typeface="Cambria" panose="02040503050406030204" pitchFamily="18" charset="0"/>
                <a:ea typeface="Cambria" panose="02040503050406030204" pitchFamily="18" charset="0"/>
              </a:rPr>
              <a:t>Đáp số: 30 quả dâu tây</a:t>
            </a:r>
            <a:endParaRPr kumimoji="0" lang="en-US" sz="28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AD48DCD1-3602-195D-3477-93F30014EBB2}"/>
              </a:ext>
            </a:extLst>
          </p:cNvPr>
          <p:cNvCxnSpPr>
            <a:cxnSpLocks/>
          </p:cNvCxnSpPr>
          <p:nvPr/>
        </p:nvCxnSpPr>
        <p:spPr>
          <a:xfrm>
            <a:off x="6267450" y="3095625"/>
            <a:ext cx="0" cy="3238500"/>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ACB9445F-246D-0A9C-73CB-5792C24DA7B6}"/>
              </a:ext>
            </a:extLst>
          </p:cNvPr>
          <p:cNvSpPr txBox="1"/>
          <p:nvPr/>
        </p:nvSpPr>
        <p:spPr>
          <a:xfrm>
            <a:off x="6572250" y="3823395"/>
            <a:ext cx="5238750" cy="1384995"/>
          </a:xfrm>
          <a:prstGeom prst="rect">
            <a:avLst/>
          </a:prstGeom>
          <a:noFill/>
        </p:spPr>
        <p:txBody>
          <a:bodyPr wrap="square" rtlCol="0">
            <a:spAutoFit/>
          </a:bodyPr>
          <a:lstStyle/>
          <a:p>
            <a:pPr lvl="0" algn="ctr"/>
            <a:r>
              <a:rPr lang="en-US" sz="2800" dirty="0">
                <a:solidFill>
                  <a:srgbClr val="FF0000"/>
                </a:solidFill>
                <a:latin typeface="Cambria" panose="02040503050406030204" pitchFamily="18" charset="0"/>
                <a:ea typeface="Cambria" panose="02040503050406030204" pitchFamily="18" charset="0"/>
              </a:rPr>
              <a:t>3 </a:t>
            </a:r>
            <a:r>
              <a:rPr lang="en-US" sz="2800" dirty="0" err="1">
                <a:solidFill>
                  <a:srgbClr val="FF0000"/>
                </a:solidFill>
                <a:latin typeface="Cambria" panose="02040503050406030204" pitchFamily="18" charset="0"/>
                <a:ea typeface="Cambria" panose="02040503050406030204" pitchFamily="18" charset="0"/>
              </a:rPr>
              <a:t>chiếc</a:t>
            </a:r>
            <a:r>
              <a:rPr lang="en-US" sz="2800" dirty="0">
                <a:solidFill>
                  <a:srgbClr val="FF0000"/>
                </a:solidFill>
                <a:latin typeface="Cambria" panose="02040503050406030204" pitchFamily="18" charset="0"/>
                <a:ea typeface="Cambria" panose="02040503050406030204" pitchFamily="18" charset="0"/>
              </a:rPr>
              <a:t> bánh </a:t>
            </a:r>
            <a:r>
              <a:rPr lang="en-US" sz="2800" dirty="0" err="1">
                <a:solidFill>
                  <a:srgbClr val="FF0000"/>
                </a:solidFill>
                <a:latin typeface="Cambria" panose="02040503050406030204" pitchFamily="18" charset="0"/>
                <a:ea typeface="Cambria" panose="02040503050406030204" pitchFamily="18" charset="0"/>
              </a:rPr>
              <a:t>có</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dâu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tây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(3 x 5) x 2= 30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30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dâu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tây</a:t>
            </a:r>
            <a:endParaRPr lang="en-US" sz="28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496155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7" name="图片 7">
            <a:extLst>
              <a:ext uri="{FF2B5EF4-FFF2-40B4-BE49-F238E27FC236}">
                <a16:creationId xmlns:a16="http://schemas.microsoft.com/office/drawing/2014/main" id="{FBE7E8E2-F5BE-404A-8B3E-6B613EEF27F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2" name="Picture 1"/>
          <p:cNvPicPr>
            <a:picLocks noChangeAspect="1"/>
          </p:cNvPicPr>
          <p:nvPr/>
        </p:nvPicPr>
        <p:blipFill>
          <a:blip r:embed="rId6"/>
          <a:stretch>
            <a:fillRect/>
          </a:stretch>
        </p:blipFill>
        <p:spPr>
          <a:xfrm>
            <a:off x="891279" y="2230828"/>
            <a:ext cx="6687195" cy="1558851"/>
          </a:xfrm>
          <a:prstGeom prst="rect">
            <a:avLst/>
          </a:prstGeom>
        </p:spPr>
      </p:pic>
    </p:spTree>
    <p:custDataLst>
      <p:tags r:id="rId1"/>
    </p:custDataLst>
    <p:extLst>
      <p:ext uri="{BB962C8B-B14F-4D97-AF65-F5344CB8AC3E}">
        <p14:creationId xmlns:p14="http://schemas.microsoft.com/office/powerpoint/2010/main" val="4281000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4"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5"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6"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7"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8"/>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Quả</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trứng</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bí</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ẩn</a:t>
            </a:r>
            <a:endParaRPr lang="zh-CN" altLang="en-US" sz="3599"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4" name="Picture 3" descr="A pink lollipop on a stick&#10;&#10;Description automatically generated">
            <a:extLst>
              <a:ext uri="{FF2B5EF4-FFF2-40B4-BE49-F238E27FC236}">
                <a16:creationId xmlns:a16="http://schemas.microsoft.com/office/drawing/2014/main" id="{5631125B-1F58-6BA5-8772-E6270B1A79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55972" y="2752682"/>
            <a:ext cx="1225578" cy="1937440"/>
          </a:xfrm>
          <a:prstGeom prst="rect">
            <a:avLst/>
          </a:prstGeom>
        </p:spPr>
      </p:pic>
      <p:pic>
        <p:nvPicPr>
          <p:cNvPr id="5" name="Picture 4">
            <a:hlinkClick r:id="rId10" action="ppaction://hlinksldjump"/>
            <a:extLst>
              <a:ext uri="{FF2B5EF4-FFF2-40B4-BE49-F238E27FC236}">
                <a16:creationId xmlns:a16="http://schemas.microsoft.com/office/drawing/2014/main" id="{A332A612-7EDB-134D-3DAF-06930FF33981}"/>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20562" y="2115425"/>
            <a:ext cx="3077111" cy="2449129"/>
          </a:xfrm>
          <a:prstGeom prst="rect">
            <a:avLst/>
          </a:prstGeom>
        </p:spPr>
      </p:pic>
      <p:sp>
        <p:nvSpPr>
          <p:cNvPr id="6" name="文本框 18">
            <a:hlinkClick r:id="rId13" action="ppaction://hlinksldjump"/>
            <a:extLst>
              <a:ext uri="{FF2B5EF4-FFF2-40B4-BE49-F238E27FC236}">
                <a16:creationId xmlns:a16="http://schemas.microsoft.com/office/drawing/2014/main" id="{A9A91796-4731-9F3E-3718-9C73BCEC495C}"/>
              </a:ext>
            </a:extLst>
          </p:cNvPr>
          <p:cNvSpPr txBox="1"/>
          <p:nvPr/>
        </p:nvSpPr>
        <p:spPr>
          <a:xfrm>
            <a:off x="3744691" y="3449715"/>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0" name="Picture 9" descr="A yellow face with a white glove&#10;&#10;Description automatically generated">
            <a:extLst>
              <a:ext uri="{FF2B5EF4-FFF2-40B4-BE49-F238E27FC236}">
                <a16:creationId xmlns:a16="http://schemas.microsoft.com/office/drawing/2014/main" id="{F6C6D2B6-DD28-1BAF-4DE7-EDEB9816FE3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19849" y="2962275"/>
            <a:ext cx="1209675" cy="1209675"/>
          </a:xfrm>
          <a:prstGeom prst="rect">
            <a:avLst/>
          </a:prstGeom>
        </p:spPr>
      </p:pic>
      <p:pic>
        <p:nvPicPr>
          <p:cNvPr id="12" name="Picture 11">
            <a:hlinkClick r:id="rId13" action="ppaction://hlinksldjump"/>
            <a:extLst>
              <a:ext uri="{FF2B5EF4-FFF2-40B4-BE49-F238E27FC236}">
                <a16:creationId xmlns:a16="http://schemas.microsoft.com/office/drawing/2014/main" id="{603A1414-6CB0-6301-980E-FA060B4D5974}"/>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530313" y="2084553"/>
            <a:ext cx="3077111" cy="2449129"/>
          </a:xfrm>
          <a:prstGeom prst="rect">
            <a:avLst/>
          </a:prstGeom>
        </p:spPr>
      </p:pic>
      <p:sp>
        <p:nvSpPr>
          <p:cNvPr id="13" name="文本框 18">
            <a:hlinkClick r:id="rId15" action="ppaction://hlinksldjump"/>
            <a:extLst>
              <a:ext uri="{FF2B5EF4-FFF2-40B4-BE49-F238E27FC236}">
                <a16:creationId xmlns:a16="http://schemas.microsoft.com/office/drawing/2014/main" id="{A983460C-6C87-CB18-48A0-76BDDD5E9107}"/>
              </a:ext>
            </a:extLst>
          </p:cNvPr>
          <p:cNvSpPr txBox="1"/>
          <p:nvPr/>
        </p:nvSpPr>
        <p:spPr>
          <a:xfrm>
            <a:off x="6773492" y="3409318"/>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4" name="Picture 13">
            <a:extLst>
              <a:ext uri="{FF2B5EF4-FFF2-40B4-BE49-F238E27FC236}">
                <a16:creationId xmlns:a16="http://schemas.microsoft.com/office/drawing/2014/main" id="{285F6F6F-71F1-7B1B-3492-6A2173C12258}"/>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9534525" y="3028950"/>
            <a:ext cx="1447516" cy="1447516"/>
          </a:xfrm>
          <a:prstGeom prst="rect">
            <a:avLst/>
          </a:prstGeom>
        </p:spPr>
      </p:pic>
      <p:pic>
        <p:nvPicPr>
          <p:cNvPr id="16" name="Picture 15">
            <a:hlinkClick r:id="rId15" action="ppaction://hlinksldjump"/>
            <a:extLst>
              <a:ext uri="{FF2B5EF4-FFF2-40B4-BE49-F238E27FC236}">
                <a16:creationId xmlns:a16="http://schemas.microsoft.com/office/drawing/2014/main" id="{8638680A-B056-C927-ECB0-D55038756868}"/>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8693209" y="2075028"/>
            <a:ext cx="3077111" cy="2449129"/>
          </a:xfrm>
          <a:prstGeom prst="rect">
            <a:avLst/>
          </a:prstGeom>
        </p:spPr>
      </p:pic>
      <p:sp>
        <p:nvSpPr>
          <p:cNvPr id="17" name="文本框 18">
            <a:hlinkClick r:id="rId10" action="ppaction://hlinksldjump"/>
            <a:extLst>
              <a:ext uri="{FF2B5EF4-FFF2-40B4-BE49-F238E27FC236}">
                <a16:creationId xmlns:a16="http://schemas.microsoft.com/office/drawing/2014/main" id="{4C605D05-8CB6-5F88-9537-0A7CF1F3B082}"/>
              </a:ext>
            </a:extLst>
          </p:cNvPr>
          <p:cNvSpPr txBox="1"/>
          <p:nvPr/>
        </p:nvSpPr>
        <p:spPr>
          <a:xfrm>
            <a:off x="9993538" y="3495043"/>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sp>
        <p:nvSpPr>
          <p:cNvPr id="19" name="Rectangle: Rounded Corners 18">
            <a:hlinkClick r:id="rId17" action="ppaction://hlinksldjump"/>
            <a:extLst>
              <a:ext uri="{FF2B5EF4-FFF2-40B4-BE49-F238E27FC236}">
                <a16:creationId xmlns:a16="http://schemas.microsoft.com/office/drawing/2014/main" id="{4145631A-B645-C9A3-B556-AAD0759B4B40}"/>
              </a:ext>
            </a:extLst>
          </p:cNvPr>
          <p:cNvSpPr/>
          <p:nvPr/>
        </p:nvSpPr>
        <p:spPr>
          <a:xfrm>
            <a:off x="10382251" y="6191250"/>
            <a:ext cx="1485900" cy="428625"/>
          </a:xfrm>
          <a:prstGeom prst="roundRect">
            <a:avLst>
              <a:gd name="adj" fmla="val 11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custDataLst>
      <p:tags r:id="rId1"/>
    </p:custDataLst>
    <p:extLst>
      <p:ext uri="{BB962C8B-B14F-4D97-AF65-F5344CB8AC3E}">
        <p14:creationId xmlns:p14="http://schemas.microsoft.com/office/powerpoint/2010/main" val="1269437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6" grpId="0"/>
      <p:bldP spid="13"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CDADB775-3978-6C17-D55F-9FC296438443}"/>
              </a:ext>
            </a:extLst>
          </p:cNvPr>
          <p:cNvSpPr txBox="1"/>
          <p:nvPr/>
        </p:nvSpPr>
        <p:spPr>
          <a:xfrm>
            <a:off x="1533525" y="1028700"/>
            <a:ext cx="9458325" cy="1654235"/>
          </a:xfrm>
          <a:prstGeom prst="rect">
            <a:avLst/>
          </a:prstGeom>
          <a:noFill/>
        </p:spPr>
        <p:txBody>
          <a:bodyPr wrap="square" rtlCol="0">
            <a:spAutoFit/>
          </a:bodyPr>
          <a:lstStyle/>
          <a:p>
            <a:pPr marL="0" marR="0" algn="ctr">
              <a:lnSpc>
                <a:spcPct val="110000"/>
              </a:lnSpc>
              <a:spcBef>
                <a:spcPts val="0"/>
              </a:spcBef>
              <a:spcAft>
                <a:spcPts val="0"/>
              </a:spcAft>
            </a:pPr>
            <a:r>
              <a:rPr lang="en-US" sz="4800" dirty="0" err="1">
                <a:effectLst/>
                <a:latin typeface="Cambria" panose="02040503050406030204" pitchFamily="18" charset="0"/>
                <a:ea typeface="Cambria" panose="02040503050406030204" pitchFamily="18" charset="0"/>
              </a:rPr>
              <a:t>Tính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bằng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cách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thuận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tiện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nhất</a:t>
            </a:r>
            <a:r>
              <a:rPr lang="en-US" sz="4800" dirty="0">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4800" dirty="0">
                <a:effectLst/>
                <a:latin typeface="Cambria" panose="02040503050406030204" pitchFamily="18" charset="0"/>
                <a:ea typeface="Cambria" panose="02040503050406030204" pitchFamily="18" charset="0"/>
              </a:rPr>
              <a:t>2 x 9 x 5 = ..?..</a:t>
            </a:r>
          </a:p>
        </p:txBody>
      </p:sp>
      <p:sp>
        <p:nvSpPr>
          <p:cNvPr id="5" name="TextBox 4">
            <a:extLst>
              <a:ext uri="{FF2B5EF4-FFF2-40B4-BE49-F238E27FC236}">
                <a16:creationId xmlns:a16="http://schemas.microsoft.com/office/drawing/2014/main" id="{4C2EF08E-6279-14C4-3172-F5EA7205665A}"/>
              </a:ext>
            </a:extLst>
          </p:cNvPr>
          <p:cNvSpPr txBox="1"/>
          <p:nvPr/>
        </p:nvSpPr>
        <p:spPr>
          <a:xfrm>
            <a:off x="1485900" y="3276600"/>
            <a:ext cx="9458325" cy="1654235"/>
          </a:xfrm>
          <a:prstGeom prst="rect">
            <a:avLst/>
          </a:prstGeom>
          <a:noFill/>
        </p:spPr>
        <p:txBody>
          <a:bodyPr wrap="square" rtlCol="0">
            <a:spAutoFit/>
          </a:bodyPr>
          <a:lstStyle/>
          <a:p>
            <a:pPr algn="ctr">
              <a:lnSpc>
                <a:spcPct val="110000"/>
              </a:lnSpc>
            </a:pPr>
            <a:r>
              <a:rPr lang="en-US" sz="4800" dirty="0">
                <a:solidFill>
                  <a:srgbClr val="FF0000"/>
                </a:solidFill>
                <a:latin typeface="Cambria" panose="02040503050406030204" pitchFamily="18" charset="0"/>
                <a:ea typeface="Cambria" panose="02040503050406030204" pitchFamily="18" charset="0"/>
              </a:rPr>
              <a:t>2 x 9 x 5 = (2 </a:t>
            </a:r>
            <a:r>
              <a:rPr lang="en-US" sz="4800">
                <a:solidFill>
                  <a:srgbClr val="FF0000"/>
                </a:solidFill>
                <a:latin typeface="Cambria" panose="02040503050406030204" pitchFamily="18" charset="0"/>
                <a:ea typeface="Cambria" panose="02040503050406030204" pitchFamily="18" charset="0"/>
              </a:rPr>
              <a:t>x 5) </a:t>
            </a:r>
            <a:r>
              <a:rPr lang="en-US" sz="4800" dirty="0">
                <a:solidFill>
                  <a:srgbClr val="FF0000"/>
                </a:solidFill>
                <a:latin typeface="Cambria" panose="02040503050406030204" pitchFamily="18" charset="0"/>
                <a:ea typeface="Cambria" panose="02040503050406030204" pitchFamily="18" charset="0"/>
              </a:rPr>
              <a:t>x 9</a:t>
            </a:r>
          </a:p>
          <a:p>
            <a:pPr algn="ctr">
              <a:lnSpc>
                <a:spcPct val="110000"/>
              </a:lnSpc>
            </a:pPr>
            <a:r>
              <a:rPr lang="en-US" sz="4800" dirty="0">
                <a:solidFill>
                  <a:srgbClr val="FF0000"/>
                </a:solidFill>
                <a:latin typeface="Cambria" panose="02040503050406030204" pitchFamily="18" charset="0"/>
                <a:ea typeface="Cambria" panose="02040503050406030204" pitchFamily="18" charset="0"/>
              </a:rPr>
              <a:t>                  = 10 x 9 = 90</a:t>
            </a:r>
            <a:endParaRPr lang="en-US" sz="4800" dirty="0">
              <a:solidFill>
                <a:srgbClr val="FF0000"/>
              </a:solidFill>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54555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4">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293941" y="2035293"/>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3" name="Picture 2">
            <a:extLst>
              <a:ext uri="{FF2B5EF4-FFF2-40B4-BE49-F238E27FC236}">
                <a16:creationId xmlns:a16="http://schemas.microsoft.com/office/drawing/2014/main" id="{2ED73E50-0462-F66D-85AA-29903ADD6EDB}"/>
              </a:ext>
            </a:extLst>
          </p:cNvPr>
          <p:cNvPicPr>
            <a:picLocks noChangeAspect="1"/>
          </p:cNvPicPr>
          <p:nvPr/>
        </p:nvPicPr>
        <p:blipFill>
          <a:blip r:embed="rId8"/>
          <a:stretch>
            <a:fillRect/>
          </a:stretch>
        </p:blipFill>
        <p:spPr>
          <a:xfrm>
            <a:off x="2618141" y="1602547"/>
            <a:ext cx="8614395" cy="3078747"/>
          </a:xfrm>
          <a:prstGeom prst="rect">
            <a:avLst/>
          </a:prstGeom>
        </p:spPr>
      </p:pic>
    </p:spTree>
    <p:custDataLst>
      <p:tags r:id="rId1"/>
    </p:custDataLst>
    <p:extLst>
      <p:ext uri="{BB962C8B-B14F-4D97-AF65-F5344CB8AC3E}">
        <p14:creationId xmlns:p14="http://schemas.microsoft.com/office/powerpoint/2010/main" val="3039151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325390" y="1971529"/>
            <a:ext cx="2770860" cy="1838471"/>
            <a:chOff x="7675497" y="1612359"/>
            <a:chExt cx="2771582" cy="1838950"/>
          </a:xfrm>
        </p:grpSpPr>
        <p:sp>
          <p:nvSpPr>
            <p:cNvPr id="18" name="Rectangle 17"/>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324</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2"/>
            <p:extLst>
              <p:ext uri="{DAA4B4D4-6D71-4841-9C94-3DE7FCFB9230}">
                <p14:media xmlns:p14="http://schemas.microsoft.com/office/powerpoint/2010/main" r:embed="rId3">
                  <p14:trim end="5476.8333"/>
                </p14:media>
              </p:ext>
            </p:extLst>
          </p:nvPr>
        </p:nvPicPr>
        <p:blipFill>
          <a:blip r:embed="rId8"/>
          <a:stretch>
            <a:fillRect/>
          </a:stretch>
        </p:blipFill>
        <p:spPr>
          <a:xfrm>
            <a:off x="13062193" y="-1683129"/>
            <a:ext cx="609441" cy="609441"/>
          </a:xfrm>
          <a:prstGeom prst="rect">
            <a:avLst/>
          </a:prstGeom>
        </p:spPr>
      </p:pic>
      <p:sp>
        <p:nvSpPr>
          <p:cNvPr id="4" name="Left Arrow 3">
            <a:hlinkClick r:id="rId9"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324  x 9 = 9 x ..?...</a:t>
            </a:r>
            <a:endParaRPr lang="zh-CN" altLang="en-US" sz="5400" dirty="0">
              <a:solidFill>
                <a:prstClr val="black"/>
              </a:solidFill>
              <a:latin typeface="Calibri"/>
              <a:ea typeface="宋体" panose="02010600030101010101" pitchFamily="2" charset="-122"/>
            </a:endParaRPr>
          </a:p>
        </p:txBody>
      </p:sp>
    </p:spTree>
    <p:custDataLst>
      <p:tags r:id="rId1"/>
    </p:custDataLst>
    <p:extLst>
      <p:ext uri="{BB962C8B-B14F-4D97-AF65-F5344CB8AC3E}">
        <p14:creationId xmlns:p14="http://schemas.microsoft.com/office/powerpoint/2010/main" val="6198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4E2AB9-D9E6-7FBE-F40B-BCDB31DBC319}"/>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a:extLst>
              <a:ext uri="{FF2B5EF4-FFF2-40B4-BE49-F238E27FC236}">
                <a16:creationId xmlns:a16="http://schemas.microsoft.com/office/drawing/2014/main" id="{C0EC739D-CDC0-0568-7F1B-6C5D7A3870CB}"/>
              </a:ext>
            </a:extLst>
          </p:cNvPr>
          <p:cNvGrpSpPr/>
          <p:nvPr/>
        </p:nvGrpSpPr>
        <p:grpSpPr>
          <a:xfrm>
            <a:off x="264871" y="117496"/>
            <a:ext cx="13102044" cy="1367795"/>
            <a:chOff x="1849115" y="3861048"/>
            <a:chExt cx="3213910" cy="1440160"/>
          </a:xfrm>
        </p:grpSpPr>
        <p:sp>
          <p:nvSpPr>
            <p:cNvPr id="5" name="五边形 1">
              <a:extLst>
                <a:ext uri="{FF2B5EF4-FFF2-40B4-BE49-F238E27FC236}">
                  <a16:creationId xmlns:a16="http://schemas.microsoft.com/office/drawing/2014/main" id="{EED7226C-1429-B1F2-6BD9-71C9E6DDE321}"/>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031FF2BB-C997-5372-767F-3836CCBAF5CA}"/>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0" name="Group 9">
            <a:extLst>
              <a:ext uri="{FF2B5EF4-FFF2-40B4-BE49-F238E27FC236}">
                <a16:creationId xmlns:a16="http://schemas.microsoft.com/office/drawing/2014/main" id="{FBC53B53-4730-6C89-A110-238814855823}"/>
              </a:ext>
            </a:extLst>
          </p:cNvPr>
          <p:cNvGrpSpPr/>
          <p:nvPr/>
        </p:nvGrpSpPr>
        <p:grpSpPr>
          <a:xfrm>
            <a:off x="5325390" y="1971529"/>
            <a:ext cx="2770860" cy="1838471"/>
            <a:chOff x="7675497" y="1612359"/>
            <a:chExt cx="2771582" cy="1838950"/>
          </a:xfrm>
        </p:grpSpPr>
        <p:sp>
          <p:nvSpPr>
            <p:cNvPr id="11" name="Rectangle 10">
              <a:extLst>
                <a:ext uri="{FF2B5EF4-FFF2-40B4-BE49-F238E27FC236}">
                  <a16:creationId xmlns:a16="http://schemas.microsoft.com/office/drawing/2014/main" id="{F3EBECC4-5966-373D-81D5-A5B19848AAE4}"/>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1 400</a:t>
              </a:r>
            </a:p>
          </p:txBody>
        </p:sp>
        <p:pic>
          <p:nvPicPr>
            <p:cNvPr id="1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D9A9EB28-07F4-41BF-E5B9-CAC77F981FB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a:extLst>
              <a:ext uri="{FF2B5EF4-FFF2-40B4-BE49-F238E27FC236}">
                <a16:creationId xmlns:a16="http://schemas.microsoft.com/office/drawing/2014/main" id="{FB1EF6B5-067E-BB76-4001-0C171CFEEC1F}"/>
              </a:ext>
            </a:extLst>
          </p:cNvPr>
          <p:cNvPicPr>
            <a:picLocks noChangeAspect="1"/>
          </p:cNvPicPr>
          <p:nvPr>
            <a:audioFile r:link="rId2"/>
            <p:extLst>
              <p:ext uri="{DAA4B4D4-6D71-4841-9C94-3DE7FCFB9230}">
                <p14:media xmlns:p14="http://schemas.microsoft.com/office/powerpoint/2010/main" r:embed="rId3">
                  <p14:trim end="5476.8333"/>
                </p14:media>
              </p:ext>
            </p:extLst>
          </p:nvPr>
        </p:nvPicPr>
        <p:blipFill>
          <a:blip r:embed="rId8"/>
          <a:stretch>
            <a:fillRect/>
          </a:stretch>
        </p:blipFill>
        <p:spPr>
          <a:xfrm>
            <a:off x="13062193" y="-1683129"/>
            <a:ext cx="609441" cy="609441"/>
          </a:xfrm>
          <a:prstGeom prst="rect">
            <a:avLst/>
          </a:prstGeom>
        </p:spPr>
      </p:pic>
      <p:sp>
        <p:nvSpPr>
          <p:cNvPr id="21" name="Left Arrow 3">
            <a:hlinkClick r:id="rId9" action="ppaction://hlinksldjump"/>
            <a:extLst>
              <a:ext uri="{FF2B5EF4-FFF2-40B4-BE49-F238E27FC236}">
                <a16:creationId xmlns:a16="http://schemas.microsoft.com/office/drawing/2014/main" id="{56BA40AF-CBAE-7D98-7C62-7DB9ED588F86}"/>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22" name="文本框 18">
            <a:extLst>
              <a:ext uri="{FF2B5EF4-FFF2-40B4-BE49-F238E27FC236}">
                <a16:creationId xmlns:a16="http://schemas.microsoft.com/office/drawing/2014/main" id="{3EE81A1E-DE5B-D477-9F41-263A4470E55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7 x 1 400 = …?.. x 7</a:t>
            </a:r>
            <a:endParaRPr lang="zh-CN" altLang="en-US" sz="5400" dirty="0">
              <a:solidFill>
                <a:prstClr val="black"/>
              </a:solidFill>
              <a:latin typeface="Calibri"/>
              <a:ea typeface="宋体" panose="02010600030101010101" pitchFamily="2" charset="-122"/>
            </a:endParaRPr>
          </a:p>
        </p:txBody>
      </p:sp>
    </p:spTree>
    <p:custDataLst>
      <p:tags r:id="rId1"/>
    </p:custDataLst>
    <p:extLst>
      <p:ext uri="{BB962C8B-B14F-4D97-AF65-F5344CB8AC3E}">
        <p14:creationId xmlns:p14="http://schemas.microsoft.com/office/powerpoint/2010/main" val="8588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70B249-8DDF-6C83-C3A2-20C498672F80}"/>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a:extLst>
              <a:ext uri="{FF2B5EF4-FFF2-40B4-BE49-F238E27FC236}">
                <a16:creationId xmlns:a16="http://schemas.microsoft.com/office/drawing/2014/main" id="{A11A1072-7DD2-7CA5-5A8E-E3FF3BAB2BE2}"/>
              </a:ext>
            </a:extLst>
          </p:cNvPr>
          <p:cNvGrpSpPr/>
          <p:nvPr/>
        </p:nvGrpSpPr>
        <p:grpSpPr>
          <a:xfrm>
            <a:off x="264871" y="117496"/>
            <a:ext cx="13102044" cy="1367795"/>
            <a:chOff x="1849115" y="3861048"/>
            <a:chExt cx="3213910" cy="1440160"/>
          </a:xfrm>
        </p:grpSpPr>
        <p:sp>
          <p:nvSpPr>
            <p:cNvPr id="5" name="五边形 1">
              <a:extLst>
                <a:ext uri="{FF2B5EF4-FFF2-40B4-BE49-F238E27FC236}">
                  <a16:creationId xmlns:a16="http://schemas.microsoft.com/office/drawing/2014/main" id="{3B871241-7C12-2F53-72B5-349E668FCDAC}"/>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36DC1CA8-3E61-0B1F-49FC-0271821D3D43}"/>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0" name="Group 9">
            <a:extLst>
              <a:ext uri="{FF2B5EF4-FFF2-40B4-BE49-F238E27FC236}">
                <a16:creationId xmlns:a16="http://schemas.microsoft.com/office/drawing/2014/main" id="{A260A1CE-34C0-41DE-1467-735E1F3A8A2F}"/>
              </a:ext>
            </a:extLst>
          </p:cNvPr>
          <p:cNvGrpSpPr/>
          <p:nvPr/>
        </p:nvGrpSpPr>
        <p:grpSpPr>
          <a:xfrm>
            <a:off x="5325390" y="1971529"/>
            <a:ext cx="2770860" cy="1838471"/>
            <a:chOff x="7675497" y="1612359"/>
            <a:chExt cx="2771582" cy="1838950"/>
          </a:xfrm>
        </p:grpSpPr>
        <p:sp>
          <p:nvSpPr>
            <p:cNvPr id="11" name="Rectangle 10">
              <a:extLst>
                <a:ext uri="{FF2B5EF4-FFF2-40B4-BE49-F238E27FC236}">
                  <a16:creationId xmlns:a16="http://schemas.microsoft.com/office/drawing/2014/main" id="{14971B15-B4EC-E76D-3D01-C98BFCE977A3}"/>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10</a:t>
              </a:r>
            </a:p>
          </p:txBody>
        </p:sp>
        <p:pic>
          <p:nvPicPr>
            <p:cNvPr id="1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D959CE31-7B5D-4029-1516-D71FFF0026A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a:extLst>
              <a:ext uri="{FF2B5EF4-FFF2-40B4-BE49-F238E27FC236}">
                <a16:creationId xmlns:a16="http://schemas.microsoft.com/office/drawing/2014/main" id="{4E047A53-993E-894F-094F-7B037D2A4155}"/>
              </a:ext>
            </a:extLst>
          </p:cNvPr>
          <p:cNvPicPr>
            <a:picLocks noChangeAspect="1"/>
          </p:cNvPicPr>
          <p:nvPr>
            <a:audioFile r:link="rId2"/>
            <p:extLst>
              <p:ext uri="{DAA4B4D4-6D71-4841-9C94-3DE7FCFB9230}">
                <p14:media xmlns:p14="http://schemas.microsoft.com/office/powerpoint/2010/main" r:embed="rId3">
                  <p14:trim end="5476.8333"/>
                </p14:media>
              </p:ext>
            </p:extLst>
          </p:nvPr>
        </p:nvPicPr>
        <p:blipFill>
          <a:blip r:embed="rId8"/>
          <a:stretch>
            <a:fillRect/>
          </a:stretch>
        </p:blipFill>
        <p:spPr>
          <a:xfrm>
            <a:off x="13062193" y="-1683129"/>
            <a:ext cx="609441" cy="609441"/>
          </a:xfrm>
          <a:prstGeom prst="rect">
            <a:avLst/>
          </a:prstGeom>
        </p:spPr>
      </p:pic>
      <p:sp>
        <p:nvSpPr>
          <p:cNvPr id="21" name="Left Arrow 3">
            <a:hlinkClick r:id="rId9" action="ppaction://hlinksldjump"/>
            <a:extLst>
              <a:ext uri="{FF2B5EF4-FFF2-40B4-BE49-F238E27FC236}">
                <a16:creationId xmlns:a16="http://schemas.microsoft.com/office/drawing/2014/main" id="{4B65536F-FD1E-977A-F2B1-AC1210FADE9D}"/>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22" name="文本框 18">
            <a:extLst>
              <a:ext uri="{FF2B5EF4-FFF2-40B4-BE49-F238E27FC236}">
                <a16:creationId xmlns:a16="http://schemas.microsoft.com/office/drawing/2014/main" id="{98A67C0D-EF83-7D16-4B10-667FADB4E8E4}"/>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6 x 10 = …?.. x 6</a:t>
            </a:r>
            <a:endParaRPr lang="zh-CN" altLang="en-US" sz="5400" dirty="0">
              <a:solidFill>
                <a:prstClr val="black"/>
              </a:solidFill>
              <a:latin typeface="Calibri"/>
              <a:ea typeface="宋体" panose="02010600030101010101" pitchFamily="2" charset="-122"/>
            </a:endParaRPr>
          </a:p>
        </p:txBody>
      </p:sp>
    </p:spTree>
    <p:custDataLst>
      <p:tags r:id="rId1"/>
    </p:custDataLst>
    <p:extLst>
      <p:ext uri="{BB962C8B-B14F-4D97-AF65-F5344CB8AC3E}">
        <p14:creationId xmlns:p14="http://schemas.microsoft.com/office/powerpoint/2010/main" val="224408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4">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sp>
        <p:nvSpPr>
          <p:cNvPr id="11" name="椭圆 10">
            <a:extLst>
              <a:ext uri="{FF2B5EF4-FFF2-40B4-BE49-F238E27FC236}">
                <a16:creationId xmlns:a16="http://schemas.microsoft.com/office/drawing/2014/main" id="{EEB678B1-4113-423B-80B2-C6ACFE20F17F}"/>
              </a:ext>
            </a:extLst>
          </p:cNvPr>
          <p:cNvSpPr/>
          <p:nvPr/>
        </p:nvSpPr>
        <p:spPr>
          <a:xfrm>
            <a:off x="244475" y="1405165"/>
            <a:ext cx="4137025" cy="44558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151号-联盟综艺体" panose="00000500000000000000" pitchFamily="2" charset="-122"/>
              <a:ea typeface="字魂151号-联盟综艺体" panose="00000500000000000000" pitchFamily="2" charset="-122"/>
              <a:cs typeface="+mn-cs"/>
            </a:endParaRPr>
          </a:p>
        </p:txBody>
      </p:sp>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468936" y="1602681"/>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6" name="Picture 5">
            <a:extLst>
              <a:ext uri="{FF2B5EF4-FFF2-40B4-BE49-F238E27FC236}">
                <a16:creationId xmlns:a16="http://schemas.microsoft.com/office/drawing/2014/main" id="{921EA61D-1BBF-2DA4-6FB5-12F67711FEB1}"/>
              </a:ext>
            </a:extLst>
          </p:cNvPr>
          <p:cNvPicPr>
            <a:picLocks noChangeAspect="1"/>
          </p:cNvPicPr>
          <p:nvPr/>
        </p:nvPicPr>
        <p:blipFill>
          <a:blip r:embed="rId8"/>
          <a:stretch>
            <a:fillRect/>
          </a:stretch>
        </p:blipFill>
        <p:spPr>
          <a:xfrm>
            <a:off x="6096000" y="-237348"/>
            <a:ext cx="4496011" cy="2838107"/>
          </a:xfrm>
          <a:prstGeom prst="rect">
            <a:avLst/>
          </a:prstGeom>
        </p:spPr>
      </p:pic>
      <p:sp>
        <p:nvSpPr>
          <p:cNvPr id="8" name="TextBox 7">
            <a:extLst>
              <a:ext uri="{FF2B5EF4-FFF2-40B4-BE49-F238E27FC236}">
                <a16:creationId xmlns:a16="http://schemas.microsoft.com/office/drawing/2014/main" id="{366F0865-5987-5F70-4C94-6D26DF19EA32}"/>
              </a:ext>
            </a:extLst>
          </p:cNvPr>
          <p:cNvSpPr txBox="1"/>
          <p:nvPr/>
        </p:nvSpPr>
        <p:spPr>
          <a:xfrm>
            <a:off x="7715250" y="3762375"/>
            <a:ext cx="18002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(TIẾT 2)</a:t>
            </a:r>
          </a:p>
        </p:txBody>
      </p:sp>
      <p:pic>
        <p:nvPicPr>
          <p:cNvPr id="13" name="Picture 12">
            <a:extLst>
              <a:ext uri="{FF2B5EF4-FFF2-40B4-BE49-F238E27FC236}">
                <a16:creationId xmlns:a16="http://schemas.microsoft.com/office/drawing/2014/main" id="{3CF3ABEA-9745-C64A-B245-8E3E77D21A66}"/>
              </a:ext>
            </a:extLst>
          </p:cNvPr>
          <p:cNvPicPr>
            <a:picLocks noChangeAspect="1"/>
          </p:cNvPicPr>
          <p:nvPr/>
        </p:nvPicPr>
        <p:blipFill>
          <a:blip r:embed="rId9"/>
          <a:stretch>
            <a:fillRect/>
          </a:stretch>
        </p:blipFill>
        <p:spPr>
          <a:xfrm>
            <a:off x="3677014" y="1744136"/>
            <a:ext cx="9181372" cy="1883827"/>
          </a:xfrm>
          <a:prstGeom prst="rect">
            <a:avLst/>
          </a:prstGeom>
        </p:spPr>
      </p:pic>
      <p:pic>
        <p:nvPicPr>
          <p:cNvPr id="17" name="Picture 16">
            <a:extLst>
              <a:ext uri="{FF2B5EF4-FFF2-40B4-BE49-F238E27FC236}">
                <a16:creationId xmlns:a16="http://schemas.microsoft.com/office/drawing/2014/main" id="{5B92FDF0-1031-0C4B-E9AB-72E64099A0AD}"/>
              </a:ext>
            </a:extLst>
          </p:cNvPr>
          <p:cNvPicPr>
            <a:picLocks noChangeAspect="1"/>
          </p:cNvPicPr>
          <p:nvPr/>
        </p:nvPicPr>
        <p:blipFill>
          <a:blip r:embed="rId10"/>
          <a:stretch>
            <a:fillRect/>
          </a:stretch>
        </p:blipFill>
        <p:spPr>
          <a:xfrm>
            <a:off x="4017169" y="905949"/>
            <a:ext cx="2176461" cy="1579001"/>
          </a:xfrm>
          <a:prstGeom prst="rect">
            <a:avLst/>
          </a:prstGeom>
        </p:spPr>
      </p:pic>
    </p:spTree>
    <p:custDataLst>
      <p:tags r:id="rId1"/>
    </p:custDataLst>
    <p:extLst>
      <p:ext uri="{BB962C8B-B14F-4D97-AF65-F5344CB8AC3E}">
        <p14:creationId xmlns:p14="http://schemas.microsoft.com/office/powerpoint/2010/main" val="3289326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1859" b="89904" l="9828" r="69891">
                        <a14:foregroundMark x1="19501" y1="62019" x2="19501" y2="83654"/>
                        <a14:foregroundMark x1="19657" y1="88462" x2="44774" y2="87981"/>
                        <a14:foregroundMark x1="48518" y1="62340" x2="48986" y2="79808"/>
                        <a14:foregroundMark x1="44930" y1="88942" x2="48986" y2="87500"/>
                        <a14:foregroundMark x1="43994" y1="58654" x2="49298" y2="57853"/>
                        <a14:foregroundMark x1="53978" y1="45673" x2="67239" y2="21795"/>
                        <a14:foregroundMark x1="53354" y1="45833" x2="55226" y2="42788"/>
                        <a14:foregroundMark x1="51950" y1="47115" x2="52886" y2="46955"/>
                        <a14:foregroundMark x1="51638" y1="47436" x2="51794" y2="47436"/>
                        <a14:foregroundMark x1="54290" y1="46314" x2="58034" y2="39423"/>
                        <a14:foregroundMark x1="58190" y1="38782" x2="65055" y2="26923"/>
                        <a14:foregroundMark x1="54134" y1="48878" x2="54290" y2="49359"/>
                        <a14:foregroundMark x1="54758" y1="48237" x2="54602" y2="48878"/>
                        <a14:foregroundMark x1="53666" y1="50160" x2="54602" y2="49519"/>
                        <a14:backgroundMark x1="59438" y1="46955" x2="62715" y2="47596"/>
                        <a14:backgroundMark x1="47114" y1="47756" x2="47114" y2="47756"/>
                        <a14:backgroundMark x1="47738" y1="48878" x2="47738" y2="48878"/>
                        <a14:backgroundMark x1="59438" y1="18750" x2="55382" y2="28045"/>
                        <a14:backgroundMark x1="57410" y1="46474" x2="57566" y2="47436"/>
                        <a14:backgroundMark x1="53978" y1="31731" x2="56318" y2="29808"/>
                        <a14:backgroundMark x1="63651" y1="48718" x2="65367" y2="45833"/>
                        <a14:backgroundMark x1="66147" y1="51122" x2="66303" y2="46154"/>
                        <a14:backgroundMark x1="58814" y1="50321" x2="62715" y2="48718"/>
                        <a14:backgroundMark x1="66771" y1="30449" x2="66771" y2="32853"/>
                        <a14:backgroundMark x1="48050" y1="47436" x2="49298" y2="46795"/>
                        <a14:backgroundMark x1="46022" y1="47115" x2="46022" y2="47115"/>
                        <a14:backgroundMark x1="56318" y1="46795" x2="56474" y2="47917"/>
                        <a14:backgroundMark x1="55382" y1="46795" x2="55538" y2="47756"/>
                        <a14:backgroundMark x1="57098" y1="49679" x2="56006" y2="50481"/>
                        <a14:backgroundMark x1="56006" y1="49840" x2="54602" y2="50641"/>
                      </a14:backgroundRemoval>
                    </a14:imgEffect>
                    <a14:imgEffect>
                      <a14:brightnessContrast contrast="40000"/>
                    </a14:imgEffect>
                  </a14:imgLayer>
                </a14:imgProps>
              </a:ext>
              <a:ext uri="{28A0092B-C50C-407E-A947-70E740481C1C}">
                <a14:useLocalDpi xmlns:a14="http://schemas.microsoft.com/office/drawing/2010/main"/>
              </a:ext>
            </a:extLst>
          </a:blip>
          <a:srcRect l="14090" t="10090" r="28920" b="8413"/>
          <a:stretch/>
        </p:blipFill>
        <p:spPr>
          <a:xfrm>
            <a:off x="104172" y="1940647"/>
            <a:ext cx="3669175" cy="5077232"/>
          </a:xfrm>
          <a:prstGeom prst="rect">
            <a:avLst/>
          </a:prstGeom>
        </p:spPr>
      </p:pic>
      <p:pic>
        <p:nvPicPr>
          <p:cNvPr id="7" name="Picture 6">
            <a:extLst>
              <a:ext uri="{FF2B5EF4-FFF2-40B4-BE49-F238E27FC236}">
                <a16:creationId xmlns:a16="http://schemas.microsoft.com/office/drawing/2014/main" id="{8DC25FC2-92A1-B75B-4B6B-43702C5B01DE}"/>
              </a:ext>
            </a:extLst>
          </p:cNvPr>
          <p:cNvPicPr>
            <a:picLocks noChangeAspect="1"/>
          </p:cNvPicPr>
          <p:nvPr/>
        </p:nvPicPr>
        <p:blipFill>
          <a:blip r:embed="rId7"/>
          <a:stretch>
            <a:fillRect/>
          </a:stretch>
        </p:blipFill>
        <p:spPr>
          <a:xfrm>
            <a:off x="3457585" y="1539089"/>
            <a:ext cx="8553429" cy="3475021"/>
          </a:xfrm>
          <a:prstGeom prst="rect">
            <a:avLst/>
          </a:prstGeom>
        </p:spPr>
      </p:pic>
    </p:spTree>
    <p:custDataLst>
      <p:tags r:id="rId1"/>
    </p:custDataLst>
    <p:extLst>
      <p:ext uri="{BB962C8B-B14F-4D97-AF65-F5344CB8AC3E}">
        <p14:creationId xmlns:p14="http://schemas.microsoft.com/office/powerpoint/2010/main" val="3201713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8" name="Picture 7" descr="A cartoon of kids pointing at a cube&#10;&#10;Description automatically generated">
            <a:extLst>
              <a:ext uri="{FF2B5EF4-FFF2-40B4-BE49-F238E27FC236}">
                <a16:creationId xmlns:a16="http://schemas.microsoft.com/office/drawing/2014/main" id="{F68FE6F2-92E0-4348-E331-E48020B1F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6050" y="1800225"/>
            <a:ext cx="7095460" cy="3200400"/>
          </a:xfrm>
          <a:prstGeom prst="rect">
            <a:avLst/>
          </a:prstGeom>
        </p:spPr>
      </p:pic>
      <p:pic>
        <p:nvPicPr>
          <p:cNvPr id="10" name="Picture 9">
            <a:extLst>
              <a:ext uri="{FF2B5EF4-FFF2-40B4-BE49-F238E27FC236}">
                <a16:creationId xmlns:a16="http://schemas.microsoft.com/office/drawing/2014/main" id="{6B06DFDE-E52C-62E1-43F9-33C14ECE85A3}"/>
              </a:ext>
            </a:extLst>
          </p:cNvPr>
          <p:cNvPicPr>
            <a:picLocks noChangeAspect="1"/>
          </p:cNvPicPr>
          <p:nvPr/>
        </p:nvPicPr>
        <p:blipFill>
          <a:blip r:embed="rId5"/>
          <a:stretch>
            <a:fillRect/>
          </a:stretch>
        </p:blipFill>
        <p:spPr>
          <a:xfrm>
            <a:off x="2181225" y="723900"/>
            <a:ext cx="2343150" cy="1085850"/>
          </a:xfrm>
          <a:prstGeom prst="rect">
            <a:avLst/>
          </a:prstGeom>
        </p:spPr>
      </p:pic>
      <p:pic>
        <p:nvPicPr>
          <p:cNvPr id="13" name="Picture 12">
            <a:extLst>
              <a:ext uri="{FF2B5EF4-FFF2-40B4-BE49-F238E27FC236}">
                <a16:creationId xmlns:a16="http://schemas.microsoft.com/office/drawing/2014/main" id="{215118E1-9D5B-27E1-6830-6911ECADB433}"/>
              </a:ext>
            </a:extLst>
          </p:cNvPr>
          <p:cNvPicPr>
            <a:picLocks noChangeAspect="1"/>
          </p:cNvPicPr>
          <p:nvPr/>
        </p:nvPicPr>
        <p:blipFill>
          <a:blip r:embed="rId6"/>
          <a:stretch>
            <a:fillRect/>
          </a:stretch>
        </p:blipFill>
        <p:spPr>
          <a:xfrm>
            <a:off x="4729162" y="666750"/>
            <a:ext cx="2238375" cy="1524000"/>
          </a:xfrm>
          <a:prstGeom prst="rect">
            <a:avLst/>
          </a:prstGeom>
        </p:spPr>
      </p:pic>
      <p:pic>
        <p:nvPicPr>
          <p:cNvPr id="15" name="Picture 14" descr="A group of blue cubes with black text&#10;&#10;Description automatically generated">
            <a:extLst>
              <a:ext uri="{FF2B5EF4-FFF2-40B4-BE49-F238E27FC236}">
                <a16:creationId xmlns:a16="http://schemas.microsoft.com/office/drawing/2014/main" id="{BC20C60C-4908-BFB6-0953-DECF0CA921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9437" y="457200"/>
            <a:ext cx="2676525" cy="1790700"/>
          </a:xfrm>
          <a:prstGeom prst="rect">
            <a:avLst/>
          </a:prstGeom>
        </p:spPr>
      </p:pic>
      <p:pic>
        <p:nvPicPr>
          <p:cNvPr id="18" name="Picture 17">
            <a:extLst>
              <a:ext uri="{FF2B5EF4-FFF2-40B4-BE49-F238E27FC236}">
                <a16:creationId xmlns:a16="http://schemas.microsoft.com/office/drawing/2014/main" id="{952A95E1-84E8-BDBD-5545-75F97DE257F3}"/>
              </a:ext>
            </a:extLst>
          </p:cNvPr>
          <p:cNvPicPr>
            <a:picLocks noChangeAspect="1"/>
          </p:cNvPicPr>
          <p:nvPr/>
        </p:nvPicPr>
        <p:blipFill>
          <a:blip r:embed="rId8"/>
          <a:stretch>
            <a:fillRect/>
          </a:stretch>
        </p:blipFill>
        <p:spPr>
          <a:xfrm rot="2771442">
            <a:off x="9144000" y="2324100"/>
            <a:ext cx="1524000" cy="1009650"/>
          </a:xfrm>
          <a:prstGeom prst="rect">
            <a:avLst/>
          </a:prstGeom>
        </p:spPr>
      </p:pic>
      <p:grpSp>
        <p:nvGrpSpPr>
          <p:cNvPr id="19" name="Group 18">
            <a:extLst>
              <a:ext uri="{FF2B5EF4-FFF2-40B4-BE49-F238E27FC236}">
                <a16:creationId xmlns:a16="http://schemas.microsoft.com/office/drawing/2014/main" id="{4A07D62B-7617-F66C-FCBA-338C1D9F2422}"/>
              </a:ext>
            </a:extLst>
          </p:cNvPr>
          <p:cNvGrpSpPr/>
          <p:nvPr/>
        </p:nvGrpSpPr>
        <p:grpSpPr>
          <a:xfrm>
            <a:off x="733425" y="4900766"/>
            <a:ext cx="11029949" cy="633259"/>
            <a:chOff x="884903" y="275302"/>
            <a:chExt cx="10422194" cy="1474841"/>
          </a:xfrm>
        </p:grpSpPr>
        <p:sp>
          <p:nvSpPr>
            <p:cNvPr id="20" name="Google Shape;275;p7">
              <a:extLst>
                <a:ext uri="{FF2B5EF4-FFF2-40B4-BE49-F238E27FC236}">
                  <a16:creationId xmlns:a16="http://schemas.microsoft.com/office/drawing/2014/main" id="{5205996E-728B-6EE2-7AB5-664DDBEE2108}"/>
                </a:ext>
              </a:extLst>
            </p:cNvPr>
            <p:cNvSpPr/>
            <p:nvPr/>
          </p:nvSpPr>
          <p:spPr>
            <a:xfrm>
              <a:off x="884903" y="275302"/>
              <a:ext cx="10422193" cy="1474841"/>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TextBox 20">
              <a:extLst>
                <a:ext uri="{FF2B5EF4-FFF2-40B4-BE49-F238E27FC236}">
                  <a16:creationId xmlns:a16="http://schemas.microsoft.com/office/drawing/2014/main" id="{DF24B283-3594-B7D9-4629-495C331AC8EB}"/>
                </a:ext>
              </a:extLst>
            </p:cNvPr>
            <p:cNvSpPr txBox="1"/>
            <p:nvPr/>
          </p:nvSpPr>
          <p:spPr>
            <a:xfrm>
              <a:off x="884903" y="414575"/>
              <a:ext cx="10422194" cy="723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Khối hộp chữ nhật này gồm bao nhiêu khối lập phương nhỏ?</a:t>
              </a:r>
            </a:p>
          </p:txBody>
        </p:sp>
      </p:grpSp>
      <p:grpSp>
        <p:nvGrpSpPr>
          <p:cNvPr id="22" name="Group 21">
            <a:extLst>
              <a:ext uri="{FF2B5EF4-FFF2-40B4-BE49-F238E27FC236}">
                <a16:creationId xmlns:a16="http://schemas.microsoft.com/office/drawing/2014/main" id="{6EC3AC1C-E939-57FE-501C-A60BC910C1CD}"/>
              </a:ext>
            </a:extLst>
          </p:cNvPr>
          <p:cNvGrpSpPr/>
          <p:nvPr/>
        </p:nvGrpSpPr>
        <p:grpSpPr>
          <a:xfrm>
            <a:off x="666750" y="5710391"/>
            <a:ext cx="11029949" cy="1023784"/>
            <a:chOff x="884903" y="275302"/>
            <a:chExt cx="10422194" cy="2384362"/>
          </a:xfrm>
        </p:grpSpPr>
        <p:sp>
          <p:nvSpPr>
            <p:cNvPr id="23" name="Google Shape;275;p7">
              <a:extLst>
                <a:ext uri="{FF2B5EF4-FFF2-40B4-BE49-F238E27FC236}">
                  <a16:creationId xmlns:a16="http://schemas.microsoft.com/office/drawing/2014/main" id="{A8748CF7-C2BE-8001-C572-4DB2CC6FB134}"/>
                </a:ext>
              </a:extLst>
            </p:cNvPr>
            <p:cNvSpPr/>
            <p:nvPr/>
          </p:nvSpPr>
          <p:spPr>
            <a:xfrm>
              <a:off x="884903" y="275302"/>
              <a:ext cx="10422193" cy="2162527"/>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TextBox 23">
              <a:extLst>
                <a:ext uri="{FF2B5EF4-FFF2-40B4-BE49-F238E27FC236}">
                  <a16:creationId xmlns:a16="http://schemas.microsoft.com/office/drawing/2014/main" id="{15D0BB7F-ADAA-B557-C7FA-E2B58BBE641A}"/>
                </a:ext>
              </a:extLst>
            </p:cNvPr>
            <p:cNvSpPr txBox="1"/>
            <p:nvPr/>
          </p:nvSpPr>
          <p:spPr>
            <a:xfrm>
              <a:off x="884903" y="294216"/>
              <a:ext cx="10422194" cy="23654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Nhận xét của bạn Robot về cách tìm của cả hai bạn đều đúng có chính xác không?</a:t>
              </a:r>
            </a:p>
          </p:txBody>
        </p:sp>
      </p:grpSp>
    </p:spTree>
    <p:custDataLst>
      <p:tags r:id="rId1"/>
    </p:custDataLst>
    <p:extLst>
      <p:ext uri="{BB962C8B-B14F-4D97-AF65-F5344CB8AC3E}">
        <p14:creationId xmlns:p14="http://schemas.microsoft.com/office/powerpoint/2010/main" val="540605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a:extLst>
              <a:ext uri="{FF2B5EF4-FFF2-40B4-BE49-F238E27FC236}">
                <a16:creationId xmlns:a16="http://schemas.microsoft.com/office/drawing/2014/main" id="{BAF5461C-1342-745C-11B2-20556CB789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2" name="TextBox 11">
            <a:extLst>
              <a:ext uri="{FF2B5EF4-FFF2-40B4-BE49-F238E27FC236}">
                <a16:creationId xmlns:a16="http://schemas.microsoft.com/office/drawing/2014/main" id="{1E334072-C1B3-4A67-03D1-4193557938B9}"/>
              </a:ext>
            </a:extLst>
          </p:cNvPr>
          <p:cNvSpPr txBox="1"/>
          <p:nvPr/>
        </p:nvSpPr>
        <p:spPr>
          <a:xfrm>
            <a:off x="5619751" y="1857375"/>
            <a:ext cx="5819774" cy="3390900"/>
          </a:xfrm>
          <a:prstGeom prst="rect">
            <a:avLst/>
          </a:prstGeom>
          <a:noFill/>
        </p:spPr>
        <p:txBody>
          <a:bodyPr wrap="square" rtlCol="0">
            <a:spAutoFit/>
          </a:bodyPr>
          <a:lstStyle/>
          <a:p>
            <a:pPr marL="0" marR="0" algn="just">
              <a:lnSpc>
                <a:spcPct val="110000"/>
              </a:lnSpc>
              <a:spcBef>
                <a:spcPts val="0"/>
              </a:spcBef>
              <a:spcAft>
                <a:spcPts val="0"/>
              </a:spcAft>
            </a:pPr>
            <a:r>
              <a:rPr lang="en-US" sz="2400" b="1" dirty="0" err="1">
                <a:effectLst/>
                <a:latin typeface="Cambria" panose="02040503050406030204" pitchFamily="18" charset="0"/>
                <a:ea typeface="Cambria" panose="02040503050406030204" pitchFamily="18" charset="0"/>
              </a:rPr>
              <a:t>Số</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khối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lập</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phương</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bạn</a:t>
            </a:r>
            <a:r>
              <a:rPr lang="en-US" sz="2400" b="1" dirty="0">
                <a:effectLst/>
                <a:latin typeface="Cambria" panose="02040503050406030204" pitchFamily="18" charset="0"/>
                <a:ea typeface="Cambria" panose="02040503050406030204" pitchFamily="18" charset="0"/>
              </a:rPr>
              <a:t> Nam: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trước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3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trên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2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tất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cả</a:t>
            </a:r>
            <a:r>
              <a:rPr lang="en-US" sz="2400" dirty="0">
                <a:effectLst/>
                <a:latin typeface="Cambria" panose="02040503050406030204" pitchFamily="18" charset="0"/>
                <a:ea typeface="Cambria" panose="02040503050406030204" pitchFamily="18" charset="0"/>
              </a:rPr>
              <a:t>  4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được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xếp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như</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vậy</a:t>
            </a:r>
            <a:endParaRPr lang="en-US" sz="24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2400" b="1" dirty="0">
                <a:effectLst/>
                <a:latin typeface="Cambria" panose="02040503050406030204" pitchFamily="18" charset="0"/>
                <a:ea typeface="Cambria" panose="02040503050406030204" pitchFamily="18" charset="0"/>
              </a:rPr>
              <a:t>Ta </a:t>
            </a:r>
            <a:r>
              <a:rPr lang="en-US" sz="2400" b="1" dirty="0" err="1">
                <a:effectLst/>
                <a:latin typeface="Cambria" panose="02040503050406030204" pitchFamily="18" charset="0"/>
                <a:ea typeface="Cambria" panose="02040503050406030204" pitchFamily="18" charset="0"/>
              </a:rPr>
              <a:t>có</a:t>
            </a:r>
            <a:r>
              <a:rPr lang="en-US" sz="2400" b="1" dirty="0">
                <a:effectLst/>
                <a:latin typeface="Cambria" panose="02040503050406030204" pitchFamily="18" charset="0"/>
                <a:ea typeface="Cambria" panose="02040503050406030204" pitchFamily="18" charset="0"/>
              </a:rPr>
              <a:t>: (3 x 2) x 4 = 6 x 4 = 24 </a:t>
            </a:r>
            <a:r>
              <a:rPr lang="en-US" sz="2400" dirty="0">
                <a:effectLst/>
                <a:latin typeface="Cambria" panose="02040503050406030204" pitchFamily="18" charset="0"/>
                <a:ea typeface="Cambria" panose="02040503050406030204" pitchFamily="18" charset="0"/>
              </a:rPr>
              <a:t>(</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p:txBody>
      </p:sp>
    </p:spTree>
    <p:custDataLst>
      <p:tags r:id="rId1"/>
    </p:custDataLst>
    <p:extLst>
      <p:ext uri="{BB962C8B-B14F-4D97-AF65-F5344CB8AC3E}">
        <p14:creationId xmlns:p14="http://schemas.microsoft.com/office/powerpoint/2010/main" val="1722866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22D4D5A-1308-4AE2-B04F-D9CF7821DC3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62A87B66-7C05-4A14-A1BC-2283CF161C81}&quot;,&quot;C:\\Users\\lekha\\Downloads\\Toán- Tuần 20\\Toán- Tuần 20&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2. Bài 40. TÍNH CHẤT GIAO HOÁN VÀ KẾT HỢP CỦA PHÉP NHÂN"/>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B9943BDD-796A-49D7-93BB-8451D5F00062}:2645"/>
</p:tagLst>
</file>

<file path=ppt/tags/tag11.xml><?xml version="1.0" encoding="utf-8"?>
<p:tagLst xmlns:a="http://schemas.openxmlformats.org/drawingml/2006/main" xmlns:r="http://schemas.openxmlformats.org/officeDocument/2006/relationships" xmlns:p="http://schemas.openxmlformats.org/presentationml/2006/main">
  <p:tag name="GENSWF_SLIDE_UID" val="{CE9C6D7B-9033-448E-B38C-D3C9F963950F}:2668"/>
</p:tagLst>
</file>

<file path=ppt/tags/tag12.xml><?xml version="1.0" encoding="utf-8"?>
<p:tagLst xmlns:a="http://schemas.openxmlformats.org/drawingml/2006/main" xmlns:r="http://schemas.openxmlformats.org/officeDocument/2006/relationships" xmlns:p="http://schemas.openxmlformats.org/presentationml/2006/main">
  <p:tag name="GENSWF_SLIDE_UID" val="{15E13624-5468-46F5-AB60-1746C3B7F7C3}:2669"/>
</p:tagLst>
</file>

<file path=ppt/tags/tag13.xml><?xml version="1.0" encoding="utf-8"?>
<p:tagLst xmlns:a="http://schemas.openxmlformats.org/drawingml/2006/main" xmlns:r="http://schemas.openxmlformats.org/officeDocument/2006/relationships" xmlns:p="http://schemas.openxmlformats.org/presentationml/2006/main">
  <p:tag name="GENSWF_SLIDE_UID" val="{576CFC18-F29B-437D-9B12-038CDCE106CF}:2643"/>
</p:tagLst>
</file>

<file path=ppt/tags/tag14.xml><?xml version="1.0" encoding="utf-8"?>
<p:tagLst xmlns:a="http://schemas.openxmlformats.org/drawingml/2006/main" xmlns:r="http://schemas.openxmlformats.org/officeDocument/2006/relationships" xmlns:p="http://schemas.openxmlformats.org/presentationml/2006/main">
  <p:tag name="GENSWF_SLIDE_UID" val="{BFF28371-6748-4494-A753-C75B385561ED}:2652"/>
</p:tagLst>
</file>

<file path=ppt/tags/tag15.xml><?xml version="1.0" encoding="utf-8"?>
<p:tagLst xmlns:a="http://schemas.openxmlformats.org/drawingml/2006/main" xmlns:r="http://schemas.openxmlformats.org/officeDocument/2006/relationships" xmlns:p="http://schemas.openxmlformats.org/presentationml/2006/main">
  <p:tag name="GENSWF_SLIDE_UID" val="{9DFF0262-725A-4E8E-BD14-606F09F0E3A4}:2653"/>
</p:tagLst>
</file>

<file path=ppt/tags/tag16.xml><?xml version="1.0" encoding="utf-8"?>
<p:tagLst xmlns:a="http://schemas.openxmlformats.org/drawingml/2006/main" xmlns:r="http://schemas.openxmlformats.org/officeDocument/2006/relationships" xmlns:p="http://schemas.openxmlformats.org/presentationml/2006/main">
  <p:tag name="GENSWF_SLIDE_UID" val="{1277DFFD-A71E-4CD8-9725-9E729842BA9C}:2667"/>
</p:tagLst>
</file>

<file path=ppt/tags/tag17.xml><?xml version="1.0" encoding="utf-8"?>
<p:tagLst xmlns:a="http://schemas.openxmlformats.org/drawingml/2006/main" xmlns:r="http://schemas.openxmlformats.org/officeDocument/2006/relationships" xmlns:p="http://schemas.openxmlformats.org/presentationml/2006/main">
  <p:tag name="GENSWF_SLIDE_UID" val="{55A8526B-45B5-4209-82D8-0140EA24F314}:2670"/>
</p:tagLst>
</file>

<file path=ppt/tags/tag18.xml><?xml version="1.0" encoding="utf-8"?>
<p:tagLst xmlns:a="http://schemas.openxmlformats.org/drawingml/2006/main" xmlns:r="http://schemas.openxmlformats.org/officeDocument/2006/relationships" xmlns:p="http://schemas.openxmlformats.org/presentationml/2006/main">
  <p:tag name="GENSWF_SLIDE_UID" val="{AEC5E2A6-50BE-4419-BF07-52BC1CF4ECDD}:2671"/>
</p:tagLst>
</file>

<file path=ppt/tags/tag19.xml><?xml version="1.0" encoding="utf-8"?>
<p:tagLst xmlns:a="http://schemas.openxmlformats.org/drawingml/2006/main" xmlns:r="http://schemas.openxmlformats.org/officeDocument/2006/relationships" xmlns:p="http://schemas.openxmlformats.org/presentationml/2006/main">
  <p:tag name="GENSWF_SLIDE_UID" val="{4B771C40-68A7-4017-B859-7F784EBF4683}:2672"/>
</p:tagLst>
</file>

<file path=ppt/tags/tag2.xml><?xml version="1.0" encoding="utf-8"?>
<p:tagLst xmlns:a="http://schemas.openxmlformats.org/drawingml/2006/main" xmlns:r="http://schemas.openxmlformats.org/officeDocument/2006/relationships" xmlns:p="http://schemas.openxmlformats.org/presentationml/2006/main">
  <p:tag name="GENSWF_SLIDE_UID" val="{4164B519-E66A-420B-B503-EF5BD384CF42}:259"/>
</p:tagLst>
</file>

<file path=ppt/tags/tag20.xml><?xml version="1.0" encoding="utf-8"?>
<p:tagLst xmlns:a="http://schemas.openxmlformats.org/drawingml/2006/main" xmlns:r="http://schemas.openxmlformats.org/officeDocument/2006/relationships" xmlns:p="http://schemas.openxmlformats.org/presentationml/2006/main">
  <p:tag name="GENSWF_SLIDE_UID" val="{4FC97605-8151-4FAF-A7BD-3DEBF6CA20D6}:273"/>
</p:tagLst>
</file>

<file path=ppt/tags/tag21.xml><?xml version="1.0" encoding="utf-8"?>
<p:tagLst xmlns:a="http://schemas.openxmlformats.org/drawingml/2006/main" xmlns:r="http://schemas.openxmlformats.org/officeDocument/2006/relationships" xmlns:p="http://schemas.openxmlformats.org/presentationml/2006/main">
  <p:tag name="GENSWF_SLIDE_UID" val="{97F2A98C-B110-4617-9A67-B0F7BD96C806}:2646"/>
</p:tagLst>
</file>

<file path=ppt/tags/tag22.xml><?xml version="1.0" encoding="utf-8"?>
<p:tagLst xmlns:a="http://schemas.openxmlformats.org/drawingml/2006/main" xmlns:r="http://schemas.openxmlformats.org/officeDocument/2006/relationships" xmlns:p="http://schemas.openxmlformats.org/presentationml/2006/main">
  <p:tag name="GENSWF_SLIDE_UID" val="{AAF4BE96-418D-41F6-87D0-93B2AD59B603}:513"/>
</p:tagLst>
</file>

<file path=ppt/tags/tag3.xml><?xml version="1.0" encoding="utf-8"?>
<p:tagLst xmlns:a="http://schemas.openxmlformats.org/drawingml/2006/main" xmlns:r="http://schemas.openxmlformats.org/officeDocument/2006/relationships" xmlns:p="http://schemas.openxmlformats.org/presentationml/2006/main">
  <p:tag name="GENSWF_SLIDE_UID" val="{9D233B15-34B5-4411-92FF-2711B143552E}:365"/>
</p:tagLst>
</file>

<file path=ppt/tags/tag4.xml><?xml version="1.0" encoding="utf-8"?>
<p:tagLst xmlns:a="http://schemas.openxmlformats.org/drawingml/2006/main" xmlns:r="http://schemas.openxmlformats.org/officeDocument/2006/relationships" xmlns:p="http://schemas.openxmlformats.org/presentationml/2006/main">
  <p:tag name="GENSWF_SLIDE_UID" val="{5E90A9EC-6F40-4075-A711-A656886B7175}:364"/>
</p:tagLst>
</file>

<file path=ppt/tags/tag5.xml><?xml version="1.0" encoding="utf-8"?>
<p:tagLst xmlns:a="http://schemas.openxmlformats.org/drawingml/2006/main" xmlns:r="http://schemas.openxmlformats.org/officeDocument/2006/relationships" xmlns:p="http://schemas.openxmlformats.org/presentationml/2006/main">
  <p:tag name="GENSWF_SLIDE_UID" val="{869CBFD6-B5A2-49ED-ACEF-565874FC55FE}:367"/>
</p:tagLst>
</file>

<file path=ppt/tags/tag6.xml><?xml version="1.0" encoding="utf-8"?>
<p:tagLst xmlns:a="http://schemas.openxmlformats.org/drawingml/2006/main" xmlns:r="http://schemas.openxmlformats.org/officeDocument/2006/relationships" xmlns:p="http://schemas.openxmlformats.org/presentationml/2006/main">
  <p:tag name="GENSWF_SLIDE_UID" val="{75252686-F129-406D-9946-580F0047EE66}:370"/>
</p:tagLst>
</file>

<file path=ppt/tags/tag7.xml><?xml version="1.0" encoding="utf-8"?>
<p:tagLst xmlns:a="http://schemas.openxmlformats.org/drawingml/2006/main" xmlns:r="http://schemas.openxmlformats.org/officeDocument/2006/relationships" xmlns:p="http://schemas.openxmlformats.org/presentationml/2006/main">
  <p:tag name="GENSWF_SLIDE_UID" val="{82F80E98-B546-4133-B9A2-B2E0163561F3}:257"/>
</p:tagLst>
</file>

<file path=ppt/tags/tag8.xml><?xml version="1.0" encoding="utf-8"?>
<p:tagLst xmlns:a="http://schemas.openxmlformats.org/drawingml/2006/main" xmlns:r="http://schemas.openxmlformats.org/officeDocument/2006/relationships" xmlns:p="http://schemas.openxmlformats.org/presentationml/2006/main">
  <p:tag name="GENSWF_SLIDE_UID" val="{D93D9BF1-F941-4872-9B1A-3758A73232BB}:265"/>
</p:tagLst>
</file>

<file path=ppt/tags/tag9.xml><?xml version="1.0" encoding="utf-8"?>
<p:tagLst xmlns:a="http://schemas.openxmlformats.org/drawingml/2006/main" xmlns:r="http://schemas.openxmlformats.org/officeDocument/2006/relationships" xmlns:p="http://schemas.openxmlformats.org/presentationml/2006/main">
  <p:tag name="GENSWF_SLIDE_UID" val="{5023BBD3-5B37-409C-943D-C863002C0BA1}:26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je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1075</Words>
  <Application>Microsoft Office PowerPoint</Application>
  <PresentationFormat>Widescreen</PresentationFormat>
  <Paragraphs>137</Paragraphs>
  <Slides>21</Slides>
  <Notes>21</Notes>
  <HiddenSlides>0</HiddenSlides>
  <MMClips>3</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21</vt:i4>
      </vt:variant>
    </vt:vector>
  </HeadingPairs>
  <TitlesOfParts>
    <vt:vector size="35" baseType="lpstr">
      <vt:lpstr>等线</vt:lpstr>
      <vt:lpstr>#9Slide07 HoneyCream</vt:lpstr>
      <vt:lpstr>Arial</vt:lpstr>
      <vt:lpstr>Calibri</vt:lpstr>
      <vt:lpstr>Cambria</vt:lpstr>
      <vt:lpstr>SVN-Newton</vt:lpstr>
      <vt:lpstr>Times New Roman</vt:lpstr>
      <vt:lpstr>UTM Aquarelle</vt:lpstr>
      <vt:lpstr>UTM Avo</vt:lpstr>
      <vt:lpstr>VNI-Avo</vt:lpstr>
      <vt:lpstr>字魂151号-联盟综艺体</vt:lpstr>
      <vt:lpstr>1_Office Theme</vt:lpstr>
      <vt:lpstr>Office 主题​​</vt:lpstr>
      <vt:lpstr>jeppt.com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 Bài 40. TÍNH CHẤT GIAO HOÁN VÀ KẾT HỢP CỦA PHÉP NHÂN</dc:title>
  <dc:creator>Thao Tran</dc:creator>
  <cp:lastModifiedBy>2001hongha2001@gmail.com</cp:lastModifiedBy>
  <cp:revision>57</cp:revision>
  <dcterms:created xsi:type="dcterms:W3CDTF">2023-11-02T01:36:20Z</dcterms:created>
  <dcterms:modified xsi:type="dcterms:W3CDTF">2025-02-06T01:40:36Z</dcterms:modified>
</cp:coreProperties>
</file>