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7" r:id="rId2"/>
    <p:sldMasterId id="2147483749" r:id="rId3"/>
    <p:sldMasterId id="2147483804" r:id="rId4"/>
    <p:sldMasterId id="2147483810" r:id="rId5"/>
    <p:sldMasterId id="2147483823" r:id="rId6"/>
    <p:sldMasterId id="2147483835" r:id="rId7"/>
  </p:sldMasterIdLst>
  <p:notesMasterIdLst>
    <p:notesMasterId r:id="rId26"/>
  </p:notesMasterIdLst>
  <p:sldIdLst>
    <p:sldId id="312" r:id="rId8"/>
    <p:sldId id="258" r:id="rId9"/>
    <p:sldId id="257" r:id="rId10"/>
    <p:sldId id="11088418" r:id="rId11"/>
    <p:sldId id="261" r:id="rId12"/>
    <p:sldId id="262" r:id="rId13"/>
    <p:sldId id="263" r:id="rId14"/>
    <p:sldId id="264" r:id="rId15"/>
    <p:sldId id="265" r:id="rId16"/>
    <p:sldId id="11088424" r:id="rId17"/>
    <p:sldId id="260" r:id="rId18"/>
    <p:sldId id="268" r:id="rId19"/>
    <p:sldId id="1434" r:id="rId20"/>
    <p:sldId id="11088423" r:id="rId21"/>
    <p:sldId id="11088415" r:id="rId22"/>
    <p:sldId id="11088422" r:id="rId23"/>
    <p:sldId id="716" r:id="rId24"/>
    <p:sldId id="420"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1" d="100"/>
          <a:sy n="71" d="100"/>
        </p:scale>
        <p:origin x="4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A829A-7053-4BCA-9F80-D54628A28A56}"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28451-20DD-459D-A8E0-67A5D696355F}" type="slidenum">
              <a:rPr lang="en-US" smtClean="0"/>
              <a:t>‹#›</a:t>
            </a:fld>
            <a:endParaRPr lang="en-US"/>
          </a:p>
        </p:txBody>
      </p:sp>
    </p:spTree>
    <p:extLst>
      <p:ext uri="{BB962C8B-B14F-4D97-AF65-F5344CB8AC3E}">
        <p14:creationId xmlns:p14="http://schemas.microsoft.com/office/powerpoint/2010/main" val="399719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13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988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5687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59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28451-20DD-459D-A8E0-67A5D696355F}" type="slidenum">
              <a:rPr lang="en-US" smtClean="0"/>
              <a:t>18</a:t>
            </a:fld>
            <a:endParaRPr lang="en-US"/>
          </a:p>
        </p:txBody>
      </p:sp>
    </p:spTree>
    <p:extLst>
      <p:ext uri="{BB962C8B-B14F-4D97-AF65-F5344CB8AC3E}">
        <p14:creationId xmlns:p14="http://schemas.microsoft.com/office/powerpoint/2010/main" val="1169083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61611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87C2D4C-331B-427F-88A0-CF8AA77D5EF0}"/>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98733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DCFED8-3DB9-4AFE-8486-29D3C107FDA5}"/>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292641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E42B12F-76C9-4E73-BE64-CABC9B186BBE}"/>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96491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C89585F-A509-4968-B140-0087E1A7B905}"/>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50131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72089F-6437-4304-9750-21B682EB39C0}"/>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4133047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A0D398-C156-4CCE-9B8E-E569296E6916}"/>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79052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E7EE-7EC3-4D4E-8DF3-332DB7568128}"/>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91192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5085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141884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96041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9608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0738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31241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5686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3564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0349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1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73348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0006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1"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grpSp>
    </p:spTree>
    <p:extLst>
      <p:ext uri="{BB962C8B-B14F-4D97-AF65-F5344CB8AC3E}">
        <p14:creationId xmlns:p14="http://schemas.microsoft.com/office/powerpoint/2010/main" val="2190325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27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97845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1979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61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9FEE7F-0E58-4ACB-A164-564486CEA315}"/>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a16="http://schemas.microsoft.com/office/drawing/2014/main" id="{5EF8604A-6692-44AF-BE0F-2CBB294C6EB4}"/>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C217B34-14B8-4EE0-8100-9B275CCD2ED8}"/>
              </a:ext>
            </a:extLst>
          </p:cNvPr>
          <p:cNvSpPr>
            <a:spLocks noGrp="1"/>
          </p:cNvSpPr>
          <p:nvPr>
            <p:ph type="dt" sz="half" idx="10"/>
          </p:nvPr>
        </p:nvSpPr>
        <p:spPr>
          <a:xfrm>
            <a:off x="838200" y="6356352"/>
            <a:ext cx="2743200" cy="365125"/>
          </a:xfrm>
          <a:prstGeom prst="rect">
            <a:avLst/>
          </a:prstGeom>
        </p:spPr>
        <p:txBody>
          <a:bodyPr/>
          <a:lstStyle/>
          <a:p>
            <a:fld id="{40D669B5-480E-4D8D-8479-F3F9E6798BC0}"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40F8D4D-17B4-4513-AB40-5534A88287A2}"/>
              </a:ext>
            </a:extLst>
          </p:cNvPr>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F9E2EA8-F389-48BB-9EBC-53DC1A4D2AB7}"/>
              </a:ext>
            </a:extLst>
          </p:cNvPr>
          <p:cNvSpPr>
            <a:spLocks noGrp="1"/>
          </p:cNvSpPr>
          <p:nvPr>
            <p:ph type="sldNum" sz="quarter" idx="12"/>
          </p:nvPr>
        </p:nvSpPr>
        <p:spPr>
          <a:xfrm>
            <a:off x="8610600" y="6356352"/>
            <a:ext cx="2743200" cy="365125"/>
          </a:xfrm>
          <a:prstGeom prst="rect">
            <a:avLst/>
          </a:prstGeom>
        </p:spPr>
        <p:txBody>
          <a:bodyPr/>
          <a:lstStyle/>
          <a:p>
            <a:fld id="{323F7E45-7127-4906-A984-51242AC7550B}" type="slidenum">
              <a:rPr lang="zh-CN" altLang="en-US" smtClean="0"/>
              <a:t>‹#›</a:t>
            </a:fld>
            <a:endParaRPr lang="zh-CN" altLang="en-US"/>
          </a:p>
        </p:txBody>
      </p:sp>
    </p:spTree>
    <p:extLst>
      <p:ext uri="{BB962C8B-B14F-4D97-AF65-F5344CB8AC3E}">
        <p14:creationId xmlns:p14="http://schemas.microsoft.com/office/powerpoint/2010/main" val="4274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origami"/>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1B531-C150-44A1-80B7-DFBF016290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80BCB7-C170-4FF8-B9BE-48F77A6C19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7AE9558-BA9B-4340-9A1A-6DCA28B9E3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55401A4-DE43-4CD1-95B7-0CF22C35B4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FEE7BBE-2667-4449-8627-F5492258CFB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54773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861632-18E1-4258-8C62-37781DC8996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4FA456-74CF-4196-848E-3E0A61F1D5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8C54F5-D476-42FD-9D98-662EC4C20F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E0EC9A5-1765-4ED8-A9AB-E60CFAAF4AF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E1DF81-D730-4BE6-A8DF-18FDC3CCFA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819428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587476-306C-48A2-9792-D49C4F8CF3B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3C20DDD-72C9-4306-A12F-FC263A0B106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FF76A0-2B46-4133-91B4-B013B7F4C7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345038F-026F-473C-AA75-0E6C5DFAFE2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C57367A-CFC8-4287-B796-4084DBD55C2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81413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8B9305-DB55-4116-81E9-F3F8CB1307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7575E25-8DB4-46E3-B92D-04A640E3B6D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7464A0A-01C7-478F-856E-8B95D3E7C12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5603F5-9D9B-4AC1-B630-298D74362B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A1B50B-99AC-4429-AC10-5BDAC78729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BF73BC-8EBD-4966-92CF-BC05A392706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481354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E7B85B-12C7-4EF2-9D04-30BF777D4E3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9E0655-DB6B-4405-B35F-C10B4422E7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94C80A-736A-4E15-9B7A-41CC6E473C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7A8294-F6D6-4F3C-AAE9-94458FB094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92DD63-55D6-4A14-9493-7EDB746C7DF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EBF41FF-5F1E-45B2-8F8A-6E3A24AF9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52D32EB-7CD9-4590-A00C-C74A862506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65D00686-5DB7-428D-AA18-AC43AD60342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2638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6781D2-7BA7-4C64-BB34-6B53DE6BFED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B9EFD3-AE31-46B0-A913-84F50185B3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7438E1F-7011-414E-87DB-450207C9D2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A60BDCF-87FB-4EED-BB84-4D833DBDB0D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53558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AEE546E-EEB7-4F82-9CFC-1A8DE56DD3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E194457-188F-482D-8738-B134A45CCE7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05B1426C-8EDC-4B78-85B0-78442E15CEC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417792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686162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8A3792-2B88-4251-A717-D63D8EF941F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4DB0DEB-20DC-4AA2-A2B2-206BFA780D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C03A88-BBB7-47EC-91AB-5C7BC1C15B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6383D9-532B-41E2-BDC4-008727CBAE3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002412A-A684-48C4-B8C8-3082C602E0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4BD8037-F4FC-4755-B475-F940F0D9B85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4500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D08E63-9262-46A0-8457-1FEA626BD7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3A0ED6-ECC3-4FB9-9B00-F14998B935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2ECF3F-3054-4502-AEDF-41641E14A4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FB33C4D-8385-46E2-AA72-73C87B9695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0E9FC32-D201-4998-955C-EC56666E45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72D9FFD-5F83-4D74-A3E0-B816F6AF08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133025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E247F2-C9DC-42CA-9501-3C3A182924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F99B12-BB4E-41BA-8FB8-A1934D62074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2472EA-A8A0-4E30-8140-E0604A9E78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D299607-0B1C-4FF0-AA41-83220EA1ABB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5F2EFFA-ADC8-4F5E-8356-7E5DA76D67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437149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A2BC07-CE56-4D43-8F15-4B4435E25C6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09F85D-FD03-427A-AE39-B4DEAF7838C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3FECCF-2A5A-45C2-98FD-0A79C0FAFF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B95876-0A84-46D5-8647-D10D06004A3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10999B-EA24-46F0-9270-8EA1F9A2AC7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ACEEDB8-A80B-44A6-BE02-C7B75A6087A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18917-05E4-453A-A063-CDE37C1496D2}"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49164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5108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066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607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71985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50590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41561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51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3980893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935458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19260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3702755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1736646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73BC509-D90C-4896-88DC-EDADAF56BA6B}" type="datetimeFigureOut">
              <a:rPr lang="en-US" smtClean="0"/>
              <a:t>2/10/2025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7E67E-3FF8-4970-96A9-FD6EC1FCCC23}" type="slidenum">
              <a:rPr lang="en-US" smtClean="0"/>
              <a:t>‹#›</a:t>
            </a:fld>
            <a:endParaRPr lang="en-US"/>
          </a:p>
        </p:txBody>
      </p:sp>
    </p:spTree>
    <p:extLst>
      <p:ext uri="{BB962C8B-B14F-4D97-AF65-F5344CB8AC3E}">
        <p14:creationId xmlns:p14="http://schemas.microsoft.com/office/powerpoint/2010/main" val="3225658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9939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273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7613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99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6EFF0AD-39B3-4D90-8037-AD92088F0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604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4477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4969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1488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2544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1535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83331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920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6E4722B-71F0-4F41-89DB-CB5F294F02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5065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4114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31301A-3C78-4FC0-B459-5EB8314812FE}"/>
              </a:ext>
            </a:extLst>
          </p:cNvPr>
          <p:cNvSpPr>
            <a:spLocks noGrp="1"/>
          </p:cNvSpPr>
          <p:nvPr>
            <p:ph type="dt" sz="half" idx="10"/>
          </p:nvPr>
        </p:nvSpPr>
        <p:spPr/>
        <p:txBody>
          <a:bodyPr/>
          <a:lstStyle/>
          <a:p>
            <a:fld id="{A759D546-96EE-4D21-A47C-92A9066D43E1}"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99656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0.xml"/><Relationship Id="rId7" Type="http://schemas.openxmlformats.org/officeDocument/2006/relationships/image" Target="../media/image8.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789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7571141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9644036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1" y="2971800"/>
            <a:ext cx="3556000" cy="229870"/>
          </a:xfrm>
          <a:prstGeom prst="rect">
            <a:avLst/>
          </a:prstGeom>
          <a:noFill/>
        </p:spPr>
        <p:txBody>
          <a:bodyPr wrap="square" rtlCol="0">
            <a:spAutoFit/>
          </a:bodyPr>
          <a:lstStyle/>
          <a:p>
            <a:pPr defTabSz="457063"/>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063"/>
            <a:r>
              <a:rPr lang="en-US" altLang="zh-CN" sz="60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1"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zh-CN" altLang="en-US" sz="1799">
                <a:solidFill>
                  <a:srgbClr val="FFFFFF"/>
                </a:solidFill>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9"/>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063"/>
              <a:endParaRPr lang="zh-CN" altLang="en-US" sz="1799">
                <a:solidFill>
                  <a:srgbClr val="000000"/>
                </a:solidFill>
              </a:endParaRPr>
            </a:p>
          </p:txBody>
        </p:sp>
      </p:grpSp>
      <p:grpSp>
        <p:nvGrpSpPr>
          <p:cNvPr id="320" name="组合 8">
            <a:extLst>
              <a:ext uri="{FF2B5EF4-FFF2-40B4-BE49-F238E27FC236}">
                <a16:creationId xmlns:a16="http://schemas.microsoft.com/office/drawing/2014/main" id="{D0572DE2-EDEA-80D5-F142-F250A8A3D024}"/>
              </a:ext>
            </a:extLst>
          </p:cNvPr>
          <p:cNvGrpSpPr/>
          <p:nvPr userDrawn="1"/>
        </p:nvGrpSpPr>
        <p:grpSpPr>
          <a:xfrm>
            <a:off x="0" y="0"/>
            <a:ext cx="12192000" cy="6872514"/>
            <a:chOff x="0" y="0"/>
            <a:chExt cx="12192000" cy="6872514"/>
          </a:xfrm>
        </p:grpSpPr>
        <p:pic>
          <p:nvPicPr>
            <p:cNvPr id="321" name="图片 12">
              <a:extLst>
                <a:ext uri="{FF2B5EF4-FFF2-40B4-BE49-F238E27FC236}">
                  <a16:creationId xmlns:a16="http://schemas.microsoft.com/office/drawing/2014/main" id="{E0975225-FDB4-AEB5-4FD4-7003D37C8E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2" name="图片 16">
              <a:extLst>
                <a:ext uri="{FF2B5EF4-FFF2-40B4-BE49-F238E27FC236}">
                  <a16:creationId xmlns:a16="http://schemas.microsoft.com/office/drawing/2014/main" id="{9475071A-A7BE-C627-1912-336D736381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195" r="27149"/>
            <a:stretch/>
          </p:blipFill>
          <p:spPr>
            <a:xfrm>
              <a:off x="876725" y="3962400"/>
              <a:ext cx="8881963" cy="2891534"/>
            </a:xfrm>
            <a:prstGeom prst="rect">
              <a:avLst/>
            </a:prstGeom>
          </p:spPr>
        </p:pic>
        <p:pic>
          <p:nvPicPr>
            <p:cNvPr id="323" name="图片 15">
              <a:extLst>
                <a:ext uri="{FF2B5EF4-FFF2-40B4-BE49-F238E27FC236}">
                  <a16:creationId xmlns:a16="http://schemas.microsoft.com/office/drawing/2014/main" id="{B13B3FFA-49C0-2720-4836-9BAEF62D59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200" b="1"/>
            <a:stretch/>
          </p:blipFill>
          <p:spPr>
            <a:xfrm>
              <a:off x="0" y="3443680"/>
              <a:ext cx="12192000" cy="3428834"/>
            </a:xfrm>
            <a:prstGeom prst="rect">
              <a:avLst/>
            </a:prstGeom>
          </p:spPr>
        </p:pic>
      </p:grpSp>
    </p:spTree>
    <p:extLst>
      <p:ext uri="{BB962C8B-B14F-4D97-AF65-F5344CB8AC3E}">
        <p14:creationId xmlns:p14="http://schemas.microsoft.com/office/powerpoint/2010/main" val="12496889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94570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370"/>
            <a:ext cx="12204536" cy="6858000"/>
          </a:xfrm>
          <a:prstGeom prst="rect">
            <a:avLst/>
          </a:prstGeom>
        </p:spPr>
      </p:pic>
      <p:sp>
        <p:nvSpPr>
          <p:cNvPr id="8" name="矩形: 圆角 42">
            <a:extLst>
              <a:ext uri="{FF2B5EF4-FFF2-40B4-BE49-F238E27FC236}">
                <a16:creationId xmlns:a16="http://schemas.microsoft.com/office/drawing/2014/main" id="{2F4510A4-EE6C-FA1C-0118-9DD6409015F8}"/>
              </a:ext>
            </a:extLst>
          </p:cNvPr>
          <p:cNvSpPr/>
          <p:nvPr userDrawn="1"/>
        </p:nvSpPr>
        <p:spPr>
          <a:xfrm>
            <a:off x="566057" y="482406"/>
            <a:ext cx="11202929" cy="5889365"/>
          </a:xfrm>
          <a:prstGeom prst="roundRect">
            <a:avLst>
              <a:gd name="adj" fmla="val 10103"/>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99643763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739969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jpeg"/><Relationship Id="rId7" Type="http://schemas.openxmlformats.org/officeDocument/2006/relationships/image" Target="../media/image31.png"/><Relationship Id="rId2" Type="http://schemas.openxmlformats.org/officeDocument/2006/relationships/slideLayout" Target="../slideLayouts/slideLayout45.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5.png"/><Relationship Id="rId2" Type="http://schemas.openxmlformats.org/officeDocument/2006/relationships/slideLayout" Target="../slideLayouts/slideLayout45.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5.xml"/><Relationship Id="rId1" Type="http://schemas.openxmlformats.org/officeDocument/2006/relationships/tags" Target="../tags/tag13.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ags" Target="../tags/tag1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5.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17.xml"/><Relationship Id="rId5" Type="http://schemas.microsoft.com/office/2007/relationships/hdphoto" Target="../media/hdphoto6.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18.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7.xml"/><Relationship Id="rId1" Type="http://schemas.openxmlformats.org/officeDocument/2006/relationships/tags" Target="../tags/tag19.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39.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45.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2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5.xml"/><Relationship Id="rId1" Type="http://schemas.openxmlformats.org/officeDocument/2006/relationships/tags" Target="../tags/tag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5.xml"/><Relationship Id="rId1" Type="http://schemas.openxmlformats.org/officeDocument/2006/relationships/tags" Target="../tags/tag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5.xml"/><Relationship Id="rId1" Type="http://schemas.openxmlformats.org/officeDocument/2006/relationships/tags" Target="../tags/tag9.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5.xml"/><Relationship Id="rId1" Type="http://schemas.openxmlformats.org/officeDocument/2006/relationships/tags" Target="../tags/tag10.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AECFB5A-A70D-4069-BB16-087A1AE68FD9}"/>
              </a:ext>
            </a:extLst>
          </p:cNvPr>
          <p:cNvSpPr/>
          <p:nvPr/>
        </p:nvSpPr>
        <p:spPr>
          <a:xfrm>
            <a:off x="0" y="0"/>
            <a:ext cx="12192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1111D0C7-7707-4969-8A11-363A407D8D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047586"/>
            <a:ext cx="12211828" cy="2810414"/>
          </a:xfrm>
          <a:prstGeom prst="rect">
            <a:avLst/>
          </a:prstGeom>
        </p:spPr>
      </p:pic>
      <p:pic>
        <p:nvPicPr>
          <p:cNvPr id="3" name="图片 2">
            <a:extLst>
              <a:ext uri="{FF2B5EF4-FFF2-40B4-BE49-F238E27FC236}">
                <a16:creationId xmlns:a16="http://schemas.microsoft.com/office/drawing/2014/main" id="{D27556A1-8107-40C6-9C08-9C104E8935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8009" y="139700"/>
            <a:ext cx="11195981" cy="5791200"/>
          </a:xfrm>
          <a:prstGeom prst="rect">
            <a:avLst/>
          </a:prstGeom>
        </p:spPr>
      </p:pic>
      <p:pic>
        <p:nvPicPr>
          <p:cNvPr id="12" name="图片 11">
            <a:extLst>
              <a:ext uri="{FF2B5EF4-FFF2-40B4-BE49-F238E27FC236}">
                <a16:creationId xmlns:a16="http://schemas.microsoft.com/office/drawing/2014/main" id="{0961343A-B507-4C99-B623-5B160E1817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827" y="5178698"/>
            <a:ext cx="12231654" cy="1686849"/>
          </a:xfrm>
          <a:prstGeom prst="rect">
            <a:avLst/>
          </a:prstGeom>
        </p:spPr>
      </p:pic>
      <p:pic>
        <p:nvPicPr>
          <p:cNvPr id="14" name="图片 13">
            <a:extLst>
              <a:ext uri="{FF2B5EF4-FFF2-40B4-BE49-F238E27FC236}">
                <a16:creationId xmlns:a16="http://schemas.microsoft.com/office/drawing/2014/main" id="{22D9D5C3-8250-4282-A17C-2C1153A4FC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02115" y="4983268"/>
            <a:ext cx="3619625" cy="1874732"/>
          </a:xfrm>
          <a:prstGeom prst="rect">
            <a:avLst/>
          </a:prstGeom>
        </p:spPr>
      </p:pic>
      <p:pic>
        <p:nvPicPr>
          <p:cNvPr id="15" name="图片 14">
            <a:extLst>
              <a:ext uri="{FF2B5EF4-FFF2-40B4-BE49-F238E27FC236}">
                <a16:creationId xmlns:a16="http://schemas.microsoft.com/office/drawing/2014/main" id="{DEF4B738-20B7-4796-BE7B-6A058381CA3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828" y="4995968"/>
            <a:ext cx="3315617" cy="1874732"/>
          </a:xfrm>
          <a:prstGeom prst="rect">
            <a:avLst/>
          </a:prstGeom>
        </p:spPr>
      </p:pic>
      <p:pic>
        <p:nvPicPr>
          <p:cNvPr id="17" name="图片 16">
            <a:extLst>
              <a:ext uri="{FF2B5EF4-FFF2-40B4-BE49-F238E27FC236}">
                <a16:creationId xmlns:a16="http://schemas.microsoft.com/office/drawing/2014/main" id="{C16C1F3B-5464-4A1D-BBAC-197637A6F3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0"/>
            <a:ext cx="3405032" cy="5915025"/>
          </a:xfrm>
          <a:prstGeom prst="rect">
            <a:avLst/>
          </a:prstGeom>
        </p:spPr>
      </p:pic>
      <p:pic>
        <p:nvPicPr>
          <p:cNvPr id="18" name="图片 17">
            <a:extLst>
              <a:ext uri="{FF2B5EF4-FFF2-40B4-BE49-F238E27FC236}">
                <a16:creationId xmlns:a16="http://schemas.microsoft.com/office/drawing/2014/main" id="{55E0A4EC-8F56-4AD9-9EDF-06DDFE23753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9974294" y="-6064"/>
            <a:ext cx="2237533" cy="3843580"/>
          </a:xfrm>
          <a:prstGeom prst="rect">
            <a:avLst/>
          </a:prstGeom>
        </p:spPr>
      </p:pic>
      <p:pic>
        <p:nvPicPr>
          <p:cNvPr id="24" name="图片 23">
            <a:extLst>
              <a:ext uri="{FF2B5EF4-FFF2-40B4-BE49-F238E27FC236}">
                <a16:creationId xmlns:a16="http://schemas.microsoft.com/office/drawing/2014/main" id="{834D9B00-CAF4-4D00-8564-B1C37E55FC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46264" y="3615704"/>
            <a:ext cx="3674177" cy="3674177"/>
          </a:xfrm>
          <a:prstGeom prst="rect">
            <a:avLst/>
          </a:prstGeom>
        </p:spPr>
      </p:pic>
      <p:pic>
        <p:nvPicPr>
          <p:cNvPr id="4" name="Picture 3">
            <a:extLst>
              <a:ext uri="{FF2B5EF4-FFF2-40B4-BE49-F238E27FC236}">
                <a16:creationId xmlns:a16="http://schemas.microsoft.com/office/drawing/2014/main" id="{B119AAF8-7AB4-D073-3E8C-46EE47361C92}"/>
              </a:ext>
            </a:extLst>
          </p:cNvPr>
          <p:cNvPicPr>
            <a:picLocks noChangeAspect="1"/>
          </p:cNvPicPr>
          <p:nvPr/>
        </p:nvPicPr>
        <p:blipFill>
          <a:blip r:embed="rId11"/>
          <a:stretch>
            <a:fillRect/>
          </a:stretch>
        </p:blipFill>
        <p:spPr>
          <a:xfrm>
            <a:off x="1876195" y="1353201"/>
            <a:ext cx="8236410" cy="2566638"/>
          </a:xfrm>
          <a:prstGeom prst="rect">
            <a:avLst/>
          </a:prstGeom>
        </p:spPr>
      </p:pic>
    </p:spTree>
    <p:custDataLst>
      <p:tags r:id="rId1"/>
    </p:custDataLst>
    <p:extLst>
      <p:ext uri="{BB962C8B-B14F-4D97-AF65-F5344CB8AC3E}">
        <p14:creationId xmlns:p14="http://schemas.microsoft.com/office/powerpoint/2010/main" val="108929554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12536" y="4370"/>
            <a:ext cx="12192000" cy="6858000"/>
            <a:chOff x="0" y="0"/>
            <a:chExt cx="12192000" cy="6858000"/>
          </a:xfrm>
        </p:grpSpPr>
        <p:pic>
          <p:nvPicPr>
            <p:cNvPr id="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50195"/>
            <a:stretch/>
          </p:blipFill>
          <p:spPr>
            <a:xfrm>
              <a:off x="0" y="3962400"/>
              <a:ext cx="12192000" cy="2891534"/>
            </a:xfrm>
            <a:prstGeom prst="rect">
              <a:avLst/>
            </a:prstGeom>
          </p:spPr>
        </p:pic>
        <p:pic>
          <p:nvPicPr>
            <p:cNvPr id="5"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15348"/>
            <a:stretch/>
          </p:blipFill>
          <p:spPr>
            <a:xfrm>
              <a:off x="0" y="2402514"/>
              <a:ext cx="12192000" cy="4451420"/>
            </a:xfrm>
            <a:prstGeom prst="rect">
              <a:avLst/>
            </a:prstGeom>
          </p:spPr>
        </p:pic>
      </p:grpSp>
      <p:pic>
        <p:nvPicPr>
          <p:cNvPr id="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541" y="510078"/>
            <a:ext cx="4122516" cy="4122516"/>
          </a:xfrm>
          <a:prstGeom prst="rect">
            <a:avLst/>
          </a:prstGeom>
        </p:spPr>
      </p:pic>
      <p:pic>
        <p:nvPicPr>
          <p:cNvPr id="10"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541" y="3433370"/>
            <a:ext cx="4974956" cy="3717310"/>
          </a:xfrm>
          <a:prstGeom prst="rect">
            <a:avLst/>
          </a:prstGeom>
        </p:spPr>
      </p:pic>
      <p:pic>
        <p:nvPicPr>
          <p:cNvPr id="13" name="图片 35">
            <a:extLst>
              <a:ext uri="{FF2B5EF4-FFF2-40B4-BE49-F238E27FC236}">
                <a16:creationId xmlns:a16="http://schemas.microsoft.com/office/drawing/2014/main" id="{D8B3F902-AAB0-4B68-9F64-355BB10050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7937" y="-283940"/>
            <a:ext cx="9776548" cy="6299952"/>
          </a:xfrm>
          <a:prstGeom prst="rect">
            <a:avLst/>
          </a:prstGeom>
        </p:spPr>
      </p:pic>
      <p:sp>
        <p:nvSpPr>
          <p:cNvPr id="15" name="TextBox 14"/>
          <p:cNvSpPr txBox="1"/>
          <p:nvPr/>
        </p:nvSpPr>
        <p:spPr>
          <a:xfrm>
            <a:off x="4135052" y="1587206"/>
            <a:ext cx="577820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rPr>
              <a:t>Ngoài những việc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rPr>
              <a:t>trên còn có những việc làm nào đem lại lợi ích đến môi trường sống của động vật và thực vật?</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0101" y="2532457"/>
            <a:ext cx="4503762" cy="4503762"/>
          </a:xfrm>
          <a:prstGeom prst="rect">
            <a:avLst/>
          </a:prstGeom>
        </p:spPr>
      </p:pic>
    </p:spTree>
    <p:custDataLst>
      <p:tags r:id="rId1"/>
    </p:custDataLst>
    <p:extLst>
      <p:ext uri="{BB962C8B-B14F-4D97-AF65-F5344CB8AC3E}">
        <p14:creationId xmlns:p14="http://schemas.microsoft.com/office/powerpoint/2010/main" val="358158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0" y="0"/>
            <a:ext cx="12192000" cy="6872514"/>
            <a:chOff x="0" y="0"/>
            <a:chExt cx="12192000" cy="6872514"/>
          </a:xfrm>
        </p:grpSpPr>
        <p:pic>
          <p:nvPicPr>
            <p:cNvPr id="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50195" r="27149"/>
            <a:stretch/>
          </p:blipFill>
          <p:spPr>
            <a:xfrm>
              <a:off x="876725" y="3962400"/>
              <a:ext cx="8881963" cy="2891534"/>
            </a:xfrm>
            <a:prstGeom prst="rect">
              <a:avLst/>
            </a:prstGeom>
          </p:spPr>
        </p:pic>
        <p:pic>
          <p:nvPicPr>
            <p:cNvPr id="5" name="图片 15"/>
            <p:cNvPicPr>
              <a:picLocks noChangeAspect="1"/>
            </p:cNvPicPr>
            <p:nvPr/>
          </p:nvPicPr>
          <p:blipFill rotWithShape="1">
            <a:blip r:embed="rId5" cstate="print">
              <a:extLst>
                <a:ext uri="{28A0092B-C50C-407E-A947-70E740481C1C}">
                  <a14:useLocalDpi xmlns:a14="http://schemas.microsoft.com/office/drawing/2010/main" val="0"/>
                </a:ext>
              </a:extLst>
            </a:blip>
            <a:srcRect t="17200" b="1"/>
            <a:stretch/>
          </p:blipFill>
          <p:spPr>
            <a:xfrm>
              <a:off x="0" y="3443680"/>
              <a:ext cx="12192000" cy="3428834"/>
            </a:xfrm>
            <a:prstGeom prst="rect">
              <a:avLst/>
            </a:prstGeom>
          </p:spPr>
        </p:pic>
      </p:grpSp>
      <p:pic>
        <p:nvPicPr>
          <p:cNvPr id="6"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76905" t="1550" r="2619" b="60033"/>
          <a:stretch/>
        </p:blipFill>
        <p:spPr>
          <a:xfrm flipH="1">
            <a:off x="23200" y="185279"/>
            <a:ext cx="1997192" cy="1784355"/>
          </a:xfrm>
          <a:prstGeom prst="rect">
            <a:avLst/>
          </a:prstGeom>
        </p:spPr>
      </p:pic>
      <p:grpSp>
        <p:nvGrpSpPr>
          <p:cNvPr id="13" name="Group 12"/>
          <p:cNvGrpSpPr/>
          <p:nvPr/>
        </p:nvGrpSpPr>
        <p:grpSpPr>
          <a:xfrm>
            <a:off x="1980146" y="354182"/>
            <a:ext cx="6675120" cy="1461064"/>
            <a:chOff x="1980146" y="354182"/>
            <a:chExt cx="6675120" cy="1461064"/>
          </a:xfrm>
        </p:grpSpPr>
        <p:sp>
          <p:nvSpPr>
            <p:cNvPr id="9" name="TextBox 8"/>
            <p:cNvSpPr txBox="1"/>
            <p:nvPr/>
          </p:nvSpPr>
          <p:spPr>
            <a:xfrm>
              <a:off x="1980146" y="368696"/>
              <a:ext cx="66751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9Slide05 SVNAngellife" panose="02000500000000020003" pitchFamily="2" charset="0"/>
                  <a:ea typeface="+mn-ea"/>
                  <a:cs typeface="+mn-cs"/>
                </a:rPr>
                <a:t>Kết luận</a:t>
              </a:r>
            </a:p>
          </p:txBody>
        </p:sp>
        <p:sp>
          <p:nvSpPr>
            <p:cNvPr id="12" name="TextBox 11"/>
            <p:cNvSpPr txBox="1"/>
            <p:nvPr/>
          </p:nvSpPr>
          <p:spPr>
            <a:xfrm>
              <a:off x="1980146" y="354182"/>
              <a:ext cx="66751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9Slide05 SVNAngellife" panose="02000500000000020003" pitchFamily="2" charset="0"/>
                  <a:ea typeface="+mn-ea"/>
                  <a:cs typeface="+mn-cs"/>
                </a:rPr>
                <a:t>Kết luận</a:t>
              </a:r>
            </a:p>
          </p:txBody>
        </p:sp>
      </p:grpSp>
      <p:sp>
        <p:nvSpPr>
          <p:cNvPr id="15" name="矩形 17"/>
          <p:cNvSpPr/>
          <p:nvPr/>
        </p:nvSpPr>
        <p:spPr>
          <a:xfrm>
            <a:off x="1424882" y="1734335"/>
            <a:ext cx="8810172" cy="3577271"/>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7" name="图片 9"/>
          <p:cNvPicPr>
            <a:picLocks noChangeAspect="1"/>
          </p:cNvPicPr>
          <p:nvPr/>
        </p:nvPicPr>
        <p:blipFill rotWithShape="1">
          <a:blip r:embed="rId7" cstate="print">
            <a:extLst>
              <a:ext uri="{28A0092B-C50C-407E-A947-70E740481C1C}">
                <a14:useLocalDpi xmlns:a14="http://schemas.microsoft.com/office/drawing/2010/main" val="0"/>
              </a:ext>
            </a:extLst>
          </a:blip>
          <a:srcRect l="14458" r="17395" b="5066"/>
          <a:stretch/>
        </p:blipFill>
        <p:spPr>
          <a:xfrm>
            <a:off x="9210530" y="1735955"/>
            <a:ext cx="2910580" cy="5060256"/>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1683657" y="1810530"/>
            <a:ext cx="8075031"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Avo" panose="02040603050506020204" pitchFamily="18" charset="0"/>
                <a:ea typeface="+mn-ea"/>
                <a:cs typeface="+mn-cs"/>
              </a:rPr>
              <a:t>Các việc làm trên giúp cho môi trường sống của thực vật và động vật được xanh sạch đẹp hơn, bảo vệ sức khỏe của động vật, thực vật cũng như bảo vệ thiên nhiên, trái đất.</a:t>
            </a:r>
          </a:p>
        </p:txBody>
      </p:sp>
    </p:spTree>
    <p:custDataLst>
      <p:tags r:id="rId1"/>
    </p:custDataLst>
    <p:extLst>
      <p:ext uri="{BB962C8B-B14F-4D97-AF65-F5344CB8AC3E}">
        <p14:creationId xmlns:p14="http://schemas.microsoft.com/office/powerpoint/2010/main" val="18296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B6CE6-8E6D-4355-9ED3-88F10DB1F8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70473" y="1739055"/>
            <a:ext cx="11112489" cy="4211802"/>
          </a:xfrm>
          <a:prstGeom prst="rect">
            <a:avLst/>
          </a:prstGeom>
          <a:ln>
            <a:noFill/>
          </a:ln>
          <a:effectLst>
            <a:softEdge rad="112500"/>
          </a:effectLst>
        </p:spPr>
      </p:pic>
      <p:sp>
        <p:nvSpPr>
          <p:cNvPr id="3" name="TextBox 2"/>
          <p:cNvSpPr txBox="1"/>
          <p:nvPr/>
        </p:nvSpPr>
        <p:spPr>
          <a:xfrm>
            <a:off x="713615" y="903262"/>
            <a:ext cx="66751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9Slide05 SVNAngellife" panose="02000500000000020003" pitchFamily="2" charset="0"/>
                <a:ea typeface="+mn-ea"/>
                <a:cs typeface="+mn-cs"/>
              </a:rPr>
              <a:t> </a:t>
            </a:r>
            <a:r>
              <a:rPr kumimoji="0" lang="en-US" sz="6000" b="0" i="0" u="none" strike="noStrike" kern="1200" cap="none" spc="0" normalizeH="0" baseline="0" noProof="0">
                <a:ln>
                  <a:noFill/>
                </a:ln>
                <a:solidFill>
                  <a:srgbClr val="00CC00"/>
                </a:solidFill>
                <a:effectLst>
                  <a:outerShdw blurRad="38100" dist="38100" dir="2700000" algn="tl">
                    <a:srgbClr val="000000">
                      <a:alpha val="43137"/>
                    </a:srgbClr>
                  </a:outerShdw>
                </a:effectLst>
                <a:uLnTx/>
                <a:uFillTx/>
                <a:latin typeface="UTM Guanine" panose="02040603050506020204" pitchFamily="18" charset="0"/>
                <a:ea typeface="+mn-ea"/>
                <a:cs typeface="+mn-cs"/>
              </a:rPr>
              <a:t>NHẮC NHỞ</a:t>
            </a:r>
          </a:p>
        </p:txBody>
      </p:sp>
    </p:spTree>
    <p:custDataLst>
      <p:tags r:id="rId1"/>
    </p:custDataLst>
    <p:extLst>
      <p:ext uri="{BB962C8B-B14F-4D97-AF65-F5344CB8AC3E}">
        <p14:creationId xmlns:p14="http://schemas.microsoft.com/office/powerpoint/2010/main" val="402292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4">
            <a:extLst>
              <a:ext uri="{28A0092B-C50C-407E-A947-70E740481C1C}">
                <a14:useLocalDpi xmlns:a14="http://schemas.microsoft.com/office/drawing/2010/main" val="0"/>
              </a:ext>
            </a:extLst>
          </a:blip>
          <a:srcRect l="52422" t="262" r="1189" b="10016"/>
          <a:stretch/>
        </p:blipFill>
        <p:spPr>
          <a:xfrm>
            <a:off x="369895" y="2276474"/>
            <a:ext cx="4366978" cy="4223155"/>
          </a:xfrm>
          <a:prstGeom prst="rect">
            <a:avLst/>
          </a:prstGeom>
        </p:spPr>
      </p:pic>
      <p:grpSp>
        <p:nvGrpSpPr>
          <p:cNvPr id="5" name="Group 4">
            <a:extLst>
              <a:ext uri="{FF2B5EF4-FFF2-40B4-BE49-F238E27FC236}">
                <a16:creationId xmlns:a16="http://schemas.microsoft.com/office/drawing/2014/main" id="{A6363C6C-D3FF-4F7B-BA44-FF1B464BAEAB}"/>
              </a:ext>
            </a:extLst>
          </p:cNvPr>
          <p:cNvGrpSpPr/>
          <p:nvPr/>
        </p:nvGrpSpPr>
        <p:grpSpPr>
          <a:xfrm>
            <a:off x="4353648" y="358371"/>
            <a:ext cx="7545380" cy="3664585"/>
            <a:chOff x="4457" y="2084"/>
            <a:chExt cx="9858" cy="5771"/>
          </a:xfrm>
          <a:solidFill>
            <a:schemeClr val="accent4">
              <a:lumMod val="60000"/>
              <a:lumOff val="40000"/>
            </a:schemeClr>
          </a:solidFill>
        </p:grpSpPr>
        <p:sp>
          <p:nvSpPr>
            <p:cNvPr id="6" name="椭圆 42">
              <a:extLst>
                <a:ext uri="{FF2B5EF4-FFF2-40B4-BE49-F238E27FC236}">
                  <a16:creationId xmlns:a16="http://schemas.microsoft.com/office/drawing/2014/main" id="{13C98704-A435-4220-A94A-BC8A430E700B}"/>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椭圆 42">
              <a:extLst>
                <a:ext uri="{FF2B5EF4-FFF2-40B4-BE49-F238E27FC236}">
                  <a16:creationId xmlns:a16="http://schemas.microsoft.com/office/drawing/2014/main" id="{33FA6540-81F1-4CC0-9036-753731EC09E3}"/>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8" name="椭圆 42">
              <a:extLst>
                <a:ext uri="{FF2B5EF4-FFF2-40B4-BE49-F238E27FC236}">
                  <a16:creationId xmlns:a16="http://schemas.microsoft.com/office/drawing/2014/main" id="{DB949BED-5D43-410B-AC6F-66A216B51995}"/>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9" name="椭圆 42">
              <a:extLst>
                <a:ext uri="{FF2B5EF4-FFF2-40B4-BE49-F238E27FC236}">
                  <a16:creationId xmlns:a16="http://schemas.microsoft.com/office/drawing/2014/main" id="{FD1183F3-A416-4FA8-956C-7D26C755862A}"/>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0" name="椭圆 42">
              <a:extLst>
                <a:ext uri="{FF2B5EF4-FFF2-40B4-BE49-F238E27FC236}">
                  <a16:creationId xmlns:a16="http://schemas.microsoft.com/office/drawing/2014/main" id="{709737DF-AC41-42BA-909A-CD88DFA61B62}"/>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id="{2AC522BA-E979-4BF2-9DAB-0F46B214F286}"/>
              </a:ext>
            </a:extLst>
          </p:cNvPr>
          <p:cNvPicPr>
            <a:picLocks noChangeAspect="1"/>
          </p:cNvPicPr>
          <p:nvPr/>
        </p:nvPicPr>
        <p:blipFill>
          <a:blip r:embed="rId5"/>
          <a:stretch>
            <a:fillRect/>
          </a:stretch>
        </p:blipFill>
        <p:spPr>
          <a:xfrm>
            <a:off x="4305086" y="1581431"/>
            <a:ext cx="7517019" cy="2353260"/>
          </a:xfrm>
          <a:prstGeom prst="rect">
            <a:avLst/>
          </a:prstGeom>
        </p:spPr>
      </p:pic>
    </p:spTree>
    <p:custDataLst>
      <p:tags r:id="rId1"/>
    </p:custDataLst>
    <p:extLst>
      <p:ext uri="{BB962C8B-B14F-4D97-AF65-F5344CB8AC3E}">
        <p14:creationId xmlns:p14="http://schemas.microsoft.com/office/powerpoint/2010/main" val="141112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D459B4-3ADD-26D8-416B-8F2CAC70AB4E}"/>
              </a:ext>
            </a:extLst>
          </p:cNvPr>
          <p:cNvSpPr txBox="1"/>
          <p:nvPr/>
        </p:nvSpPr>
        <p:spPr>
          <a:xfrm>
            <a:off x="4230934" y="294167"/>
            <a:ext cx="7049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highlight>
                  <a:srgbClr val="FFFF00"/>
                </a:highlight>
                <a:uLnTx/>
                <a:uFillTx/>
                <a:latin typeface="Cambria" panose="02040503050406030204" pitchFamily="18" charset="0"/>
                <a:ea typeface="Cambria" panose="02040503050406030204" pitchFamily="18" charset="0"/>
              </a:rPr>
              <a:t>Hoàn thành sơ đồ.</a:t>
            </a:r>
            <a:endParaRPr kumimoji="0" lang="en-US" sz="3600" b="0" i="0" u="none" strike="noStrike" kern="1200" cap="none" spc="0" normalizeH="0" baseline="0" noProof="0" dirty="0">
              <a:ln>
                <a:noFill/>
              </a:ln>
              <a:solidFill>
                <a:srgbClr val="000000"/>
              </a:solidFill>
              <a:effectLst/>
              <a:highlight>
                <a:srgbClr val="FFFF00"/>
              </a:highligh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BDC727-0964-303F-4596-4FCBF132084C}"/>
              </a:ext>
            </a:extLst>
          </p:cNvPr>
          <p:cNvSpPr/>
          <p:nvPr/>
        </p:nvSpPr>
        <p:spPr>
          <a:xfrm>
            <a:off x="4010025" y="1200150"/>
            <a:ext cx="2571750" cy="533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cs typeface="Calibri" panose="020F0502020204030204" pitchFamily="34" charset="0"/>
              </a:rPr>
              <a:t>Việc</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làm</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có</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lợi</a:t>
            </a:r>
            <a:endParaRPr lang="en-US" sz="2800" dirty="0">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07895982-507F-8072-9EC2-148FFCB1313D}"/>
              </a:ext>
            </a:extLst>
          </p:cNvPr>
          <p:cNvSpPr/>
          <p:nvPr/>
        </p:nvSpPr>
        <p:spPr>
          <a:xfrm>
            <a:off x="9134475" y="1200150"/>
            <a:ext cx="2505075" cy="61912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cs typeface="Calibri" panose="020F0502020204030204" pitchFamily="34" charset="0"/>
              </a:rPr>
              <a:t>Việc</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làm</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có</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hại</a:t>
            </a:r>
            <a:endParaRPr lang="en-US" sz="2800" dirty="0">
              <a:latin typeface="Cambria" panose="02040503050406030204" pitchFamily="18" charset="0"/>
              <a:ea typeface="Cambria" panose="02040503050406030204" pitchFamily="18" charset="0"/>
              <a:cs typeface="Calibri" panose="020F0502020204030204" pitchFamily="34" charset="0"/>
            </a:endParaRPr>
          </a:p>
        </p:txBody>
      </p:sp>
      <p:grpSp>
        <p:nvGrpSpPr>
          <p:cNvPr id="28" name="Group 27">
            <a:extLst>
              <a:ext uri="{FF2B5EF4-FFF2-40B4-BE49-F238E27FC236}">
                <a16:creationId xmlns:a16="http://schemas.microsoft.com/office/drawing/2014/main" id="{4B979383-8FBF-61DA-790A-D608200A9B31}"/>
              </a:ext>
            </a:extLst>
          </p:cNvPr>
          <p:cNvGrpSpPr/>
          <p:nvPr/>
        </p:nvGrpSpPr>
        <p:grpSpPr>
          <a:xfrm>
            <a:off x="5962650" y="2466975"/>
            <a:ext cx="819150" cy="2962275"/>
            <a:chOff x="4305300" y="2428875"/>
            <a:chExt cx="819150" cy="2962275"/>
          </a:xfrm>
        </p:grpSpPr>
        <p:sp>
          <p:nvSpPr>
            <p:cNvPr id="23" name="Right Bracket 22">
              <a:extLst>
                <a:ext uri="{FF2B5EF4-FFF2-40B4-BE49-F238E27FC236}">
                  <a16:creationId xmlns:a16="http://schemas.microsoft.com/office/drawing/2014/main" id="{8C8C895F-E8B4-C767-5C63-346A7402B547}"/>
                </a:ext>
              </a:extLst>
            </p:cNvPr>
            <p:cNvSpPr/>
            <p:nvPr/>
          </p:nvSpPr>
          <p:spPr>
            <a:xfrm>
              <a:off x="4314825" y="2428875"/>
              <a:ext cx="809625" cy="2962275"/>
            </a:xfrm>
            <a:prstGeom prst="rightBracket">
              <a:avLst>
                <a:gd name="adj" fmla="val 14215"/>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3925E78C-EE4B-0ED7-D7FA-B2CF95F3294F}"/>
                </a:ext>
              </a:extLst>
            </p:cNvPr>
            <p:cNvCxnSpPr>
              <a:cxnSpLocks/>
            </p:cNvCxnSpPr>
            <p:nvPr/>
          </p:nvCxnSpPr>
          <p:spPr>
            <a:xfrm>
              <a:off x="4305300" y="3876675"/>
              <a:ext cx="4381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6C82C9B-F85C-7F78-3672-4C1876D1F66A}"/>
              </a:ext>
            </a:extLst>
          </p:cNvPr>
          <p:cNvGrpSpPr/>
          <p:nvPr/>
        </p:nvGrpSpPr>
        <p:grpSpPr>
          <a:xfrm flipH="1">
            <a:off x="9048750" y="2533650"/>
            <a:ext cx="695325" cy="2962275"/>
            <a:chOff x="4305300" y="2428875"/>
            <a:chExt cx="819150" cy="2962275"/>
          </a:xfrm>
        </p:grpSpPr>
        <p:sp>
          <p:nvSpPr>
            <p:cNvPr id="30" name="Right Bracket 29">
              <a:extLst>
                <a:ext uri="{FF2B5EF4-FFF2-40B4-BE49-F238E27FC236}">
                  <a16:creationId xmlns:a16="http://schemas.microsoft.com/office/drawing/2014/main" id="{0202E0BC-DEEB-1210-9827-3DF86FA334D8}"/>
                </a:ext>
              </a:extLst>
            </p:cNvPr>
            <p:cNvSpPr/>
            <p:nvPr/>
          </p:nvSpPr>
          <p:spPr>
            <a:xfrm>
              <a:off x="4314825" y="2428875"/>
              <a:ext cx="809625" cy="2962275"/>
            </a:xfrm>
            <a:prstGeom prst="rightBracket">
              <a:avLst>
                <a:gd name="adj" fmla="val 14215"/>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6F4A42AA-5B22-1A7C-6961-59280C0EC04D}"/>
                </a:ext>
              </a:extLst>
            </p:cNvPr>
            <p:cNvCxnSpPr>
              <a:cxnSpLocks/>
            </p:cNvCxnSpPr>
            <p:nvPr/>
          </p:nvCxnSpPr>
          <p:spPr>
            <a:xfrm>
              <a:off x="4305300" y="3876675"/>
              <a:ext cx="4381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5355E91F-83AB-8BC0-E57A-1BF0C9AB8B78}"/>
              </a:ext>
            </a:extLst>
          </p:cNvPr>
          <p:cNvSpPr/>
          <p:nvPr/>
        </p:nvSpPr>
        <p:spPr>
          <a:xfrm>
            <a:off x="6400800" y="3200400"/>
            <a:ext cx="2971800" cy="142875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cs typeface="Calibri" panose="020F0502020204030204" pitchFamily="34" charset="0"/>
              </a:rPr>
              <a:t>Việc</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làm</a:t>
            </a:r>
            <a:r>
              <a:rPr lang="en-US" sz="2800" dirty="0">
                <a:latin typeface="Cambria" panose="02040503050406030204" pitchFamily="18" charset="0"/>
                <a:ea typeface="Cambria" panose="02040503050406030204" pitchFamily="18" charset="0"/>
                <a:cs typeface="Calibri" panose="020F0502020204030204" pitchFamily="34" charset="0"/>
              </a:rPr>
              <a:t> </a:t>
            </a:r>
            <a:r>
              <a:rPr lang="en-US" sz="2800" dirty="0" err="1">
                <a:latin typeface="Cambria" panose="02040503050406030204" pitchFamily="18" charset="0"/>
                <a:ea typeface="Cambria" panose="02040503050406030204" pitchFamily="18" charset="0"/>
                <a:cs typeface="Calibri" panose="020F0502020204030204" pitchFamily="34" charset="0"/>
              </a:rPr>
              <a:t>của</a:t>
            </a:r>
            <a:r>
              <a:rPr lang="en-US" sz="2800" dirty="0">
                <a:latin typeface="Cambria" panose="02040503050406030204" pitchFamily="18" charset="0"/>
                <a:ea typeface="Cambria" panose="02040503050406030204" pitchFamily="18" charset="0"/>
                <a:cs typeface="Calibri" panose="020F0502020204030204" pitchFamily="34" charset="0"/>
              </a:rPr>
              <a:t> con </a:t>
            </a:r>
            <a:r>
              <a:rPr lang="en-US" sz="2800" dirty="0" err="1">
                <a:latin typeface="Cambria" panose="02040503050406030204" pitchFamily="18" charset="0"/>
                <a:ea typeface="Cambria" panose="02040503050406030204" pitchFamily="18" charset="0"/>
                <a:cs typeface="Calibri" panose="020F0502020204030204" pitchFamily="34" charset="0"/>
              </a:rPr>
              <a:t>người</a:t>
            </a:r>
            <a:endParaRPr lang="en-US" sz="2800" dirty="0">
              <a:latin typeface="Cambria" panose="02040503050406030204" pitchFamily="18" charset="0"/>
              <a:ea typeface="Cambria" panose="02040503050406030204" pitchFamily="18"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9AEDACAB-CC10-342B-009F-EEFBC46308EB}"/>
              </a:ext>
            </a:extLst>
          </p:cNvPr>
          <p:cNvSpPr/>
          <p:nvPr/>
        </p:nvSpPr>
        <p:spPr>
          <a:xfrm>
            <a:off x="4267200" y="2124075"/>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34" name="Rectangle: Rounded Corners 33">
            <a:extLst>
              <a:ext uri="{FF2B5EF4-FFF2-40B4-BE49-F238E27FC236}">
                <a16:creationId xmlns:a16="http://schemas.microsoft.com/office/drawing/2014/main" id="{047A2BF4-DD13-1901-3C43-FADB7513C012}"/>
              </a:ext>
            </a:extLst>
          </p:cNvPr>
          <p:cNvSpPr/>
          <p:nvPr/>
        </p:nvSpPr>
        <p:spPr>
          <a:xfrm>
            <a:off x="4248150" y="331470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35" name="Rectangle: Rounded Corners 34">
            <a:extLst>
              <a:ext uri="{FF2B5EF4-FFF2-40B4-BE49-F238E27FC236}">
                <a16:creationId xmlns:a16="http://schemas.microsoft.com/office/drawing/2014/main" id="{56076D08-2CCE-39B1-466F-5DF02A73836E}"/>
              </a:ext>
            </a:extLst>
          </p:cNvPr>
          <p:cNvSpPr/>
          <p:nvPr/>
        </p:nvSpPr>
        <p:spPr>
          <a:xfrm>
            <a:off x="4257675" y="472440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36" name="Rectangle: Rounded Corners 35">
            <a:extLst>
              <a:ext uri="{FF2B5EF4-FFF2-40B4-BE49-F238E27FC236}">
                <a16:creationId xmlns:a16="http://schemas.microsoft.com/office/drawing/2014/main" id="{43A1C5BD-3B18-3613-E3DE-EFF2F3CCCAF4}"/>
              </a:ext>
            </a:extLst>
          </p:cNvPr>
          <p:cNvSpPr/>
          <p:nvPr/>
        </p:nvSpPr>
        <p:spPr>
          <a:xfrm>
            <a:off x="9734550" y="200025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37" name="Rectangle: Rounded Corners 36">
            <a:extLst>
              <a:ext uri="{FF2B5EF4-FFF2-40B4-BE49-F238E27FC236}">
                <a16:creationId xmlns:a16="http://schemas.microsoft.com/office/drawing/2014/main" id="{5244B6B3-A58A-87E9-8D3B-413494EA574D}"/>
              </a:ext>
            </a:extLst>
          </p:cNvPr>
          <p:cNvSpPr/>
          <p:nvPr/>
        </p:nvSpPr>
        <p:spPr>
          <a:xfrm>
            <a:off x="9734550" y="3419475"/>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38" name="Rectangle: Rounded Corners 37">
            <a:extLst>
              <a:ext uri="{FF2B5EF4-FFF2-40B4-BE49-F238E27FC236}">
                <a16:creationId xmlns:a16="http://schemas.microsoft.com/office/drawing/2014/main" id="{2F727C9E-32B1-43C0-FAD3-16B598183188}"/>
              </a:ext>
            </a:extLst>
          </p:cNvPr>
          <p:cNvSpPr/>
          <p:nvPr/>
        </p:nvSpPr>
        <p:spPr>
          <a:xfrm>
            <a:off x="9734550" y="493395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39" name="Picture 38">
            <a:extLst>
              <a:ext uri="{FF2B5EF4-FFF2-40B4-BE49-F238E27FC236}">
                <a16:creationId xmlns:a16="http://schemas.microsoft.com/office/drawing/2014/main" id="{646162F7-7D65-0F28-7FC2-F6CF04267C60}"/>
              </a:ext>
            </a:extLst>
          </p:cNvPr>
          <p:cNvPicPr>
            <a:picLocks noChangeAspect="1"/>
          </p:cNvPicPr>
          <p:nvPr/>
        </p:nvPicPr>
        <p:blipFill>
          <a:blip r:embed="rId4"/>
          <a:stretch>
            <a:fillRect/>
          </a:stretch>
        </p:blipFill>
        <p:spPr>
          <a:xfrm>
            <a:off x="503496" y="1576498"/>
            <a:ext cx="3295650" cy="2152650"/>
          </a:xfrm>
          <a:prstGeom prst="rect">
            <a:avLst/>
          </a:prstGeom>
        </p:spPr>
      </p:pic>
      <p:pic>
        <p:nvPicPr>
          <p:cNvPr id="40" name="Picture 39">
            <a:extLst>
              <a:ext uri="{FF2B5EF4-FFF2-40B4-BE49-F238E27FC236}">
                <a16:creationId xmlns:a16="http://schemas.microsoft.com/office/drawing/2014/main" id="{B47B81A3-75F9-B918-C8B9-4E9745F6271D}"/>
              </a:ext>
            </a:extLst>
          </p:cNvPr>
          <p:cNvPicPr>
            <a:picLocks noChangeAspect="1"/>
          </p:cNvPicPr>
          <p:nvPr/>
        </p:nvPicPr>
        <p:blipFill>
          <a:blip r:embed="rId5"/>
          <a:stretch>
            <a:fillRect/>
          </a:stretch>
        </p:blipFill>
        <p:spPr>
          <a:xfrm>
            <a:off x="503496" y="3729148"/>
            <a:ext cx="1762125" cy="2181225"/>
          </a:xfrm>
          <a:prstGeom prst="rect">
            <a:avLst/>
          </a:prstGeom>
        </p:spPr>
      </p:pic>
      <p:sp>
        <p:nvSpPr>
          <p:cNvPr id="41" name="Rectangle: Rounded Corners 40">
            <a:extLst>
              <a:ext uri="{FF2B5EF4-FFF2-40B4-BE49-F238E27FC236}">
                <a16:creationId xmlns:a16="http://schemas.microsoft.com/office/drawing/2014/main" id="{8611E6A1-0439-DEA3-6D22-80E39D19B72B}"/>
              </a:ext>
            </a:extLst>
          </p:cNvPr>
          <p:cNvSpPr/>
          <p:nvPr/>
        </p:nvSpPr>
        <p:spPr>
          <a:xfrm>
            <a:off x="4267200" y="2124075"/>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Chăm</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sóc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bảo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vệ</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cây</a:t>
            </a:r>
            <a:endPar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2" name="Rectangle: Rounded Corners 41">
            <a:extLst>
              <a:ext uri="{FF2B5EF4-FFF2-40B4-BE49-F238E27FC236}">
                <a16:creationId xmlns:a16="http://schemas.microsoft.com/office/drawing/2014/main" id="{33AD456F-BA31-5F07-3BFE-475010254825}"/>
              </a:ext>
            </a:extLst>
          </p:cNvPr>
          <p:cNvSpPr/>
          <p:nvPr/>
        </p:nvSpPr>
        <p:spPr>
          <a:xfrm>
            <a:off x="4238625" y="331470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rác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sông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hồ</a:t>
            </a:r>
            <a:endPar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6DBAC184-BA49-13A5-98C3-0B8BEA06B4F1}"/>
              </a:ext>
            </a:extLst>
          </p:cNvPr>
          <p:cNvSpPr/>
          <p:nvPr/>
        </p:nvSpPr>
        <p:spPr>
          <a:xfrm>
            <a:off x="4257675" y="472440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Để</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rác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đúng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nơi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quy</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định</a:t>
            </a:r>
            <a:endPar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FFB54FF9-DAB1-322B-9210-7CBED590D7E5}"/>
              </a:ext>
            </a:extLst>
          </p:cNvPr>
          <p:cNvSpPr/>
          <p:nvPr/>
        </p:nvSpPr>
        <p:spPr>
          <a:xfrm>
            <a:off x="9744075" y="2009775"/>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Chặt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phá</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rừng</a:t>
            </a:r>
            <a:endPar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5" name="Rectangle: Rounded Corners 44">
            <a:extLst>
              <a:ext uri="{FF2B5EF4-FFF2-40B4-BE49-F238E27FC236}">
                <a16:creationId xmlns:a16="http://schemas.microsoft.com/office/drawing/2014/main" id="{9146BD93-C77E-8747-C190-1206EBE60C37}"/>
              </a:ext>
            </a:extLst>
          </p:cNvPr>
          <p:cNvSpPr/>
          <p:nvPr/>
        </p:nvSpPr>
        <p:spPr>
          <a:xfrm>
            <a:off x="9744075" y="3419475"/>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Sử</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hoá</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endPar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76F76C5F-C89C-EC2C-A247-134ED6CACF2C}"/>
              </a:ext>
            </a:extLst>
          </p:cNvPr>
          <p:cNvSpPr/>
          <p:nvPr/>
        </p:nvSpPr>
        <p:spPr>
          <a:xfrm>
            <a:off x="9725025" y="4933950"/>
            <a:ext cx="1724024" cy="10096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Lấp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ao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hồ</a:t>
            </a:r>
            <a:endPar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366818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down)">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down)">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down)">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down)">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32" grpId="0" animBg="1"/>
      <p:bldP spid="33"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7E6802-2902-4DD5-8652-4D5ADFE1905A}"/>
              </a:ext>
            </a:extLst>
          </p:cNvPr>
          <p:cNvSpPr txBox="1"/>
          <p:nvPr/>
        </p:nvSpPr>
        <p:spPr>
          <a:xfrm>
            <a:off x="1371601" y="573551"/>
            <a:ext cx="1013391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A0DAB"/>
                </a:solidFill>
                <a:effectLst/>
                <a:uLnTx/>
                <a:uFillTx/>
                <a:latin typeface="Calibri" panose="020F0502020204030204" pitchFamily="34" charset="0"/>
                <a:ea typeface="微软雅黑"/>
                <a:cs typeface="+mn-cs"/>
              </a:rPr>
              <a:t>2. </a:t>
            </a:r>
            <a:r>
              <a:rPr kumimoji="0" lang="vi-VN" sz="3200" b="1" i="0" u="none" strike="noStrike" kern="1200" cap="none" spc="0" normalizeH="0" baseline="0" noProof="0" dirty="0">
                <a:ln>
                  <a:noFill/>
                </a:ln>
                <a:solidFill>
                  <a:srgbClr val="1A0DAB"/>
                </a:solidFill>
                <a:effectLst/>
                <a:uLnTx/>
                <a:uFillTx/>
                <a:latin typeface="Calibri" panose="020F0502020204030204" pitchFamily="34" charset="0"/>
                <a:ea typeface="微软雅黑"/>
                <a:cs typeface="+mn-cs"/>
              </a:rPr>
              <a:t>Hãy viết các việc em có thể làm để bảo vệ môi trường sống của thực vật và động vật theo gợi ý sau: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endParaRPr>
          </a:p>
        </p:txBody>
      </p:sp>
      <p:pic>
        <p:nvPicPr>
          <p:cNvPr id="13" name="Picture 12">
            <a:extLst>
              <a:ext uri="{FF2B5EF4-FFF2-40B4-BE49-F238E27FC236}">
                <a16:creationId xmlns:a16="http://schemas.microsoft.com/office/drawing/2014/main" id="{0D2D58FD-0381-4191-9179-35F43AEDA90E}"/>
              </a:ext>
            </a:extLst>
          </p:cNvPr>
          <p:cNvPicPr>
            <a:picLocks noChangeAspect="1"/>
          </p:cNvPicPr>
          <p:nvPr/>
        </p:nvPicPr>
        <p:blipFill>
          <a:blip r:embed="rId4"/>
          <a:stretch>
            <a:fillRect/>
          </a:stretch>
        </p:blipFill>
        <p:spPr>
          <a:xfrm>
            <a:off x="2399390" y="1901603"/>
            <a:ext cx="7619711" cy="4359239"/>
          </a:xfrm>
          <a:prstGeom prst="rect">
            <a:avLst/>
          </a:prstGeom>
        </p:spPr>
      </p:pic>
      <p:sp>
        <p:nvSpPr>
          <p:cNvPr id="14" name="Cloud 13">
            <a:extLst>
              <a:ext uri="{FF2B5EF4-FFF2-40B4-BE49-F238E27FC236}">
                <a16:creationId xmlns:a16="http://schemas.microsoft.com/office/drawing/2014/main" id="{A44E2A0C-2EBD-4679-866C-C96C01259B23}"/>
              </a:ext>
            </a:extLst>
          </p:cNvPr>
          <p:cNvSpPr/>
          <p:nvPr/>
        </p:nvSpPr>
        <p:spPr>
          <a:xfrm>
            <a:off x="3286545" y="4687222"/>
            <a:ext cx="1998922" cy="133970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Không</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hái</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hoa</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bẻ</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cành</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5" name="Cloud 14">
            <a:extLst>
              <a:ext uri="{FF2B5EF4-FFF2-40B4-BE49-F238E27FC236}">
                <a16:creationId xmlns:a16="http://schemas.microsoft.com/office/drawing/2014/main" id="{72E3279B-D3DB-4295-9393-CCAFDB1335F8}"/>
              </a:ext>
            </a:extLst>
          </p:cNvPr>
          <p:cNvSpPr/>
          <p:nvPr/>
        </p:nvSpPr>
        <p:spPr>
          <a:xfrm>
            <a:off x="5125978" y="5038097"/>
            <a:ext cx="2392326" cy="133970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a:ea typeface="微软雅黑"/>
                <a:cs typeface="+mn-cs"/>
              </a:rPr>
              <a:t>Tuyên</a:t>
            </a:r>
            <a:r>
              <a:rPr kumimoji="0" 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000" b="0" i="0" u="none" strike="noStrike" kern="1200" cap="none" spc="0" normalizeH="0" baseline="0" noProof="0" dirty="0" err="1">
                <a:ln>
                  <a:noFill/>
                </a:ln>
                <a:solidFill>
                  <a:srgbClr val="000000"/>
                </a:solidFill>
                <a:effectLst/>
                <a:uLnTx/>
                <a:uFillTx/>
                <a:latin typeface="Arial"/>
                <a:ea typeface="微软雅黑"/>
                <a:cs typeface="+mn-cs"/>
              </a:rPr>
              <a:t>truyền</a:t>
            </a:r>
            <a:r>
              <a:rPr kumimoji="0" 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000" b="0" i="0" u="none" strike="noStrike" kern="1200" cap="none" spc="0" normalizeH="0" baseline="0" noProof="0" dirty="0" err="1">
                <a:ln>
                  <a:noFill/>
                </a:ln>
                <a:solidFill>
                  <a:srgbClr val="000000"/>
                </a:solidFill>
                <a:effectLst/>
                <a:uLnTx/>
                <a:uFillTx/>
                <a:latin typeface="Arial"/>
                <a:ea typeface="微软雅黑"/>
                <a:cs typeface="+mn-cs"/>
              </a:rPr>
              <a:t>bảo</a:t>
            </a:r>
            <a:r>
              <a:rPr kumimoji="0" 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000" b="0" i="0" u="none" strike="noStrike" kern="1200" cap="none" spc="0" normalizeH="0" baseline="0" noProof="0" dirty="0" err="1">
                <a:ln>
                  <a:noFill/>
                </a:ln>
                <a:solidFill>
                  <a:srgbClr val="000000"/>
                </a:solidFill>
                <a:effectLst/>
                <a:uLnTx/>
                <a:uFillTx/>
                <a:latin typeface="Arial"/>
                <a:ea typeface="微软雅黑"/>
                <a:cs typeface="+mn-cs"/>
              </a:rPr>
              <a:t>vệ</a:t>
            </a:r>
            <a:r>
              <a:rPr kumimoji="0" 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000" b="0" i="0" u="none" strike="noStrike" kern="1200" cap="none" spc="0" normalizeH="0" baseline="0" noProof="0" dirty="0" err="1">
                <a:ln>
                  <a:noFill/>
                </a:ln>
                <a:solidFill>
                  <a:srgbClr val="000000"/>
                </a:solidFill>
                <a:effectLst/>
                <a:uLnTx/>
                <a:uFillTx/>
                <a:latin typeface="Arial"/>
                <a:ea typeface="微软雅黑"/>
                <a:cs typeface="+mn-cs"/>
              </a:rPr>
              <a:t>môi</a:t>
            </a:r>
            <a:r>
              <a:rPr kumimoji="0" 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000" b="0" i="0" u="none" strike="noStrike" kern="1200" cap="none" spc="0" normalizeH="0" baseline="0" noProof="0" dirty="0" err="1">
                <a:ln>
                  <a:noFill/>
                </a:ln>
                <a:solidFill>
                  <a:srgbClr val="000000"/>
                </a:solidFill>
                <a:effectLst/>
                <a:uLnTx/>
                <a:uFillTx/>
                <a:latin typeface="Arial"/>
                <a:ea typeface="微软雅黑"/>
                <a:cs typeface="+mn-cs"/>
              </a:rPr>
              <a:t>trường</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Cloud 15">
            <a:extLst>
              <a:ext uri="{FF2B5EF4-FFF2-40B4-BE49-F238E27FC236}">
                <a16:creationId xmlns:a16="http://schemas.microsoft.com/office/drawing/2014/main" id="{D5B404DD-CCDA-4A97-AAA0-697070766E81}"/>
              </a:ext>
            </a:extLst>
          </p:cNvPr>
          <p:cNvSpPr/>
          <p:nvPr/>
        </p:nvSpPr>
        <p:spPr>
          <a:xfrm>
            <a:off x="7518303" y="4687221"/>
            <a:ext cx="2392325" cy="133970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微软雅黑"/>
                <a:cs typeface="+mn-cs"/>
              </a:rPr>
              <a:t>Chăm sóc và bảo vệ cây trồng</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7" name="Cloud 16">
            <a:extLst>
              <a:ext uri="{FF2B5EF4-FFF2-40B4-BE49-F238E27FC236}">
                <a16:creationId xmlns:a16="http://schemas.microsoft.com/office/drawing/2014/main" id="{D2F51FFA-7AB4-4747-82C6-000DE710AD80}"/>
              </a:ext>
            </a:extLst>
          </p:cNvPr>
          <p:cNvSpPr/>
          <p:nvPr/>
        </p:nvSpPr>
        <p:spPr>
          <a:xfrm>
            <a:off x="7975503" y="3222101"/>
            <a:ext cx="2392325" cy="133970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Chăm</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sóc</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và</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bảo</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vệ</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cây</a:t>
            </a:r>
            <a:r>
              <a:rPr kumimoji="0" 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sz="2400" b="0" i="0" u="none" strike="noStrike" kern="1200" cap="none" spc="0" normalizeH="0" baseline="0" noProof="0" dirty="0" err="1">
                <a:ln>
                  <a:noFill/>
                </a:ln>
                <a:solidFill>
                  <a:srgbClr val="000000"/>
                </a:solidFill>
                <a:effectLst/>
                <a:uLnTx/>
                <a:uFillTx/>
                <a:latin typeface="Arial"/>
                <a:ea typeface="微软雅黑"/>
                <a:cs typeface="+mn-cs"/>
              </a:rPr>
              <a:t>trồng</a:t>
            </a:r>
            <a:endParaRPr kumimoji="0" lang="en-US" sz="2400" b="0" i="0" u="none" strike="noStrike" kern="1200" cap="none" spc="0" normalizeH="0" baseline="0" noProof="0" dirty="0">
              <a:ln>
                <a:noFill/>
              </a:ln>
              <a:solidFill>
                <a:srgbClr val="000000"/>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41458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4">
            <a:extLst>
              <a:ext uri="{FF2B5EF4-FFF2-40B4-BE49-F238E27FC236}">
                <a16:creationId xmlns:a16="http://schemas.microsoft.com/office/drawing/2014/main" id="{3319E61F-0E9A-1ECD-ECEC-D3B295C79022}"/>
              </a:ext>
            </a:extLst>
          </p:cNvPr>
          <p:cNvSpPr/>
          <p:nvPr/>
        </p:nvSpPr>
        <p:spPr>
          <a:xfrm>
            <a:off x="2837338" y="304799"/>
            <a:ext cx="8230711" cy="3457575"/>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Em có thể làm gì để góp</a:t>
            </a:r>
            <a:r>
              <a:rPr lang="en-US" sz="36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 </a:t>
            </a:r>
            <a:r>
              <a:rPr lang="vi-VN" sz="3600" b="1" i="1" dirty="0">
                <a:solidFill>
                  <a:prstClr val="black"/>
                </a:solidFill>
                <a:effectLst>
                  <a:glow rad="228600">
                    <a:srgbClr val="FFC000">
                      <a:satMod val="175000"/>
                      <a:alpha val="40000"/>
                    </a:srgbClr>
                  </a:glow>
                </a:effectLst>
                <a:latin typeface="Tahoma" panose="020B0604030504040204" pitchFamily="34" charset="0"/>
                <a:ea typeface="Tahoma" panose="020B0604030504040204" pitchFamily="34" charset="0"/>
                <a:cs typeface="Tahoma" panose="020B0604030504040204" pitchFamily="34" charset="0"/>
              </a:rPr>
              <a:t>phần bảo vệ môi trường sống của thực vật và động vật?</a:t>
            </a:r>
          </a:p>
        </p:txBody>
      </p:sp>
      <p:pic>
        <p:nvPicPr>
          <p:cNvPr id="5" name="Picture 4">
            <a:extLst>
              <a:ext uri="{FF2B5EF4-FFF2-40B4-BE49-F238E27FC236}">
                <a16:creationId xmlns:a16="http://schemas.microsoft.com/office/drawing/2014/main" id="{8EF6ABB5-F726-DD20-0DE9-0A93FBD5A9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608501" y="2124075"/>
            <a:ext cx="3524250" cy="47339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2617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and,okay,thumb - Transparent Background Teacher Cartoon Png , Free  Transparent Clipart - ClipartKey">
            <a:extLst>
              <a:ext uri="{FF2B5EF4-FFF2-40B4-BE49-F238E27FC236}">
                <a16:creationId xmlns:a16="http://schemas.microsoft.com/office/drawing/2014/main" id="{28E35EF8-04EE-413A-822B-C7C68F7A65E4}"/>
              </a:ext>
            </a:extLst>
          </p:cNvPr>
          <p:cNvPicPr>
            <a:picLocks noChangeAspect="1" noChangeArrowheads="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517698" y="2969767"/>
            <a:ext cx="4131165" cy="380526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DA9AED6A-8858-493A-93CF-68D1222E6C15}"/>
              </a:ext>
            </a:extLst>
          </p:cNvPr>
          <p:cNvSpPr/>
          <p:nvPr/>
        </p:nvSpPr>
        <p:spPr>
          <a:xfrm>
            <a:off x="1905000" y="381000"/>
            <a:ext cx="8353425" cy="2514600"/>
          </a:xfrm>
          <a:prstGeom prst="wedgeRoundRectCallout">
            <a:avLst>
              <a:gd name="adj1" fmla="val -48769"/>
              <a:gd name="adj2" fmla="val 78107"/>
              <a:gd name="adj3" fmla="val 16667"/>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H</a:t>
            </a:r>
            <a:r>
              <a:rPr lang="vi-VN" sz="2800" b="1" dirty="0">
                <a:solidFill>
                  <a:srgbClr val="FF0000"/>
                </a:solidFill>
                <a:latin typeface="Cambria" panose="02040503050406030204" pitchFamily="18" charset="0"/>
                <a:ea typeface="Cambria" panose="02040503050406030204" pitchFamily="18" charset="0"/>
              </a:rPr>
              <a:t>ỏi ông hoặc bà (bố, mẹ) hay người lớn ở địa phương về các việc làm của người dân ở địa phương làm thay đổi môi trường sống của thực vật, động vật và ghi chép lại.</a:t>
            </a:r>
            <a:endParaRPr lang="en-US" sz="28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011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99D05B57-2310-4F2D-A411-096CA13F6ED5}"/>
              </a:ext>
            </a:extLst>
          </p:cNvPr>
          <p:cNvPicPr>
            <a:picLocks noChangeAspect="1"/>
          </p:cNvPicPr>
          <p:nvPr/>
        </p:nvPicPr>
        <p:blipFill>
          <a:blip r:embed="rId5"/>
          <a:stretch>
            <a:fillRect/>
          </a:stretch>
        </p:blipFill>
        <p:spPr>
          <a:xfrm>
            <a:off x="0" y="4361840"/>
            <a:ext cx="12034547" cy="2017951"/>
          </a:xfrm>
          <a:prstGeom prst="rect">
            <a:avLst/>
          </a:prstGeom>
        </p:spPr>
      </p:pic>
    </p:spTree>
    <p:custDataLst>
      <p:tags r:id="rId1"/>
    </p:custDataLst>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C484FF9-9518-4B03-A41B-057EBA01FD62}"/>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pic>
        <p:nvPicPr>
          <p:cNvPr id="3" name="图片 4">
            <a:extLst>
              <a:ext uri="{FF2B5EF4-FFF2-40B4-BE49-F238E27FC236}">
                <a16:creationId xmlns:a16="http://schemas.microsoft.com/office/drawing/2014/main" id="{B3875978-1AA9-451C-9E21-CA3D1F3C7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4" name="Picture 3" descr="A picture containing text, electronics, monitor, display&#10;&#10;Description automatically generated">
            <a:extLst>
              <a:ext uri="{FF2B5EF4-FFF2-40B4-BE49-F238E27FC236}">
                <a16:creationId xmlns:a16="http://schemas.microsoft.com/office/drawing/2014/main" id="{0D7C6C1D-AA27-4CFF-AD49-3849B7E09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spTree>
    <p:custDataLst>
      <p:tags r:id="rId1"/>
    </p:custDataLst>
    <p:extLst>
      <p:ext uri="{BB962C8B-B14F-4D97-AF65-F5344CB8AC3E}">
        <p14:creationId xmlns:p14="http://schemas.microsoft.com/office/powerpoint/2010/main" val="248368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0544F70-1D05-4A3F-AF98-5DA538025BEC}"/>
              </a:ext>
            </a:extLst>
          </p:cNvPr>
          <p:cNvPicPr>
            <a:picLocks noChangeAspect="1"/>
          </p:cNvPicPr>
          <p:nvPr/>
        </p:nvPicPr>
        <p:blipFill rotWithShape="1">
          <a:blip r:embed="rId3">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id="{083DE9EA-DA41-4FFD-BA57-31D98CA33C8C}"/>
              </a:ext>
            </a:extLst>
          </p:cNvPr>
          <p:cNvPicPr>
            <a:picLocks noChangeAspect="1"/>
          </p:cNvPicPr>
          <p:nvPr/>
        </p:nvPicPr>
        <p:blipFill rotWithShape="1">
          <a:blip r:embed="rId3">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id="{6B451D9C-E880-4EC4-A5D0-E70602129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sp>
        <p:nvSpPr>
          <p:cNvPr id="4" name="TextBox 3">
            <a:extLst>
              <a:ext uri="{FF2B5EF4-FFF2-40B4-BE49-F238E27FC236}">
                <a16:creationId xmlns:a16="http://schemas.microsoft.com/office/drawing/2014/main" id="{76BFA4D0-4064-DC12-D4B3-7DAF22182A39}"/>
              </a:ext>
            </a:extLst>
          </p:cNvPr>
          <p:cNvSpPr txBox="1"/>
          <p:nvPr/>
        </p:nvSpPr>
        <p:spPr>
          <a:xfrm>
            <a:off x="7719695" y="3439795"/>
            <a:ext cx="245745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pic>
        <p:nvPicPr>
          <p:cNvPr id="5" name="Picture 4">
            <a:extLst>
              <a:ext uri="{FF2B5EF4-FFF2-40B4-BE49-F238E27FC236}">
                <a16:creationId xmlns:a16="http://schemas.microsoft.com/office/drawing/2014/main" id="{155321F1-4A2B-70AB-5F7A-4E49B0AFDBB7}"/>
              </a:ext>
            </a:extLst>
          </p:cNvPr>
          <p:cNvPicPr>
            <a:picLocks noChangeAspect="1"/>
          </p:cNvPicPr>
          <p:nvPr/>
        </p:nvPicPr>
        <p:blipFill>
          <a:blip r:embed="rId5"/>
          <a:stretch>
            <a:fillRect/>
          </a:stretch>
        </p:blipFill>
        <p:spPr>
          <a:xfrm>
            <a:off x="5332955" y="1292266"/>
            <a:ext cx="6517189" cy="1987468"/>
          </a:xfrm>
          <a:prstGeom prst="rect">
            <a:avLst/>
          </a:prstGeom>
        </p:spPr>
      </p:pic>
      <p:sp>
        <p:nvSpPr>
          <p:cNvPr id="2" name="Flowchart: Alternate Process 1">
            <a:extLst>
              <a:ext uri="{FF2B5EF4-FFF2-40B4-BE49-F238E27FC236}">
                <a16:creationId xmlns:a16="http://schemas.microsoft.com/office/drawing/2014/main" id="{8192C9BE-36FB-BE17-28E8-A591E73ECA88}"/>
              </a:ext>
            </a:extLst>
          </p:cNvPr>
          <p:cNvSpPr/>
          <p:nvPr/>
        </p:nvSpPr>
        <p:spPr>
          <a:xfrm>
            <a:off x="6420515" y="4229584"/>
            <a:ext cx="4195482" cy="933729"/>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a:latin typeface="HP001 4 hàng" panose="020B0603050302020204" pitchFamily="34" charset="0"/>
              </a:rPr>
              <a:t>Giáo viên: Nguyễn Thị Trà Mi</a:t>
            </a:r>
          </a:p>
          <a:p>
            <a:r>
              <a:rPr lang="en-US" sz="2000">
                <a:latin typeface="HP001 4 hàng" panose="020B0603050302020204" pitchFamily="34" charset="0"/>
              </a:rPr>
              <a:t>Lớp: 2C</a:t>
            </a:r>
          </a:p>
        </p:txBody>
      </p:sp>
    </p:spTree>
    <p:custDataLst>
      <p:tags r:id="rId1"/>
    </p:custDataLst>
    <p:extLst>
      <p:ext uri="{BB962C8B-B14F-4D97-AF65-F5344CB8AC3E}">
        <p14:creationId xmlns:p14="http://schemas.microsoft.com/office/powerpoint/2010/main" val="363019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AECFB5A-A70D-4069-BB16-087A1AE68FD9}"/>
              </a:ext>
            </a:extLst>
          </p:cNvPr>
          <p:cNvSpPr/>
          <p:nvPr/>
        </p:nvSpPr>
        <p:spPr>
          <a:xfrm>
            <a:off x="0" y="0"/>
            <a:ext cx="12192000" cy="6858000"/>
          </a:xfrm>
          <a:prstGeom prst="rect">
            <a:avLst/>
          </a:prstGeom>
          <a:solidFill>
            <a:srgbClr val="FF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1111D0C7-7707-4969-8A11-363A407D8D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047586"/>
            <a:ext cx="12211828" cy="2810414"/>
          </a:xfrm>
          <a:prstGeom prst="rect">
            <a:avLst/>
          </a:prstGeom>
        </p:spPr>
      </p:pic>
      <p:pic>
        <p:nvPicPr>
          <p:cNvPr id="3" name="图片 2">
            <a:extLst>
              <a:ext uri="{FF2B5EF4-FFF2-40B4-BE49-F238E27FC236}">
                <a16:creationId xmlns:a16="http://schemas.microsoft.com/office/drawing/2014/main" id="{D27556A1-8107-40C6-9C08-9C104E8935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8009" y="139700"/>
            <a:ext cx="11195981" cy="5791200"/>
          </a:xfrm>
          <a:prstGeom prst="rect">
            <a:avLst/>
          </a:prstGeom>
        </p:spPr>
      </p:pic>
      <p:pic>
        <p:nvPicPr>
          <p:cNvPr id="12" name="图片 11">
            <a:extLst>
              <a:ext uri="{FF2B5EF4-FFF2-40B4-BE49-F238E27FC236}">
                <a16:creationId xmlns:a16="http://schemas.microsoft.com/office/drawing/2014/main" id="{0961343A-B507-4C99-B623-5B160E1817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827" y="5178698"/>
            <a:ext cx="12231654" cy="1686849"/>
          </a:xfrm>
          <a:prstGeom prst="rect">
            <a:avLst/>
          </a:prstGeom>
        </p:spPr>
      </p:pic>
      <p:pic>
        <p:nvPicPr>
          <p:cNvPr id="14" name="图片 13">
            <a:extLst>
              <a:ext uri="{FF2B5EF4-FFF2-40B4-BE49-F238E27FC236}">
                <a16:creationId xmlns:a16="http://schemas.microsoft.com/office/drawing/2014/main" id="{22D9D5C3-8250-4282-A17C-2C1153A4FC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02115" y="4983268"/>
            <a:ext cx="3619625" cy="1874732"/>
          </a:xfrm>
          <a:prstGeom prst="rect">
            <a:avLst/>
          </a:prstGeom>
        </p:spPr>
      </p:pic>
      <p:pic>
        <p:nvPicPr>
          <p:cNvPr id="15" name="图片 14">
            <a:extLst>
              <a:ext uri="{FF2B5EF4-FFF2-40B4-BE49-F238E27FC236}">
                <a16:creationId xmlns:a16="http://schemas.microsoft.com/office/drawing/2014/main" id="{DEF4B738-20B7-4796-BE7B-6A058381CA3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828" y="4995968"/>
            <a:ext cx="3315617" cy="1874732"/>
          </a:xfrm>
          <a:prstGeom prst="rect">
            <a:avLst/>
          </a:prstGeom>
        </p:spPr>
      </p:pic>
      <p:pic>
        <p:nvPicPr>
          <p:cNvPr id="17" name="图片 16">
            <a:extLst>
              <a:ext uri="{FF2B5EF4-FFF2-40B4-BE49-F238E27FC236}">
                <a16:creationId xmlns:a16="http://schemas.microsoft.com/office/drawing/2014/main" id="{C16C1F3B-5464-4A1D-BBAC-197637A6F3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0"/>
            <a:ext cx="3405032" cy="5915025"/>
          </a:xfrm>
          <a:prstGeom prst="rect">
            <a:avLst/>
          </a:prstGeom>
        </p:spPr>
      </p:pic>
      <p:pic>
        <p:nvPicPr>
          <p:cNvPr id="18" name="图片 17">
            <a:extLst>
              <a:ext uri="{FF2B5EF4-FFF2-40B4-BE49-F238E27FC236}">
                <a16:creationId xmlns:a16="http://schemas.microsoft.com/office/drawing/2014/main" id="{55E0A4EC-8F56-4AD9-9EDF-06DDFE23753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9974294" y="-6064"/>
            <a:ext cx="2237533" cy="3843580"/>
          </a:xfrm>
          <a:prstGeom prst="rect">
            <a:avLst/>
          </a:prstGeom>
        </p:spPr>
      </p:pic>
      <p:pic>
        <p:nvPicPr>
          <p:cNvPr id="24" name="图片 23">
            <a:extLst>
              <a:ext uri="{FF2B5EF4-FFF2-40B4-BE49-F238E27FC236}">
                <a16:creationId xmlns:a16="http://schemas.microsoft.com/office/drawing/2014/main" id="{834D9B00-CAF4-4D00-8564-B1C37E55FC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46264" y="3615704"/>
            <a:ext cx="3674177" cy="3674177"/>
          </a:xfrm>
          <a:prstGeom prst="rect">
            <a:avLst/>
          </a:prstGeom>
        </p:spPr>
      </p:pic>
      <p:sp>
        <p:nvSpPr>
          <p:cNvPr id="20" name="TextBox 6">
            <a:extLst>
              <a:ext uri="{FF2B5EF4-FFF2-40B4-BE49-F238E27FC236}">
                <a16:creationId xmlns:a16="http://schemas.microsoft.com/office/drawing/2014/main" id="{FE22B4EF-4217-4B68-8E4F-5198E0D2777C}"/>
              </a:ext>
            </a:extLst>
          </p:cNvPr>
          <p:cNvSpPr txBox="1"/>
          <p:nvPr/>
        </p:nvSpPr>
        <p:spPr>
          <a:xfrm>
            <a:off x="2837634" y="2028160"/>
            <a:ext cx="73556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w="6350">
                  <a:noFill/>
                </a:ln>
                <a:solidFill>
                  <a:srgbClr val="FFFF00"/>
                </a:solidFill>
                <a:effectLst/>
                <a:uLnTx/>
                <a:uFillTx/>
                <a:latin typeface="Calibri" panose="020F0502020204030204" pitchFamily="34" charset="0"/>
                <a:ea typeface="Microsoft YaHei" panose="020B0503020204020204" pitchFamily="34" charset="-122"/>
                <a:cs typeface="Calibri" panose="020F0502020204030204" pitchFamily="34" charset="0"/>
                <a:sym typeface="方正清刻本悦宋简体" panose="02000000000000000000" pitchFamily="2" charset="-122"/>
              </a:rPr>
              <a:t>KHÁM</a:t>
            </a:r>
            <a:r>
              <a:rPr kumimoji="0" lang="en-US" altLang="zh-CN" sz="8800" b="1" i="0" u="none" strike="noStrike" kern="1200" cap="none" spc="0" normalizeH="0" noProof="0" dirty="0">
                <a:ln w="6350">
                  <a:noFill/>
                </a:ln>
                <a:solidFill>
                  <a:srgbClr val="FFFF00"/>
                </a:solidFill>
                <a:effectLst/>
                <a:uLnTx/>
                <a:uFillTx/>
                <a:latin typeface="Calibri" panose="020F0502020204030204" pitchFamily="34" charset="0"/>
                <a:ea typeface="Microsoft YaHei" panose="020B0503020204020204" pitchFamily="34" charset="-122"/>
                <a:cs typeface="Calibri" panose="020F0502020204030204" pitchFamily="34" charset="0"/>
                <a:sym typeface="方正清刻本悦宋简体" panose="02000000000000000000" pitchFamily="2" charset="-122"/>
              </a:rPr>
              <a:t> PHÁ</a:t>
            </a:r>
            <a:endParaRPr kumimoji="0" lang="zh-CN" altLang="en-US" sz="8800" b="1" i="0" u="none" strike="noStrike" kern="1200" cap="none" spc="0" normalizeH="0" baseline="0" noProof="0" dirty="0">
              <a:ln w="6350">
                <a:noFill/>
              </a:ln>
              <a:solidFill>
                <a:srgbClr val="FFFF00"/>
              </a:solidFill>
              <a:effectLst/>
              <a:uLnTx/>
              <a:uFillTx/>
              <a:latin typeface="Calibri" panose="020F0502020204030204" pitchFamily="34" charset="0"/>
              <a:ea typeface="Microsoft YaHei" panose="020B0503020204020204" pitchFamily="34" charset="-122"/>
              <a:cs typeface="Calibri" panose="020F0502020204030204" pitchFamily="34" charset="0"/>
              <a:sym typeface="方正清刻本悦宋简体" panose="02000000000000000000" pitchFamily="2" charset="-122"/>
            </a:endParaRPr>
          </a:p>
        </p:txBody>
      </p:sp>
    </p:spTree>
    <p:custDataLst>
      <p:tags r:id="rId1"/>
    </p:custDataLst>
    <p:extLst>
      <p:ext uri="{BB962C8B-B14F-4D97-AF65-F5344CB8AC3E}">
        <p14:creationId xmlns:p14="http://schemas.microsoft.com/office/powerpoint/2010/main" val="62739256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6"/>
          <p:cNvSpPr/>
          <p:nvPr/>
        </p:nvSpPr>
        <p:spPr>
          <a:xfrm>
            <a:off x="799813" y="600465"/>
            <a:ext cx="10826130" cy="1605706"/>
          </a:xfrm>
          <a:prstGeom prst="round2DiagRect">
            <a:avLst>
              <a:gd name="adj1" fmla="val 50000"/>
              <a:gd name="adj2" fmla="val 0"/>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srgbClr val="5B9BD5">
                    <a:lumMod val="50000"/>
                  </a:srgbClr>
                </a:solidFill>
                <a:effectLst/>
                <a:uLnTx/>
                <a:uFillTx/>
                <a:latin typeface="UTM Avo" panose="02040603050506020204" pitchFamily="18" charset="0"/>
                <a:ea typeface="字魂27号-布丁体" panose="00000500000000000000" pitchFamily="2" charset="-122"/>
                <a:cs typeface="+mn-cs"/>
                <a:sym typeface="字魂160号-檀宋" panose="00000500000000000000" pitchFamily="2" charset="-122"/>
              </a:rPr>
              <a:t>Quan sát và kể tên việc làm trong mỗi hình sau. Những việc làm đó mang lại lợi ích gì cho mỗi trường sống của thực vật và động vật?</a:t>
            </a:r>
            <a:endParaRPr kumimoji="0" lang="zh-CN" altLang="en-US" sz="3000" b="1" i="0" u="none" strike="noStrike" kern="1200" cap="none" spc="0" normalizeH="0" baseline="0" noProof="0" dirty="0">
              <a:ln>
                <a:noFill/>
              </a:ln>
              <a:solidFill>
                <a:srgbClr val="5B9BD5">
                  <a:lumMod val="50000"/>
                </a:srgbClr>
              </a:solidFill>
              <a:effectLst/>
              <a:uLnTx/>
              <a:uFillTx/>
              <a:latin typeface="UTM Avo" panose="02040603050506020204" pitchFamily="18" charset="0"/>
              <a:ea typeface="字魂27号-布丁体" panose="00000500000000000000" pitchFamily="2" charset="-122"/>
              <a:cs typeface="+mn-cs"/>
              <a:sym typeface="字魂160号-檀宋" panose="00000500000000000000" pitchFamily="2" charset="-122"/>
            </a:endParaRPr>
          </a:p>
        </p:txBody>
      </p:sp>
      <p:pic>
        <p:nvPicPr>
          <p:cNvPr id="6" name="Picture 5">
            <a:extLst>
              <a:ext uri="{FF2B5EF4-FFF2-40B4-BE49-F238E27FC236}">
                <a16:creationId xmlns:a16="http://schemas.microsoft.com/office/drawing/2014/main" id="{90CE7D2F-D848-4FA2-82A0-9B887F248D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93941" y="2554514"/>
            <a:ext cx="2959349" cy="2248188"/>
          </a:xfrm>
          <a:prstGeom prst="rect">
            <a:avLst/>
          </a:prstGeom>
        </p:spPr>
      </p:pic>
      <p:pic>
        <p:nvPicPr>
          <p:cNvPr id="7" name="Picture 6">
            <a:extLst>
              <a:ext uri="{FF2B5EF4-FFF2-40B4-BE49-F238E27FC236}">
                <a16:creationId xmlns:a16="http://schemas.microsoft.com/office/drawing/2014/main" id="{B5803633-AF82-44B8-929C-164B3673C50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454124" y="2554514"/>
            <a:ext cx="2862744" cy="2248188"/>
          </a:xfrm>
          <a:prstGeom prst="rect">
            <a:avLst/>
          </a:prstGeom>
        </p:spPr>
      </p:pic>
      <p:pic>
        <p:nvPicPr>
          <p:cNvPr id="8" name="Picture 7">
            <a:extLst>
              <a:ext uri="{FF2B5EF4-FFF2-40B4-BE49-F238E27FC236}">
                <a16:creationId xmlns:a16="http://schemas.microsoft.com/office/drawing/2014/main" id="{67BE37E6-1DF3-4939-A237-143F9983FF1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6417702" y="2554514"/>
            <a:ext cx="2484463" cy="2248188"/>
          </a:xfrm>
          <a:prstGeom prst="rect">
            <a:avLst/>
          </a:prstGeom>
        </p:spPr>
      </p:pic>
      <p:pic>
        <p:nvPicPr>
          <p:cNvPr id="9" name="Picture 8">
            <a:extLst>
              <a:ext uri="{FF2B5EF4-FFF2-40B4-BE49-F238E27FC236}">
                <a16:creationId xmlns:a16="http://schemas.microsoft.com/office/drawing/2014/main" id="{4DF19C8A-E380-49E1-B474-F12287423FB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9002999" y="2554514"/>
            <a:ext cx="2862744" cy="2260061"/>
          </a:xfrm>
          <a:prstGeom prst="rect">
            <a:avLst/>
          </a:prstGeom>
        </p:spPr>
      </p:pic>
      <p:sp>
        <p:nvSpPr>
          <p:cNvPr id="16" name="Rounded Rectangle 15"/>
          <p:cNvSpPr/>
          <p:nvPr/>
        </p:nvSpPr>
        <p:spPr>
          <a:xfrm>
            <a:off x="393941" y="4949371"/>
            <a:ext cx="2880547"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CC"/>
                </a:solidFill>
                <a:effectLst/>
                <a:uLnTx/>
                <a:uFillTx/>
                <a:latin typeface="Calibri" panose="020F0502020204030204"/>
                <a:ea typeface="+mn-ea"/>
                <a:cs typeface="+mn-cs"/>
              </a:rPr>
              <a:t>Trồng và chăm sóc rừng</a:t>
            </a:r>
          </a:p>
        </p:txBody>
      </p:sp>
      <p:sp>
        <p:nvSpPr>
          <p:cNvPr id="17" name="Rounded Rectangle 16"/>
          <p:cNvSpPr/>
          <p:nvPr/>
        </p:nvSpPr>
        <p:spPr>
          <a:xfrm>
            <a:off x="3666098" y="4949371"/>
            <a:ext cx="2226702"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CC"/>
                </a:solidFill>
                <a:effectLst/>
                <a:uLnTx/>
                <a:uFillTx/>
                <a:latin typeface="Calibri" panose="020F0502020204030204"/>
                <a:ea typeface="+mn-ea"/>
                <a:cs typeface="+mn-cs"/>
              </a:rPr>
              <a:t>Nhặt rác</a:t>
            </a:r>
          </a:p>
        </p:txBody>
      </p:sp>
      <p:sp>
        <p:nvSpPr>
          <p:cNvPr id="18" name="Rounded Rectangle 17"/>
          <p:cNvSpPr/>
          <p:nvPr/>
        </p:nvSpPr>
        <p:spPr>
          <a:xfrm>
            <a:off x="6417702" y="4992913"/>
            <a:ext cx="2484463"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CC"/>
                </a:solidFill>
                <a:effectLst/>
                <a:uLnTx/>
                <a:uFillTx/>
                <a:latin typeface="Calibri" panose="020F0502020204030204"/>
                <a:ea typeface="+mn-ea"/>
                <a:cs typeface="+mn-cs"/>
              </a:rPr>
              <a:t>Bảo tồn thiên nhiên</a:t>
            </a:r>
          </a:p>
        </p:txBody>
      </p:sp>
      <p:sp>
        <p:nvSpPr>
          <p:cNvPr id="19" name="Rounded Rectangle 18"/>
          <p:cNvSpPr/>
          <p:nvPr/>
        </p:nvSpPr>
        <p:spPr>
          <a:xfrm>
            <a:off x="9256011" y="4992913"/>
            <a:ext cx="2369932"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CC"/>
                </a:solidFill>
                <a:effectLst/>
                <a:uLnTx/>
                <a:uFillTx/>
                <a:latin typeface="Calibri" panose="020F0502020204030204"/>
                <a:ea typeface="+mn-ea"/>
                <a:cs typeface="+mn-cs"/>
              </a:rPr>
              <a:t>Xử lí rác thải</a:t>
            </a:r>
          </a:p>
        </p:txBody>
      </p:sp>
    </p:spTree>
    <p:custDataLst>
      <p:tags r:id="rId1"/>
    </p:custDataLst>
    <p:extLst>
      <p:ext uri="{BB962C8B-B14F-4D97-AF65-F5344CB8AC3E}">
        <p14:creationId xmlns:p14="http://schemas.microsoft.com/office/powerpoint/2010/main" val="254250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E7D2F-D848-4FA2-82A0-9B887F248D7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71313" y="551543"/>
            <a:ext cx="5310173" cy="4034086"/>
          </a:xfrm>
          <a:prstGeom prst="rect">
            <a:avLst/>
          </a:prstGeom>
          <a:ln>
            <a:noFill/>
          </a:ln>
          <a:effectLst>
            <a:softEdge rad="112500"/>
          </a:effectLst>
        </p:spPr>
      </p:pic>
      <p:sp>
        <p:nvSpPr>
          <p:cNvPr id="3" name="Rounded Rectangle 2"/>
          <p:cNvSpPr/>
          <p:nvPr/>
        </p:nvSpPr>
        <p:spPr>
          <a:xfrm>
            <a:off x="1219202" y="4702627"/>
            <a:ext cx="4020457" cy="1277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33CC"/>
                </a:solidFill>
                <a:effectLst/>
                <a:uLnTx/>
                <a:uFillTx/>
                <a:latin typeface="Calibri" panose="020F0502020204030204"/>
                <a:ea typeface="+mn-ea"/>
                <a:cs typeface="+mn-cs"/>
              </a:rPr>
              <a:t>Trồng và chăm sóc rừng</a:t>
            </a:r>
          </a:p>
        </p:txBody>
      </p:sp>
      <p:sp>
        <p:nvSpPr>
          <p:cNvPr id="4" name="TextBox 3"/>
          <p:cNvSpPr txBox="1"/>
          <p:nvPr/>
        </p:nvSpPr>
        <p:spPr>
          <a:xfrm>
            <a:off x="6865255" y="1277256"/>
            <a:ext cx="4238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Lợi ích mang lại</a:t>
            </a:r>
          </a:p>
        </p:txBody>
      </p:sp>
      <p:sp>
        <p:nvSpPr>
          <p:cNvPr id="5" name="TextBox 4"/>
          <p:cNvSpPr txBox="1"/>
          <p:nvPr/>
        </p:nvSpPr>
        <p:spPr>
          <a:xfrm>
            <a:off x="6658427" y="2478933"/>
            <a:ext cx="4651829"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UTM Aptima" panose="02040603050506020204" pitchFamily="18" charset="0"/>
                <a:ea typeface="+mn-ea"/>
                <a:cs typeface="+mn-cs"/>
              </a:rPr>
              <a:t>Có thêm nhiều cây xanh, đất đai không bị xói mòn, tạo thêm nhiều nơi ở cho các loài động vật.</a:t>
            </a:r>
          </a:p>
        </p:txBody>
      </p:sp>
      <p:sp>
        <p:nvSpPr>
          <p:cNvPr id="6" name="Rounded Rectangle 5"/>
          <p:cNvSpPr/>
          <p:nvPr/>
        </p:nvSpPr>
        <p:spPr>
          <a:xfrm>
            <a:off x="6516911" y="2269980"/>
            <a:ext cx="4934857" cy="3280228"/>
          </a:xfrm>
          <a:prstGeom prst="round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5214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03633-AF82-44B8-929C-164B3673C50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25437" y="754741"/>
            <a:ext cx="5600002" cy="4397829"/>
          </a:xfrm>
          <a:prstGeom prst="rect">
            <a:avLst/>
          </a:prstGeom>
          <a:ln>
            <a:noFill/>
          </a:ln>
          <a:effectLst>
            <a:softEdge rad="112500"/>
          </a:effectLst>
        </p:spPr>
      </p:pic>
      <p:sp>
        <p:nvSpPr>
          <p:cNvPr id="3" name="Rounded Rectangle 2"/>
          <p:cNvSpPr/>
          <p:nvPr/>
        </p:nvSpPr>
        <p:spPr>
          <a:xfrm>
            <a:off x="1953412" y="4905828"/>
            <a:ext cx="2226702"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3CC"/>
                </a:solidFill>
                <a:effectLst/>
                <a:uLnTx/>
                <a:uFillTx/>
                <a:latin typeface="Calibri" panose="020F0502020204030204"/>
                <a:ea typeface="+mn-ea"/>
                <a:cs typeface="+mn-cs"/>
              </a:rPr>
              <a:t>Nhặt rác</a:t>
            </a:r>
          </a:p>
        </p:txBody>
      </p:sp>
      <p:sp>
        <p:nvSpPr>
          <p:cNvPr id="4" name="TextBox 3"/>
          <p:cNvSpPr txBox="1"/>
          <p:nvPr/>
        </p:nvSpPr>
        <p:spPr>
          <a:xfrm>
            <a:off x="6894283" y="1074056"/>
            <a:ext cx="4238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Lợi ích mang lại</a:t>
            </a:r>
          </a:p>
        </p:txBody>
      </p:sp>
      <p:sp>
        <p:nvSpPr>
          <p:cNvPr id="5" name="TextBox 4"/>
          <p:cNvSpPr txBox="1"/>
          <p:nvPr/>
        </p:nvSpPr>
        <p:spPr>
          <a:xfrm>
            <a:off x="6658427" y="2478933"/>
            <a:ext cx="4651829"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UTM Aptima" panose="02040603050506020204" pitchFamily="18" charset="0"/>
                <a:ea typeface="+mn-ea"/>
                <a:cs typeface="+mn-cs"/>
              </a:rPr>
              <a:t>Hạn chế ô nhiễm môi trường. Hạn chế  nguy hiểm cho các loài động vật.</a:t>
            </a:r>
          </a:p>
        </p:txBody>
      </p:sp>
      <p:sp>
        <p:nvSpPr>
          <p:cNvPr id="6" name="Rounded Rectangle 5"/>
          <p:cNvSpPr/>
          <p:nvPr/>
        </p:nvSpPr>
        <p:spPr>
          <a:xfrm>
            <a:off x="6516911" y="2269980"/>
            <a:ext cx="4934857" cy="2737449"/>
          </a:xfrm>
          <a:prstGeom prst="round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617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E37E6-1DF3-4939-A237-143F9983FF1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86158" y="682171"/>
            <a:ext cx="5164698" cy="4384583"/>
          </a:xfrm>
          <a:prstGeom prst="rect">
            <a:avLst/>
          </a:prstGeom>
          <a:ln>
            <a:noFill/>
          </a:ln>
          <a:effectLst>
            <a:softEdge rad="112500"/>
          </a:effectLst>
        </p:spPr>
      </p:pic>
      <p:sp>
        <p:nvSpPr>
          <p:cNvPr id="3" name="Rounded Rectangle 2"/>
          <p:cNvSpPr/>
          <p:nvPr/>
        </p:nvSpPr>
        <p:spPr>
          <a:xfrm>
            <a:off x="1069186" y="5210628"/>
            <a:ext cx="4598641"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33CC"/>
                </a:solidFill>
                <a:effectLst/>
                <a:uLnTx/>
                <a:uFillTx/>
                <a:latin typeface="Calibri" panose="020F0502020204030204"/>
                <a:ea typeface="+mn-ea"/>
                <a:cs typeface="+mn-cs"/>
              </a:rPr>
              <a:t>Bảo tồn thiên nhiên</a:t>
            </a:r>
          </a:p>
        </p:txBody>
      </p:sp>
      <p:sp>
        <p:nvSpPr>
          <p:cNvPr id="4" name="TextBox 3"/>
          <p:cNvSpPr txBox="1"/>
          <p:nvPr/>
        </p:nvSpPr>
        <p:spPr>
          <a:xfrm>
            <a:off x="6894283" y="1074056"/>
            <a:ext cx="4238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Lợi ích mang lại</a:t>
            </a:r>
          </a:p>
        </p:txBody>
      </p:sp>
      <p:sp>
        <p:nvSpPr>
          <p:cNvPr id="5" name="TextBox 4"/>
          <p:cNvSpPr txBox="1"/>
          <p:nvPr/>
        </p:nvSpPr>
        <p:spPr>
          <a:xfrm>
            <a:off x="6658427" y="2478933"/>
            <a:ext cx="4651829"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UTM Aptima" panose="02040603050506020204" pitchFamily="18" charset="0"/>
                <a:ea typeface="+mn-ea"/>
                <a:cs typeface="+mn-cs"/>
              </a:rPr>
              <a:t>Duy trì đa dạng của các loài động vật, đảm bảo cân bằng trong tự nhiên.</a:t>
            </a:r>
          </a:p>
        </p:txBody>
      </p:sp>
      <p:sp>
        <p:nvSpPr>
          <p:cNvPr id="6" name="Rounded Rectangle 5"/>
          <p:cNvSpPr/>
          <p:nvPr/>
        </p:nvSpPr>
        <p:spPr>
          <a:xfrm>
            <a:off x="6516911" y="2269980"/>
            <a:ext cx="4934857" cy="2737449"/>
          </a:xfrm>
          <a:prstGeom prst="round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426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19C8A-E380-49E1-B474-F12287423F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58884" y="667656"/>
            <a:ext cx="5787059" cy="4568731"/>
          </a:xfrm>
          <a:prstGeom prst="rect">
            <a:avLst/>
          </a:prstGeom>
          <a:ln>
            <a:noFill/>
          </a:ln>
          <a:effectLst>
            <a:softEdge rad="112500"/>
          </a:effectLst>
        </p:spPr>
      </p:pic>
      <p:sp>
        <p:nvSpPr>
          <p:cNvPr id="3" name="Rounded Rectangle 2"/>
          <p:cNvSpPr/>
          <p:nvPr/>
        </p:nvSpPr>
        <p:spPr>
          <a:xfrm>
            <a:off x="1688880" y="5341257"/>
            <a:ext cx="3652377" cy="812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3CC"/>
                </a:solidFill>
                <a:effectLst/>
                <a:uLnTx/>
                <a:uFillTx/>
                <a:latin typeface="Calibri" panose="020F0502020204030204"/>
                <a:ea typeface="+mn-ea"/>
                <a:cs typeface="+mn-cs"/>
              </a:rPr>
              <a:t>Xử lí rác thải</a:t>
            </a:r>
          </a:p>
        </p:txBody>
      </p:sp>
      <p:sp>
        <p:nvSpPr>
          <p:cNvPr id="4" name="TextBox 3"/>
          <p:cNvSpPr txBox="1"/>
          <p:nvPr/>
        </p:nvSpPr>
        <p:spPr>
          <a:xfrm>
            <a:off x="6894283" y="1074056"/>
            <a:ext cx="4238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UTM Avo" panose="02040603050506020204" pitchFamily="18" charset="0"/>
                <a:ea typeface="+mn-ea"/>
                <a:cs typeface="+mn-cs"/>
              </a:rPr>
              <a:t>Lợi ích mang lại</a:t>
            </a:r>
          </a:p>
        </p:txBody>
      </p:sp>
      <p:sp>
        <p:nvSpPr>
          <p:cNvPr id="5" name="TextBox 4"/>
          <p:cNvSpPr txBox="1"/>
          <p:nvPr/>
        </p:nvSpPr>
        <p:spPr>
          <a:xfrm>
            <a:off x="7130140" y="2496458"/>
            <a:ext cx="427809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B9BD5">
                    <a:lumMod val="50000"/>
                  </a:srgbClr>
                </a:solidFill>
                <a:effectLst/>
                <a:uLnTx/>
                <a:uFillTx/>
                <a:latin typeface="UTM Aptima" panose="02040603050506020204" pitchFamily="18" charset="0"/>
                <a:ea typeface="+mn-ea"/>
                <a:cs typeface="+mn-cs"/>
              </a:rPr>
              <a:t>Giảm thiểu ô nhiễm môi trường.</a:t>
            </a:r>
          </a:p>
        </p:txBody>
      </p:sp>
      <p:sp>
        <p:nvSpPr>
          <p:cNvPr id="6" name="Rounded Rectangle 5"/>
          <p:cNvSpPr/>
          <p:nvPr/>
        </p:nvSpPr>
        <p:spPr>
          <a:xfrm>
            <a:off x="6894283" y="2269980"/>
            <a:ext cx="4644569" cy="1750477"/>
          </a:xfrm>
          <a:prstGeom prst="roundRect">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4812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87D4A8E-723E-4326-B856-E850942D6B7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bai18"/>
</p:tagLst>
</file>

<file path=ppt/tags/tag10.xml><?xml version="1.0" encoding="utf-8"?>
<p:tagLst xmlns:a="http://schemas.openxmlformats.org/drawingml/2006/main" xmlns:r="http://schemas.openxmlformats.org/officeDocument/2006/relationships" xmlns:p="http://schemas.openxmlformats.org/presentationml/2006/main">
  <p:tag name="GENSWF_SLIDE_UID" val="{8BACF369-3846-43E0-965C-ABDFD4F44D25}: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B7B77930-A617-4B3C-A9B0-7C17231C0E54}:11088424"/>
</p:tagLst>
</file>

<file path=ppt/tags/tag12.xml><?xml version="1.0" encoding="utf-8"?>
<p:tagLst xmlns:a="http://schemas.openxmlformats.org/drawingml/2006/main" xmlns:r="http://schemas.openxmlformats.org/officeDocument/2006/relationships" xmlns:p="http://schemas.openxmlformats.org/presentationml/2006/main">
  <p:tag name="GENSWF_SLIDE_UID" val="{F7AD6A08-4B85-4C9D-B0CD-1724315166F9}:260"/>
</p:tagLst>
</file>

<file path=ppt/tags/tag13.xml><?xml version="1.0" encoding="utf-8"?>
<p:tagLst xmlns:a="http://schemas.openxmlformats.org/drawingml/2006/main" xmlns:r="http://schemas.openxmlformats.org/officeDocument/2006/relationships" xmlns:p="http://schemas.openxmlformats.org/presentationml/2006/main">
  <p:tag name="GENSWF_SLIDE_UID" val="{F2BD1043-ACD2-4327-810F-DF02F4C827B4}: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36AC5C2A-17E8-4F79-8D82-CA3812CA79CA}:1434"/>
</p:tagLst>
</file>

<file path=ppt/tags/tag15.xml><?xml version="1.0" encoding="utf-8"?>
<p:tagLst xmlns:a="http://schemas.openxmlformats.org/drawingml/2006/main" xmlns:r="http://schemas.openxmlformats.org/officeDocument/2006/relationships" xmlns:p="http://schemas.openxmlformats.org/presentationml/2006/main">
  <p:tag name="GENSWF_SLIDE_UID" val="{0B88FBC6-EB32-4F2B-849A-896CB4F048E1}:11088423"/>
</p:tagLst>
</file>

<file path=ppt/tags/tag16.xml><?xml version="1.0" encoding="utf-8"?>
<p:tagLst xmlns:a="http://schemas.openxmlformats.org/drawingml/2006/main" xmlns:r="http://schemas.openxmlformats.org/officeDocument/2006/relationships" xmlns:p="http://schemas.openxmlformats.org/presentationml/2006/main">
  <p:tag name="GENSWF_SLIDE_UID" val="{5B2B2E50-81EE-4525-81E9-ECDAB47DFF96}:11088415"/>
</p:tagLst>
</file>

<file path=ppt/tags/tag17.xml><?xml version="1.0" encoding="utf-8"?>
<p:tagLst xmlns:a="http://schemas.openxmlformats.org/drawingml/2006/main" xmlns:r="http://schemas.openxmlformats.org/officeDocument/2006/relationships" xmlns:p="http://schemas.openxmlformats.org/presentationml/2006/main">
  <p:tag name="GENSWF_SLIDE_UID" val="{0C4EECB3-724F-4C57-829D-67DBFE495400}:11088422"/>
</p:tagLst>
</file>

<file path=ppt/tags/tag18.xml><?xml version="1.0" encoding="utf-8"?>
<p:tagLst xmlns:a="http://schemas.openxmlformats.org/drawingml/2006/main" xmlns:r="http://schemas.openxmlformats.org/officeDocument/2006/relationships" xmlns:p="http://schemas.openxmlformats.org/presentationml/2006/main">
  <p:tag name="GENSWF_SLIDE_UID" val="{D9098049-BEC5-46F3-B719-790C5E1C6A35}:716"/>
</p:tagLst>
</file>

<file path=ppt/tags/tag19.xml><?xml version="1.0" encoding="utf-8"?>
<p:tagLst xmlns:a="http://schemas.openxmlformats.org/drawingml/2006/main" xmlns:r="http://schemas.openxmlformats.org/officeDocument/2006/relationships" xmlns:p="http://schemas.openxmlformats.org/presentationml/2006/main">
  <p:tag name="GENSWF_SLIDE_UID" val="{FE2DDF00-56E6-4E2F-AA3B-8F6918438B5D}:420"/>
</p:tagLst>
</file>

<file path=ppt/tags/tag2.xml><?xml version="1.0" encoding="utf-8"?>
<p:tagLst xmlns:a="http://schemas.openxmlformats.org/drawingml/2006/main" xmlns:r="http://schemas.openxmlformats.org/officeDocument/2006/relationships" xmlns:p="http://schemas.openxmlformats.org/presentationml/2006/main">
  <p:tag name="GENSWF_SLIDE_UID" val="{74F75214-9C2D-418B-A2B7-FFDE7B65A9F6}:312"/>
</p:tagLst>
</file>

<file path=ppt/tags/tag3.xml><?xml version="1.0" encoding="utf-8"?>
<p:tagLst xmlns:a="http://schemas.openxmlformats.org/drawingml/2006/main" xmlns:r="http://schemas.openxmlformats.org/officeDocument/2006/relationships" xmlns:p="http://schemas.openxmlformats.org/presentationml/2006/main">
  <p:tag name="GENSWF_SLIDE_UID" val="{2E350618-9444-4F27-AE42-412A05F2EECB}:258"/>
</p:tagLst>
</file>

<file path=ppt/tags/tag4.xml><?xml version="1.0" encoding="utf-8"?>
<p:tagLst xmlns:a="http://schemas.openxmlformats.org/drawingml/2006/main" xmlns:r="http://schemas.openxmlformats.org/officeDocument/2006/relationships" xmlns:p="http://schemas.openxmlformats.org/presentationml/2006/main">
  <p:tag name="GENSWF_SLIDE_UID" val="{3B67BD27-B524-412C-9F18-41E2B4A59B3B}:257"/>
</p:tagLst>
</file>

<file path=ppt/tags/tag5.xml><?xml version="1.0" encoding="utf-8"?>
<p:tagLst xmlns:a="http://schemas.openxmlformats.org/drawingml/2006/main" xmlns:r="http://schemas.openxmlformats.org/officeDocument/2006/relationships" xmlns:p="http://schemas.openxmlformats.org/presentationml/2006/main">
  <p:tag name="GENSWF_SLIDE_UID" val="{FA7A32AD-A2B9-4C19-9457-387382A56159}:11088418"/>
</p:tagLst>
</file>

<file path=ppt/tags/tag6.xml><?xml version="1.0" encoding="utf-8"?>
<p:tagLst xmlns:a="http://schemas.openxmlformats.org/drawingml/2006/main" xmlns:r="http://schemas.openxmlformats.org/officeDocument/2006/relationships" xmlns:p="http://schemas.openxmlformats.org/presentationml/2006/main">
  <p:tag name="GENSWF_SLIDE_UID" val="{5D378187-1CEB-4CDF-BE2A-61177416DA4A}:261"/>
</p:tagLst>
</file>

<file path=ppt/tags/tag7.xml><?xml version="1.0" encoding="utf-8"?>
<p:tagLst xmlns:a="http://schemas.openxmlformats.org/drawingml/2006/main" xmlns:r="http://schemas.openxmlformats.org/officeDocument/2006/relationships" xmlns:p="http://schemas.openxmlformats.org/presentationml/2006/main">
  <p:tag name="GENSWF_SLIDE_UID" val="{6E0B5D17-7390-494D-BF89-268DD58612AA}:262"/>
</p:tagLst>
</file>

<file path=ppt/tags/tag8.xml><?xml version="1.0" encoding="utf-8"?>
<p:tagLst xmlns:a="http://schemas.openxmlformats.org/drawingml/2006/main" xmlns:r="http://schemas.openxmlformats.org/officeDocument/2006/relationships" xmlns:p="http://schemas.openxmlformats.org/presentationml/2006/main">
  <p:tag name="GENSWF_SLIDE_UID" val="{7DB1ED25-B458-4045-908B-49A00DBC6C35}:263"/>
</p:tagLst>
</file>

<file path=ppt/tags/tag9.xml><?xml version="1.0" encoding="utf-8"?>
<p:tagLst xmlns:a="http://schemas.openxmlformats.org/drawingml/2006/main" xmlns:r="http://schemas.openxmlformats.org/officeDocument/2006/relationships" xmlns:p="http://schemas.openxmlformats.org/presentationml/2006/main">
  <p:tag name="GENSWF_SLIDE_UID" val="{F58A9AE8-40B3-48DC-A394-87DA6CD98493}:264"/>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418</Words>
  <Application>Microsoft Office PowerPoint</Application>
  <PresentationFormat>Widescreen</PresentationFormat>
  <Paragraphs>58</Paragraphs>
  <Slides>18</Slides>
  <Notes>6</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18</vt:i4>
      </vt:variant>
    </vt:vector>
  </HeadingPairs>
  <TitlesOfParts>
    <vt:vector size="44" baseType="lpstr">
      <vt:lpstr>等线</vt:lpstr>
      <vt:lpstr>等线 Light</vt:lpstr>
      <vt:lpstr>微软雅黑</vt:lpstr>
      <vt:lpstr>#9Slide05 SVNAngellife</vt:lpstr>
      <vt:lpstr>Arial</vt:lpstr>
      <vt:lpstr>Averta Std CY Bold</vt:lpstr>
      <vt:lpstr>Calibri</vt:lpstr>
      <vt:lpstr>Calibri Light</vt:lpstr>
      <vt:lpstr>Cambria</vt:lpstr>
      <vt:lpstr>HP001 4 hàng</vt:lpstr>
      <vt:lpstr>Quicksand Medium</vt:lpstr>
      <vt:lpstr>Tahoma</vt:lpstr>
      <vt:lpstr>Times New Roman</vt:lpstr>
      <vt:lpstr>UTM Aptima</vt:lpstr>
      <vt:lpstr>UTM Avo</vt:lpstr>
      <vt:lpstr>UTM Guanine</vt:lpstr>
      <vt:lpstr>印品黑体</vt:lpstr>
      <vt:lpstr>字魂105号-简雅黑</vt:lpstr>
      <vt:lpstr>思源黑体 CN</vt:lpstr>
      <vt:lpstr>Hoạt động</vt:lpstr>
      <vt:lpstr>1_Office 主题​​</vt:lpstr>
      <vt:lpstr>2_Office 主题​​</vt:lpstr>
      <vt:lpstr>1_包图主题2</vt:lpstr>
      <vt:lpstr>4_Office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T2.bai18</dc:title>
  <dc:creator>tran thao</dc:creator>
  <cp:lastModifiedBy>tramic3al@gmail.com</cp:lastModifiedBy>
  <cp:revision>32</cp:revision>
  <dcterms:created xsi:type="dcterms:W3CDTF">2021-09-15T15:09:38Z</dcterms:created>
  <dcterms:modified xsi:type="dcterms:W3CDTF">2025-02-10T16:08:46Z</dcterms:modified>
</cp:coreProperties>
</file>