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68" r:id="rId3"/>
    <p:sldId id="265" r:id="rId4"/>
    <p:sldId id="266" r:id="rId5"/>
    <p:sldId id="267" r:id="rId6"/>
    <p:sldId id="264" r:id="rId7"/>
    <p:sldId id="261" r:id="rId8"/>
    <p:sldId id="262" r:id="rId9"/>
    <p:sldId id="263" r:id="rId10"/>
    <p:sldId id="272" r:id="rId11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67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12-16T14:16:15.6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91,'0'-26,"26"26,-26 0,27 0,-27 0,26 0,0 0,-26 0,26 0,-26 0,26 0,-26 0,26 0,0 0,-26 0,26 0,-26 0,26 0,0 0,-26 0,26 0,-26 0,27 0,-27 0,26 0,0 0,-26 0,26 0,-26 0,26 0,-26 0,26 0,-26 0,26 0,-26 0,26 0,-26 0,0 0,26 0,0 0,-26 0,27 0,-27 0,26 0,0 0,-26 26,26-26,-26 0,26 0,-26 0,26 0,0 0,-26 0,26-26,-26 26,26 0,0 0,-26 0,26 0,-26 0,27 0,-27 0,0 0,26 0,0 0,-26 0,26 0,-26-25,26 25,0 0,-26 0,26 0,-26 0,26 0,-26-25,0 25,26 0,0 0,-26 0,27 0,-27 0,26 0,0 0,-26 0,26 0,-26 0,26 0,-26 0,26 0,0 0,-26 0,26 0,-26 0,0 0,26 0,0 0,-26 0,0 25,26-25,-26 0,27 0,-27 0,0 0,0 25,26-25,-26 0,26 0,-26 26,0-26,26 0,-26 0,0 0,26 0,-26 0,0 25,26-25,0 0,-26 25,0-25,0 26,26-26,-26 25,0 0,0-25,26 0,-26 26,26-26,-26 25,0-25,0 0,0 25,0 1,27-26,-27 0,0 0,0 25,0-25,26 0,-26 25,0-25,0 26,26-26,-26 0,26 0,-26 25,0-25,26 0,-26 25,26-25,0 0,-26 0,0 0,26 0,-26 0,0 26,26-26,-26 25,0-25,0 25,26-25,-26 0,26 0,-26 0,0 26,0-1,27-25,-27 0,0 0,26 25,-26-25,26 0,-26 26,0-26,0 0,26 0,-26 25,0-25,0 25,26-25,-26 0,0 0,26 0,-26 26,26-26,-26 0,-26 0,26 0,-26-26,26 26,-26-25,26 25,-26 0,26-25,-26 25,26 0,-26 0,26-26,0 26,-27 0,1-25,26 0,-26 25,26 0,0-26,0 26,0 0,-26 0,26-25,0 0,-26 25,26-26,-26 26,26 0,0-25,0 25,-26-25,26-1,0 26,0 0,0-25,-26 25,26 0,0-25,-26 25,26-26,0 26,0-25,0 25,-26 0,26-25,0 25,0 0,0-26,-26 26,26 0,0-25,-27 25,27 0,-26 0,26 0,-26 0,26-25,-26 25,0 0,26 0,-26 0,26 0,-26 0,26 0,-26 0,0 0,26 0,-26 0,26 0,-27 0,27 0,-26 0,0 0,0 0,0 0,0 0,26 0,-52 0,52 0,-26 0,26 0,-26 0,0 0,26 0,-27 0,27 0,-26 0,26 0,-26 0,0 0,26 0,-26 0,26 0,-26 0,0 0,26 0,-26 0,26 0,-26 0,26 0,-26 0,-1 0,27 0,-26 0,26 0,-26 0,0 0,26 0,-26 0,26 0,-26 0,26 0,0 0,0-26,26 26,0-25,0 25,-26-25,52 25,-52 0,53-26,-53 26,26 0,-26-25,26 25,-26 0,26 0,0 0,-26 0,26 0,-26 0,26 0,0 0,-26 0,26 0,-26 0,27 0,-27 0,26 0,0 0,-26 0,0 0,26 0,-26 0,26 0,-26 25,26-25,-26 0,26 0,-26 0,0 0,26 0,-26 0,26 0,0 0,-26 0,0 26,26-26,-26 0,27 0,-1 0,-26 0,26 0,-26 0,0 0,0 0,0 0,-26 0,0 0,26 0,-27 25,27-25,-26 0,26 0,-26 0,26 0,-26 0,26 25,-26-25,26 0,-26 0,0 26,26-26,-26 0,26 0,-26 0,0 0,26 0,-26 0,26 0,0 0,-27 0,27 0,-26 0,0 0,26 0,0 25,-26-25,26 0,-26 0,0 0,26 0,-26 0,26 0,-26 0,26 0,0 0,0 0,26 0,0 0,0-25,0 25,0 0,-26 0,26-26,-26 26,26 0,1 0,-27 0,26 0,-26 0,0 0,-53 0,53 0,-26 0,0 0,0 0,26 0,-26 0,26 0,-26 0,0 0,26 0,-26 0,26 0,-26 0,26 0,0 0,26 0,0 0,0 0,26 0,-26 0,0 0,0 0,27 0,-53 0,26 0,0 0,-26 0,26 0,-26 0,26 0,-26-25,0 25,26 0,-26 0,26 0,-26 0,26 0,-26 0,0 0,-26 0,0 0,26 0,-26 0,26 0,-26 0,26 0,-26 0,0 0,26 0,-26 0,26 0,-26 0,-1 0,27 0,-26 0,26 0,-26 0,26 0,-26 0,0 0,26 0,-26 0,26 0,-26 0,26 0,-26 0,26 0,-26 0,26 0,-26 0,26 0,-27 0,1 0,26 0,0 0,-26 0,26 0,-26 0,0 25,26-25,-26 0,26 0,-26 0,26 0,-26 0,0 0,26 26,0-26,-26 0,26 0,-26 0,-1 0,1 0,0 0,0 0,26 0,-26 0,26 0,-26 0,26 0,-26 0,0 0,26 0,0 0,-26 0,26 0,-26 0,-1 0,27 0,-26 0,26 0,-26 0,26 0,-26 0,0 0,26 0,0 0,-26 0,26 0,-26 0,0 0,26-26,0 26,-26 0,26 0,-26 0,26 0,-26 0,-1 0,27 0,0-25,0 25,0 0,0-25,27 25,-27 0,26 0,-26 0,26-26,-26 26,26 0,-26-25,26 25,-26 0,26 0,-26 0,26 0,0 0,-26 0,26 0,-26 0,26 0,-26 0,26 0,1 0,-27 0,26 0,-26 0,26 0,0 0,-26 0,0 0,26 0,-26 0,26 0,-26 0,26 0,0 0,-26 0,26 0,-26 0,26 0,1 0,-27 0,26 0,-26 0,26 0,-26 0,26 0,0 0,-26 0,26 0,-26 0,26 0,0 0,-26 0,26 0,-26 0,26 0,-26 0,26 0,1 0,-27 0,0 25,-27-25,1 0,26 26,-26-26,0 0,26 0,-26 25,26-25,-26 0,26 0,-26 0,26 0,-26 0,26 0,-26 0,26 0,-26 25,0-25,26 0,-27 0,27 0,-26 0,0 0,26 0,-26 0,26 0,-26 0,26 0,0 0,-26 0,0 0,26 0,-26 0,26 0,-26 0,0 0,26 0,-27 0,27 0,-26 0,26 0,-26 0,0 0,26 0,0 0,0 0,26 0,-26 0,26 0,-26 0,26 0,-26 0,27 0,-1 0,-26 0,26 0,-26 0,26 0,0 0,-26 0,26 0,-26 0,26 0,-26 26,26-26,0 0,-26 0,26 0,-26 0,27 0,-1 0,-26 0,26 0,-26 0,26 0,-26 0,26 25,0-25,-26 0,26 0,-26 0,26 0,0 0,-26 0,26 0,-26 0,0 0,26 0,-26 0,27 0,-1 0,-26 0,26 0,-26 0,26 0,0 0,-26 0,26 0,-26 0,26 0,-26 0,26 0,0 0,-26 0,26 0,-26 0,27 0,-1 25,-26-25,26 0,-26 0,52 26,-52-26,26 0,-26 0,26 0,-26 0,26 0,0 0,-26 25,0-25,26 0,-26 0,26 0,1 0,-27 0,0 0,26 0,-26 0,26 0,-26 0,26 0,0 0,-26 0,26 0,-26 0,26 0,0 0,-26 0,0 0,26 0,-26 0,0 0,0 0,0 0,-26 0,0 0,26 0,-26 25,26-25,-26 0,0 26,26-26,-26 0,26 0,0 0,-26 0,26 0,-26 0,-1 0,27 25,-26-25,-52 0,52 0,0 0,-26 25,26-25,0 0,-1 0,1 26,0-26,0 0,0 0,26 0,-26 0,26 0,-26 0,0 0,26 0,-26 0,26 0,-26 0,26 0,-53 0,53 0,-52 0,26-26,0 26,0 0,26 0,-26 0,0 0,26 0,-26-25,26 25,-26 0,26 0,0 0,-27 0,1 0,26-25,0 25,-26 0,26-26,0 26,-26 0,26 0,0 0,-26 0,26-25,-26 25,26 0,0 0,-26 0,26 0,0-25,-26 25,0 0,26 0,0 0,0-26,-26 26,26-25,-27 25,27 0,0 0,-26 0,0-25,26 25,-26 0,26 0,-26 0,0 0,26 0,-26 0,26 0,-26 0,26 0,-26 0,26 0,0 0,26 0,-26 0,26 0,-26 0,26 0,0 0,-26 0,0 25,26-25,-26 25,0-25,0 0,26 0,-26 26,26-26,-26 0,0 0,0 25,26-25,-26 0,0 0,27 0,-27 0,26 0,-26 25,26-25,-26 0,26 0,-26 0,26 0,0 0,-26 0,26 0,-26 0,26 0,-26 0,26 0,0 0,-26 0,27 0,-27 0,26 0,-26 0,26 0,0 0,-26 0,26 0,-26 0,26 0,0 0,-26 0,26 0,-26 0,26 0,-26 0,26 0,0 0,-26 0,27 0,-27 0,26 0,0 0,-26 0,26 0,-26 0,26 0,-26 0,26 0,0 0,-26 0,26 0,-26 0,26 0,0-25,-26 25,27 0,-27 0,0 0,26 0,-26-25,0 25,26 0,0 0,-26 0,0 0,26 0,-26 0,26 0,0 0,-26 0,26 0,-26 0,26 0,-26 0,26 0,0 0,-26 0,27 0,-27 0,26 0,-26-26,26 26,-26 0,26 0,-26 0,0 0,0 0,-52 0,52 0,-26 26,-1-26,1 0,0 0,0 0,26 0,-26 0,26 0,-26 0,26 0,-26 0,0 0,26 0,-26 0,26 0,-26 0,0 0,26 0,-27 0,27 0,-26 0,26 0,-26 0,0 0,26 0,-26 0,26 0,-26 0,0 0,26 0,-26 0,26 0,-26 0,26 0,-26 0,-1 0,1 0,26 25,-52-25,52 0,-26 0,26 0,-26 0,0 0,26 0,-26 0,26 0,-26 0,26 0,-26 0,0 0,26 0,-27 0,27 0,-26 0,0 0,26 0,-26 0,26 0,-26 0,26 0,-26 0,0 0,26 0,0 0,-26 0,26 0,-26 0,26-25,-26 25,26 0,0 0,-27 0,27 0,0-26,-26 26,26 0,0-25,-26 25,26 0,-26 0,26-25,-26 25,26 0,-26 0,0 0,26-26,0 26,-26 0,26 0,0 0,-26 0,26-25,0 25,-26 0,26-25,-26 25,26 0,-27 0,27 0,0 0,0 0,0 0,0 0,27 0,-1 0,-26 0,26 0,-26 0,26 0,-26 25,0-25,26 0,-26 0,26 0,-26 25,0-25,0 0,26 0,-26 26,0-26,0 25,26-25,-26 25,0-25,26 0,-26 26,0-26,0 0,26 0,-26 25,0-25,0 25,26-25,-26 26,0-26,27 0,-27 25,26-25,-26 0,0 0,0 25,26-25,-26 26,0-26,0 0,26 0,0 25,-26-25,0 0,26 0,-26 0,0 25,26-25,-26 26,0-26,26 0,0 0,-26 25,0-25,26 0,-26 0,0 0,27 0,-1 0,-26 0,26 0,-26 0,26 0,-26 0,26 0,0 0,-26 0,26 0,-26 0,26 0,-26 0,26 0,0 0,-26 0,26 0,-26 0,0 0,27 0,-1 0,-26 0,0-25,26 25,-26 0,26-26,-26 26,26 0,-26 0,26 0,-26 0,26-25,0 25,0 0,-26 0,26 0,1-25,-1-1,0 26,0 0,26-25,-26 25,0-25,0 25,-26 0,26 0,0-26,-26 26,27 0,-27 0,0 0,26 0,-26-25,26 25,-26 0,0-25,26 25,-26 0,0 0,0 0,0 0,-52 0,52 0,-26 0,-1 0,1 0,26 0,-26 0,26 0,-26 0,0 0,26 0,-26 0,26 0,-26 0,0 0,26 0,-26 0,26 0,-26 0,26 25,-26-25,-1 0,27 0,-26 0,26 0,-26 0,0 0,0 0,26 0,-26 0,26 0,-26 0,0 0,26 0,-26 0,26 0,0-25,-26 25,-1 0,27 0,0 0,-26 0,26-26,0 26,-26 0,26 0,0 0,-26 0,26-25,-26 25,26 0,0 0,-26 0,26 0,-26 0,0 0,26 0,-26 0,26 0,-26 0,26 0,-26 0,-1 0,27 0,-26 0,26 0,-26 0,0 0,26 0,-26 0,26 0,-26 0,26 0,0 0,0 0,0 0,26 0,-26 25,0-25,0 26,26-26,-26 25,0-25,26 0,-26 25,0-25,26 26,-26-26,0 25,26-25,1 0,-27 0,26 0,-26 25,26-25,-26 0,26 0,0 0,-26 0,26 0,-26 0,26 26,0-26,-26 0,26 0,-26 0,26 0,-26 0,26 0,1 0,-27 0,26 0,-26 0,26 0,0 0,-26 0,26 0,-26 0,26 0,-26 0,26 0,0 0,-26 0,26 0,-26 0,26 0,1 0,-27 0,0-26,0 26,0 0,0-25,-27 25,-25 0,26-25,0 25,0 0,0 0,0 0,26 0,-26 0,26 0,0 0,0 0,0 0,26 0,0 0,0 0,0-26,0 26,0 0,-26 0,26-25,-26 25,26 0,1 0,-27 0,0 0,0 0,-27 25,27-25,-26 0,0 0,0 26,26-26,-26 0,26 0,-26 0,26 0,0 0,26 0,-26 0,26 0,0 0,0 0,-26 0,26 0,1 0,-27 0,26 0,-26 0,26 0,0 0,-26 0,26 0,-26 0,26 0,-26 0,26 0,0 0,-26 0,26 0,0 0,0 0,-26 0,27 0,-1 0,0 0,-26 0,26 0,-26 0,0 0,0 0,0 0,-26 25,0-25,26 25,-26-25,26 0,-27 0,1 0,26 0,0 26,-26-26,26 0,-26 0,26 0,-26 25,0-25,26 25,0-25,-26 0,26 0,-26 26,0-26,26 0,0 0,-26 0,0 0,-1 25,27-25,-26 0,0 0,26 0,-26 0,0 25,26-25,-26 0,26 0,-26 0,0 0,26 0,-26 0,26 0,-26 0,26 0,-27 0,1 0,26 0,-26-25,26 25,-26-25,0 25,26 0,0 0,-26 0,26-26,0 26,-26-25,26 25,-26 0,0 0,26 0,-26 0,26 0,-26-25,-1 25,27 0,-26 0,26-26,-26 26,26-25,-26 25,0 0,26 0,-26 0,0 0,0 0,26 0,-26 0,26 0,-26-25,-1 25,27 0,0 0,-26 0,26-26,0 26,-26 0,26-25,-26 0,0 25,26-26,0 26,0 0,-26 0,26-25,0 25,0-25,-26 25,26 0,-26 0,26-26,0 26,-26 0,26 0,0 0,-26 0,26-25,0 25,-26 0,26 0,-27 0,27-25,0 25,27 0,-27 0,26 0,-26 0,26 0,-26 0,26 0,0 0,-26 0,26 0,-26 25,26-25,0 25,-26-25,0 0,0 26,26-26,-26 25,0-25,0 25,0-25,0 26,0-1,0-25,0 0,0 25,26-25,-26 0,0 26,26-26,1 25,-27 0,0-25,0 0,26 0,-26 26,0-26,0 25,26-25,-26 25,26-25,-26 0,0 26,0-26,0 25,26-25,-26 25,0-25,26 26,-26-26,0 0,26 0,-26 25,26-25,-26 0,26 0,-26 0,26 0,1 0,-27 0,26 0,-26 0,26 0,-26 0,26 0,0 0,-26 0,0 0,26 0,-26 0,26 0,0 0,-26 0,0 0,26 0,-26-25,0 25,26-26,-26 26,26 0,1 0,-27 0,26 0,0 0,0-25,0 25,-26 0,26 0,0 0,-26-25,26 25,-26 0,26 0,-26 0,0 0,26 0,1 0,-27-26,0 26,26 0,-26-25,26 25,0 0,-26 0,0 0,26 0,-26-25,0 25,26 0,-26 0,0 0,26 0,-26-26,26 26,-26 0,26 0,-26 0,26 0,0 0,-26 0,27 0,-27 0,26 0,-26 0,26 0,0 0,-26 0,26 0,-26 0,26 0,-26 0,26 0,-26 26,26-26,-26 0,0 0,0 25,26-25,-26 25,0-25,0 0,26 0,1 0,-27 26,0-26,0 0,26 0,-26 25,0-25,0 0,26 0,-26 25,26-25,-26 26,0-26,0 0,26 0,-26 25,0-25,0 0,26 0,-26 0,0 25,26-25,0 0,-26 26,0-26,26 0,-26 0,0 0,0 25,26-25,-26 0,26 0,-26 25,0-25,0 0,27 0,-27 0,0 0,-27 0,1 0,26 0,-26 0,26-25,-26 25,0 0,26 0,0 0,-26 0,26-25,0 25,-26 0,26-26,0 26,-26 0,26 0,-26 0,26-25,0 25,-26 0,26 0,0-25,-26 25,26-26,-27 26,27 0,-26 0,26 0,-26 0,26-25,-26 25,26 0,-26 0,26 0,0-25,-26 25,26 0,0 0,-26 0,0 0,26-26,-26 26,26 0,-53 0,53 0,-26 0,0 0,26 0,-52 0,52 0,0 26,-26-26,26 0,-26 0,0 0,26 0,-26 25,26-25,-26 0,0 0,26 0,-27 0,27 0,0 0,-26 0,26 25,-26-25,0 26,26-26,-26 0,26 0,-26 25,0-25,26 0,-26 25,26-25,0 26,-26-26,26 0,0 0,-26 0,-1 0,27 0,-26 0,26 0,-26 0,0 0,26 0,-26 0,26 0,-26 0,26 0,-26 0,0 0,26 0,-26 0,26 0,-26 0,26 0,0 0,26 25,-26-25,26 0,0 0,-26 0,26 0,-26 0,26 0,-26 0,26 0,0 0,-26 0,26 0,-26 0,26 0,1 0,-27 0,26 0,-26 0,26 0,-26 0,26 0,0 0,-26 0,26 0,-26 0,26 0,0 0,-26 0,0 0,26 0,-26 0,26 0,-26 0,27 0,-1 0,-26 0,26 0,-26 0,26 0,0 0,-26 0,26 0,-26 0,26 0,-26 0,26-25,0 25,-26 0,26 0,-26 0,26 0,1-26,-27 26,26 0,-26 0,0 0,26 0,-26 0,26 0,0 0,-26-25,26 25,-26 0,26 0,0 0,-26 0,0 0,26 0,-26 0,0 0,-26 0,0 0,26 0,-26 0,26 0,-26 0,0 0,26 0,-26 0,26 0,-26 0,26 0,-26 0,-1 0,27 0,-26 0,26 0,-26 0,0 0,26 0,-26 0,26 0,-26 0,26 0,-26 0,0 0,26 0,-26 0,26 0,-26 0,0 0,26 0,-27 0,27 0,-26 0,26 0,-26 0,0 0,26-25,26 25,-26 0,26 0,27 0,-53 0,26 0,26 0,-52 0,26 0,0 0,0 0,-26 0,26 0,0 0,-26 0,26 0,-26 0,26 0,-26 0,0-26,0 26,0 0,0 0,-52 0,52 0,-26 0,26 0,-26 0,26 0,-26 0,0 0,26 0,-26 0,26 0,-26 0,0 0,26 0,26 0,-26 0,26 0,-26 0,52 0,-52 0,26 0,-26 0,26 0,0 0,-26 0,26 0,-26 0,26 0,-26 0,27 0,-1 0,-26 0,26 0,-26 0,26 0,0 0,-26 0,26 0,-26 0,26 0,-26 0,26 0,0 0,-26 0,26 0,-26 0,27 0,-27 26,26-26,-26 0,0 0,26 0,-26 25,0-25,26 0,-26 0,0 0,26 0,-26 25,0 1,0-26,0 25,26-25,-26 0,0 25,0-25,0 0,-26 0,26 0,-26 0,26 0,0 26,-26-26,26 0,-26 0,26 25,-26-25,26 0,-27 0,27 0,0 0,-26 0,0 0,26 0,-26 0,26 25,-26-25,26 0,-26 0,0 0,26 0,-26 0,26 0,0 0,0 0,26 0,-26 0,26 0,-26 0,26-25,-26 25,26 0,-26 0,0-25,26 25,0 0,-26 0,0 0,26 0,-26 0,27 0,-27-26,26 26,-26 0,0 0,0 0,0 0,-26 0,26 0,-27 0,27 0,-26 0,0 0,26 0,-26 0,26 0,-26 0,26 0,-26 0,0 0,26 0,-26 0,26 0,0 0,-26 0,0 0,26 0,-27 0,27 0,-26 0,26 0,-26 0,0 0,26 0,-26 0,26 0,-26 0,0 0,26 0,-26 0,26 0,-26 0,26 0,-26 0,0 0,26 0,-27 0,27 0,-26 0,26 0,-26 0,26 0,-26 0,26 0,0 0,-26 0,26 0,-26 26,0-26,26 0,-26 0,26 25,0-25,-26 0,0 0,26 0,0 0,-27 0,27 0,0 25,-26-25,26 0,-26 0,0 0,26 0,-26 0,26 0,-26 0,26 0,0 0,0-25,0 25,0 0,26 0,-26 0,26 0,0-25,-26 25,26 0,-26 0,26 0,-26 0,27 0,-1 0,-26 0,26 0,-26 0,26 0,0 0,-26 0,26 0,-26 0,26 0,-26 0,26 0,0 0,-26 0,26 0,-26 0,27 0,-1 0,-26 0,26 0,-26 0,26 0,-26-26,0 26,26 0,0 0,-26 0,26 0,-26 0,26 0,0 0,-26 0,26 0,-26 0,26 0,-26 0,0 0,27 0,-1 0,-26 0,26 0,-26 0,0-25,26 25,0 0,-26 0,26 0,-26 0,26 0,-26 0,26 0,0 0,-26 0,26 0,-26 0,27 0,-27-25,0-1,0 26,26 0,-26-25,0 25,0 0,0-25,0-1,0 26,0-25,0 25,0-25,0 25,0-26,0 1,0 25,0-25,-26 25,26 0,-27 0,27-26,-26 26,26-25,-26 25,26 0,0 0,0-25,-26 25,26 0,0 0,0 0,0 25,0 0,0-25,0 26,0-26,0 0,-26 0,26 0,-26 0,0 0,26 0,-26 0,26 0,-26 0,0 0,26 0,-27 0,27 0,-26 0,0 0,0 0,-26 0,52 0,-52 0,52 0,-26 0,0 0,0 0,26 0,-27 0,27 0,-26 0,26 0,-26 0,0 0,26 0,-26 0,26 0,-26 0,0 0,26 0,0 0,-26 0,26 0,0 0,-26 0,26 0,-26 0,26-26,-27 26,27-25,-26 25,26 0,-26 0,26-25,0 25,0 0,0 25,0 0,0-25,0 26,0-26,0 25,0 0,0-25,0 26,26-26,-26 0,0 25,0-25,0 0,0 25,26 1,-26-26,27 25,-27-25,0 0,0 25,26-25,-26 26,0-26,0 0,0 0,0 0,0-26,0 26,0-25,0 25,0-25,0-1,0 26,0-25,0 25,0-25,0 25,0-26,0 1,0 25,0 0,0-25,0 25,0 0,0 0,-26 0,-1 0,27 0,-26-26,0 1,0 25,26 0,-26 0,26-25,-26 25,0 0,26 0,0 0,-26 0,26 0,0-26,-26 26,26 0,0-25,-26 25,0 0,26 0,0 0,0-25,-27 25,27 0,0 0,-26 0,0-26,26 26,-26 0,26-25,-26 25,26-25,-26 25,0-26,26 26,0 0,-26 0,26-25,0 25,0-25,-26 25,0 0,26 0,-27 0,27 0,0-26,-26 26,26 0,-26 0,0 0,26 0,-26 0,26 0,-26 0,0 0,26 0,-26 0,26 0,-26 0,26 0,-26 0,0 0,26 0,-27 0,27 0,0 0,-26 0,0 0,26-25,0 25,0 0,26 0,-26 0,0 0,0 25,26-25,-26 0,0 0,0 26,27-26,-27 25,26-25,-26 0,0 25,26-25,-26 0,0 26,26-26,-26 25,0-25,0 0,0 25,26-25,-26 0,26 0,-26 26,0-26,0 0,0 25,26-25,-26 25,0-25,26 0,-26 0,26 0,-26 26,0-26,0 0,26 0,-26 25,0-25,0 25,26-25,-26 0,0 0,27 0,-1 0,-26 26,0-26,0 0,26 25,-26-25,0 25,26-25,-26 26,0-26,26 0,-26 25,0-25,0 0,26 0,-26 25,0-25,0 26,26-26,-26 0,0 0,0 25,26-25,-26 25,26-25,-26 0,0 0,0 26,26-26,-26 25,0-25,0 0,27 0,-27 25,26-25,-26 0,0 0,26 0,-26 26,0-26,26 0,-26 0,26 0,0 0,-26 0,26 0,-26 0,26 0,0 0,-26 0,26 0,-26 0,26 0,-26 0,27 0,-1 0,-26 0,26 0,-26 0,26 0,-26 0,26 0,0 0,-26 0,26 0,-26 0,26 0,0 0,-26 0,26 0,-26 0,27 0,-27 0,26 0,0 0,-26 0,26 0,-26 0,26 0,0 0,-26 0,26 0,-26 0,26 0,-26 0,26 0,0 0,-26 0,26 0,-26 0,27 0,-1 0,-26 0,26 0,-26 0,26 0,-26 0,26 0,0 0,-26 0,26 0,-26 0,26 0,0 0,-26 0,26 0,-26 0,27 0,-27 0,26 0,0 0,-26-26,0 26,26 0,-26 0,0 0,26 0,0 0,-26 0,0-25,26 25,-26 0,26 0,-26 0,26 0,0 0,-26 0,26 0,-26 0,27 0,-1 0,-26 0,26 0,-26 0,26 0,-26 0,26 0,0 0,-26 0,0 0,-26 0,26 0,-26 0,26 0,-26 0,26 0,-26 0,0 0,26 0,-27 0,27 0,-26 0,0 0,26 0,-26 0,26 0,-26 0,26 0,-26 0,0 0,26 0,-26 0,26 0,-26 0,0 0,26 0,-26 0,26 0,-27 0,27 0,-26 0,0 0,26 0,0 0,-26 0,26 25,-26-25,0 0,26 0,-26 0,26 0,-26 0,26 0,0 0,-26 0,0 0,26 0,-27 0,27 26,-26-26,0 0,26 0,0 25,-26-25,26 0,0 0,-26 0,26 25,-26-25,0 0,26 0,-26 0,26 0,-26 0,0 0,26 0,-26 0,26 0,-27 0,27 0,-26 0,0 0,26 0,-26 0,26 0,-26 0,0 0,26 0,-26 0,26 0,-26 0,26 0,-26 0,0 0,26 0,0-25,0 0,0 25,0 0,0-26,0 26,26 0,-26 0,26-25,-26 25,26-25,-26 25,26 0,0 0,-26 0,26 0,-26-26,26 26,0 0,-26 0,26-25,-26 25,27 0,-27 0,26 0,0 0,-26-25,26 25,-26 0,0-26,26 26,0 0,-26 0,0 0,26-25,-26 25,26 0,-26 0,26 0,0 0,-26 0,26 0,-26 0,27 0,-1 0,-26 0,26 0,-26 0,26 0,-26 0,26 0,0 0,-26 0,0 0,26 0,-26 0,26 0,0 0,-26 0,26 0,-26 0,0 0,27 0,-27 0,26 0,0 0,-26 0,26 0,-26 0,26 0,0 0,-26 0,26 0,-26 0,26 0,-26 0,0 0,0 0,0 0,0-25,0-1,-26 26,26 0,-26-25,0 25,26 0,0-25,-26 25,26 0,0 0,0-26,-26 26,0-25,26 25,-26-25,26 25,0 0,0-26,-27 1,27 25,0-25,-26 25,26 0,-26 0,26-26,0 26,0 0,0-25,-26 25,26 0,-26 0,0 0,26 0,-26 0,26 0,-26 0,0 0,0 0,26 0,-27 0,27 0,-26 0,0 0,26 0,-26 25,26-25,-26 0,0 0,26 0,-26 0,26 26,-26-26,26 0,-26 0,0 0,26 0,-26 0,26 25,-27-25,27 0,-26 25,0-25,26 0,-26 0,26 0,-52 0,52 0,-52 0,52 26,-26-26,0 0,26 0,-27 0,1 0,26 0,-26 0,26 0,-26 0,0 0,26 0,-26 0,26 0,-26 0,26 0,-26 0,0 0,26 25,0-25,-26 0,26 0,-26 0,-1 0,27 0,-26 0,26 0,0 25,0-25,-26 26,26-26,0 25,0-25,0 0,26 0,-26 25,0-25,26 0,1 0,-27 0,26 0,-26 0,26 26,0-26,-26 0,26 0,-26 0,26 0,-26 0,26 0,0 0,-26 0,26 25,-26-25,26 0,0 0,-26 0,27 0,-27 0,26 0,-26 0,26 0,0 0,-26 0,26 0,-26 25,0-25,26 0,-26 0,26 0,0 0,-26 0,26 0,-26 0,26 0,1 0,-1 0,-26 0,26 0,0 0,-26 0,26 0,-26 0,26 26,-26-26,26 0,0 0,-26 0,26 0,-26 0,26 0,0 0,-26 25,27-25,-27 0,26 0,-26 0,26 0,0 0,-26 0,26 0,-26 0,26 0,0 0,-26 0,26 0,-26 0,26 0,-26 0,26 0,1 0,-27 0,26 0,-26 0,0 0,26 0,-26 25,26-25,-26 0,26 26,-26-26,26 0,-26 0,26 0,0 0,-26 0,26 25,-26-25,26 0,0 0,-26 0,0 0,27 0,-27 0,26 0,-26 0,26 0,-26 25,26-25,-26 0,0 0,0 0,0 0,-26 0,26 26,0-26,-26 0,26 0,-26 0,26 0,-27 0,1 0,26 0,-26 0,26 0,-26 0,0 0,26 0,-26 0,26 0,-26 0,26 0,-26 0,0 0,26 0,-26 0,26 0,-26 0,-1 0,27 0,-26 0,26 0,0 25,-26-25,26 0,-26 0,0 0,26 0,0 0,-26 0,26 0,-26 0,0 0,26 0,-26 0,26 0,-26 0,26 0,-27 0,1 0,26 0,-26 0,26 0,-26 0,0 0</inkml:trace>
  <inkml:trace contextRef="#ctx0" brushRef="#br0" timeOffset="98856">700 268,'0'0,"0"0,0 0,0-25,0 25,26 0,0 0,-26 0,26 0,-26 0,26 0,-26 0,26 0,0 0,-26 0,26 0,-26 0,27 0,-27 0,26 0,0 0,-26 0,26 0,-26 0,26 0,0 0,-26 0,26 0,-26 0,26 0,-26 0,26 0,0-26,-26 26,27 0,-27 0,0-25,26 25,0 0,-26 0,26 0,-26 0,0 0,26 0,-26 0,26 0,-26-25,0 25,0 0,0 0,-26-26,26 26,-26 0,26 0,-26-25,0 25,26 0,-26 0,26 0,0 0,-27 0,1 0,26 0,-26 0,26 0,-26 0,26 0,-26 0,0 0,26 0,-26 0,26 0,-26 0,0 0,26 0,-26 0,26 0,-27 0,27 0,-26 0,0 0,26 0,-26 0,26 0,-26 0,26 0,-26-25,0 25,26 0,-26 0,26 0,-26 0,0 0,26 0,0 0,-26 0,26 25,0 0,0-25,0 26,-27-26,27 25,0 0,0-25,0 26,0-26,0 25,0-25,0 25,0 1,0-26,0 25,0-25,27 0,-27 25,0-25,0 0,0 26,0-1,26-25,-26 0,0 25,26-25,-26 0,0 0,0 26,26-26,-26 25,0-25,0 0,26 0,-26 25,0-25,0 26,0-26,0 0,-26 0,26 0,0 25,0 0,0-25,0 0,26 0,0 0,-26 0,0 26,26-26,-26 0,26 0,-26 0,26 0,0 0,-26 0,26 0,-26 0,27 0,-27 0,26 0,-26 0,26 0,-26 0,26 0,-26-26,0 26,0-25,26 25,0 0,-26-25,26 25,-26-26,0 26,0-25,0 0,0 25,0-26,0 26,0-25,0 0,0 25,0-26,0 26,0-25,-26 25,26-25,-26 25,26-26,0 26,0-25,0 25,26 0,-26 0,26 0,-26 0,26-25,-26 25,26 0,0 0,-26 0,27 0,-27 0,26 0,0 0,-26 0,26 0,-26 0,26 0,-26 0,26 0,0 0,-26 0,26 0,-26 0,0 0,26 0,-26 25,26-25,-26 0,0 0,26 0,-26 0,27 0,-27 25,26-25,0 0,-26 0,26 0,-26 0,0 26,26-26,0 0,-26 0,26 0,-26 0,26 0,-26 0,26 0,0 0,-26 0,27 0,-27 0,26 0,0 0,-26 0,26 0,-26 0,26 0,-26 0,0 0,26 0,-26 0,0 25,26-25,-26 0,0 0,0 25,26-25,-26 0,0 0,0 26,0-1,26-25,-26 0,26 0,-26 25,0-25,0 0,0 26,26-26,-26 0,0 25,0-25,27 0,-27 0,0 25,26-25,0 0,-26 0,0 0,0 26,26-26,-26 0,0 0,0 25,26-25,-26 25,0-25,26 0,-26 0,-26 0,26 0,-26 0,26 0,-26-25,0 25,26 0,-26 0,26 0,-27 0,27 0,-26 0,0 0,26-25,-26 25,26 0,-26 0,0 0,26 0,0 0,-26 0,26-26,-26 26,26 0,-26 0</inkml:trace>
  <inkml:trace contextRef="#ctx0" brushRef="#br0" timeOffset="109848">1796 471,'0'0,"0"0,0 0,-26 0,0 0,26 0,-26 0,26 0,-27 0,1 0,26 0,-26 0,26 0,-26 0,0 0,0 0,-26 0,52 0,-52 0,25 0,27 0,-52 0,52 0,-26 0,26 0,-26 0,0 0,26-26,-26 26,26 0,-26 0,0 0,26 0,-26-25,26 25,-26-25,26 25,-27 0,1 0,26-26,-26 26,26 0,-26 0,26 0,0-25,-26 25,0 0,26 0,-26-25,26 25,-26-26,0 26,26 0,-26 0,26-25,-27 25,27 0,0 0,-26 0,0-25,26 25,-26 0,26 0,0 0,-26 0,26-26,-26 26,26 0,0-25,-26 25,26 0,0 0,-26 0,26 0,-26 0,0 0,26 0,-26 0,26 0,-27 0,1 0,26 0,-26 0,26-25,-26 25,26 0,-26 0,0 0,26 0,0 0,0 0,0 25,0 0,0-25,0 0,0 26,0-26,0 25,0-25,0 0,0 25,0 1,26-26,-26 0,0 25,0-25,0 0,0 25,0-25,0 26,26-26,-26 25,0-25,0 25,0-25,26 26,-26-1,0-25,0 25,26-25,-26 26,26-26,-26 25,0 0,27-25,-27 26,0-26,0 0,26 0,-26 25,26-25,-26 25,0-25,0 0,26 0,-26 26,0-26,26 0,-26 0,0 0,0 0,0 0,0-26,0 1,0 25,0 0,0-25,0 25,0-26,0 1,0 25,0-25,0 25,0-26,0 26,0 0,0-25,0 0,0 25,0-26,0 26,0-25,0 0,0 25,0 0,-26-26,26 26,0 0,-26-25,26 25,-26-25,26-1,-26 26,26 0,0 0,0-25,-27 25,27 0,-26 0,26-25,-26 25,26 0,0 0,0-26,0 1,-26 25,26-25,0 25,0 0,0 0,26 0,-26 0,26 0,0 0,-26 0,27 0,-27 0,26 0,0 0,-26 0,26 0,-26 0,26 0,-26 0,26 0,0 0,-26 0,26 0,-26 0,26 0,0 0,-26 0,0 25,0 0,0-25,0 0,-26 26,26-26,0 0,-26 0,26 25,-26-25,0 25,26 1,0-26,-26 0,26 25,0-25,0 0,0 25,0-25,0 26,0-1,0-25,0 25,0-25,0 26,0-1,0-25,0 0,0 25,0-25,0 0,0 26,0-26,0 0,0 25,26-25,-26 25,26-25,-26 0,0 0,26 0,-26 0,26 0,0 0,-26 0,26 0,-26 0,27 0,-27 0,26 0,0 0,-26 0,26 0,-26 0,26 0,0 0,-26 0,26 0,-26 0,26 0,-26 0,26 0,-26 0,0 0,0 0,-26 0,0-25,0 25,-26 0,26 0,0-25,26 25,-26 0,26 0,-27 0,27 0,-26 0,26-26,-26 26,26-25,-26 25,26 0,0 0,0-25,-26 25,26 0,-26 0,26-26,0 26,0 0,0-25,0 0,-26 25,26-26,0 26,0-25,0 0,-26 25,26-26,0 26,0-25,0 25,0-25,0-1,0 26,0 0,0 0,26 0,-26-25,26 25,0 0,-26 0,26 0,-26 0,0 0,0 0,0 0,-26 0,26 0,-26 0,26 0,-26 0,26-25,-26 25,26 0,-26 0,0 0,26 0,-26 0,26 0,-27-26,27 26,-26 0,0 0,26 0,0 0,0 0,0 26,0-26,0 25,0-25,0 25,26 1,-26-26,0 25,0-25,26 25,-26-25,0 26,0-1,0-25,0 25,0-25,0 26,27-1,-27-25,0 25,0-25,26 0,-26 26,26-26,-26 25,0-25,0 25,26-25,-26 0,0 0,0 26,26-26,-26 0,0 0,0 25,26-25,-26 0,26 0,-26-25,26 25,-26-26,0 1,26 25,0 0,-26-25,0 25,26-26,-26 26,27 0,-27-25,26 0,0 25,-26 0,26 0,-26 0,26-26,0 26,-26 0,26 0,0 0,0 0,-26 0,26 0,27 0,-53 0,26 0,0 0,0 0,-26 0,26 26,-26-26,26 0,0 0,-26 25,0-25,26 0,-26 0,0 0,26 0,0 0,-26 0,27 25,-27-25,26 0,-26 0,26 0,0 0,-26 0,26 0,-26 0,26 0,0 0,-26 0,26 0,-26 0,26 0,-26 0,26 26,1-26,-27 0,26 0,-26 0,26 0,0 25,-26-25,26 0,-26 0,26 0,-26 0,26 0,-26 0,26 0,-26 0,26 25,-26-25,26 0,0 0,-26 0,0 26,27-26,-27 0,0 0,26 0,-26 25,26-25,0 0,-26 25,0-25,26 0,-26 0,0 26,0-26,0 0,26 0,-26 0,0 25,26-25,-26 25,26-25,-26 0,0 0,0 26,26-26,-26 0,0 0,-26 0,0-26,26 1,-26 25,0 0,26 0,-26-25,0 25,26 0,0 0,-26 0,26-26,0 26,0-25,-26 25,-1 0,27 0,0 0,-26-25,26 25,0-26,-26 26,26 0,0-25,0 25,0-25,0 25,0-26,-26 26,26 0,-26 0,26-25,0 25,0-25,-26 25,26-26,0 26,0 0,-26 0,26-25,-26 25,26 0,0 0,0-25,-26 25,26-26,0 26,0 0,-26 0,26-25,0 25,0 0,-26 0,26-25,-27 25,27-26,0 26,-26 0,26 0,0 0,0-25,-26 25,0 0,26 0,-26 0,26 0,-26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12-16T14:22:41.350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26 181,'27'0,"-1"0,27 0,-1 26,-25-26,-27 0,26 0,0 0,1 0,-1 0,53 0,-79 0,27 0,25 26,-52-26,27 0,25 0,-52 0,27 26,-1-26,27 0,-27 0,0 0,1 0,-27 0,26 0,0 0,1 0,-27 0,52 0,27 0,-26 0,0 0,-27 0,1 0,-1 0,0 0,-26-26</inkml:trace>
  <inkml:trace contextRef="#ctx0" brushRef="#br0" timeOffset="11084">79 181,'26'0,"-26"0,27 0,-27 0,26 0,-26 0,26 0,1 0,-27 0,26 0,-26 0,26 0,1 0,-27 0,26 0,-26 0,26 0,-26 0,27 0,-1-26,-26 26,27 0,-27 0,26 0,0 0,-26 0,27 0,-27 0,26 0,-26 0,26 0,-26 0,27 0,-27 0,26 0,-26 0,26 0,1 0,-27 0,26 0,-26 0,26 0,-26 0,27 0,-1 0,-26 0,26 0,-26 0,27 0,-1 0,-26 0,26 0,-26 0,27 0,-27 0,26 0,0 0,-26 0,27 0,-27 0,0 0,26 0,0 0,-26 0,27 0,-27 0,26 0,-26 0,27 0,-1 0,-26 0,26 0,-26 0,27 0,-27 0,26 0,0 0,-26 0,27 0,-27 0,26 0,0 0,-26 0,27 0,-27 0,26 0,-26 0,26 0,1 0,-27 0,26 0,-26 0,26 0,1 0,-27 0,26 0,-26 0,26 0,-26 0,27 0,-1 26,-26 0,26-26,-26 0,0 26,0-26,0 0,0 26,27-26,-27 25,0-25,26 0,-26 26,0-26,0 26,0-26,26 0,-26 26,0 0,0-26,0 26,0-26,0 0,27 26,-27-1,0-25,0 0,0 26,26-26,-26 0,27 0,-27 26,0-26,0 0,0 26,26-26,-26 26,0-26,0 0,0 26,26-26,-26 25,27-25,-27 26,0-26,0 26,26-26,-26 0,0 0,0 26,26-26,-26 0,0 0,0 0,0-26,0 26,0 0,0-26,0 26,0-26,-26 26,26 0,0 0,-26-25,-1 25,27 0,-26 0,26 0,-26-26,-1 26,27-26,-26 26,26 0,-27 0,27 0,0-26,-26 26,0 0,26 0,0 0,-27 0,27-26,0 26,-26 0,26 0,-26 0,26 0,-27 0,27-26,0 26,-26 0,26-25,0 25,-26 0,-1 0,27 0,0-26,0 26,0-26,0 0,0 0,0 26,0-26,0 0,0 1,0 25,0-26,0 0,0 26,0-26,0 26,0 0,0 0,0 0,-26 0,26 0,-26 0,26 26,-27-26,27 26,0-26,0 0,0 26,0-26,0 0,0 25,0-25,0 26,27-26,-27 0,26 0,-26 0,0 26,26-26,1 0,-27 0,26 0,-26 26,0-26,0 0,0 26,-26-26,-1 0,27 26,-26-26,26 0,-26 0,-1 0,1 0,26 26,-26-26,26 0,-27 0,1 0,26 25,-26-25,26 26,-27-26,1 0,0 0,26 0,-53 0,53 0,-26 0,26 0,-27 0,1 0,26 0,-27 0,27 0,0-26,-26 26,26 0,0 0,-26 0,-1 0,27 0,-26 0,26 0,-26 0,-1 0,27 0,-26 0,26-25,-26 25,26 0,0 0,-27 0,1 0,26-26,0 26,-26 0,26-26,0 26,-27 0,27 0,-26 0,26 0,0-26,-26 26,26 0,0 0,-27 0,27 0,-26 0,0-26,26 26,-27 0,27 0,0 0,-26 0,0 0,26 0,0-26,-27 26,27 0,-26 0,26 0,-26 0,-1 0,27-26,0 26,-26 0,26 0,-27 0,1 0,26 0,-26 0,26 0,-27 0,27 0,-26 0,0 0,26 0,-27 0,27 0,-26 0,26 0,-26 0,26 26,-27-26,27 0,-26 0,26 0,0 0,0 0,0 0,0-26,0 26,0 0,0-25,0 25,0 0,0-26,0 26,0-26,0 26,-26 0,26 0,0 0,0 0,26 0,-26 0,26 0,-26 0,27 26,-1-26,-26 26,26-26,-26 0,0 0,27 0,-27 25,26-25,-26 0,26 0,-26 0,27 0,-27 26,26-26,0 0,-26 0,27 0,-27 26,26-26,1 0,-27 0,26 0,-26 0,0 0,26 0,-26 0,27 0,-1 0,-26 0,26 0,-26 0,27 0,-1 0,-26 0,26 0,-26 0,27 0,-27 0,26 0,0 0,-26 0,27 0,-27 0,26 0,0 0,-26 0,27 0,-27 0,26 0,-26 0,26 0,1 0,-27 0,26 0,-26 0,26 0,1 0,-27 0,0 0,26 0,-26 0,26 0,-26 0,27 0,-1 0,-26-26,0 26,27 0,-27-26,0 26,0 0,52-25,-52 25,27 0,-27 0,52 0,-52 0,27-26,-27 26,26 0,0 0,-26 0,27 0,-27 0,0 0,0 0,0 26,-27-26,1 25,26-25,-26 0,26 26,-27-26,27 26,-26-26,26 0,0 0,0 0,26 0,-26 0,27 0,-27 0,26 0,0 0,-26 0,0 0,0 26,0-26,0 0,0 0,-26 0,26 0,0 26,-26-26,26 0,-27 0,1 0,26 26,0-26,0 0,-26 0,26 0,0 26,-27-26,27 0,0 0,-26 25,0-25,26 0,0 0,-27 26,27-26,-26 26,-1-26,27 0,0 0,0 26,-26-26,26 0,-26 0,26 26,-27 0,1-26,26 0,-26 0,-1 0,1 0,26 0,-26 0,26 0,-27 0,27 0,-26 0,26 0,-26-26,26 0,0-26,0 1,0-1,0-52,0 53,0-1,26 26,-26-26,0 52,26-51,1 51,-27-26,0 26,26-26,-26 26,26 0,1 0,-27 0,0 0,0 0,0 26,0 0,0 0,0-26,0 25,0-25,0 26,0 0,0-26,0 26,0-26,0 26,0-26,0 26,0 0,0-26,0 25,0-25,0 26,0 0,0-26,0 26,0-26,0 26,0-26,0 0,0 26,0 0,0-26,-27 0,27 25,0-25,0 26,0 0,0-26,-26 26,26-26,0 26,0-26,0 0,0 26,-26-26,26 25,0-25,-27 0,1 0,26 0,26 0,-26 0,27 0,-27 0,26 0,-26 26,0-26,0 0,26 0,1 0,-27 0,0 26,26-26,-26 0,26 0,1 0,-27 0,26 0,-26 0,26 0,-26 0,27 0,-1 0,-26 0,0 0,27 0,-27 0,26-26,0 26,-26-26,27 1,-27 25,26-26,-26 26,26 0,1 0,-27 0,0 0,26 0,-26 0,26 0,1 0,-27 0,26 0,-26 0,26 0,-26 0,27 0,-1 0,-26 0,26 0,-26 0,27 0,-27 0,26 0,-26-26,26 26,-26 0,27 0,-27 0,26 0,0 0,-26 0,27 0,-27 0,26 0,-26 0,26 0,1 0,-27 0,26 0,-26 0,27 0,-1 0,-26 0,26 0,-26 0,0 0,27 0,-27 0,0 0,0 26,26-26,0 0,-26 0,0 0,27 0,-27 26,0-1,0-25,0 26,0-26,0 0,0 26,0 0,0-26,0 26,0-26,0 26,26-26,-26 0,0 26,26-26,-26 25,0-25,0 0,0 26,0-26,0 26,27-26,-27 0,0 0,0 0,0 0,-27 0,1 0,26 0,-26 0,26 0,-27 0,1 0,26 0,-26 0,26 0,0 0,-27 0,27 0,-26 0,0 0,26 0,-27 0,27 0,-26 0,-1 0,27 26,0-26,-26 0,26 0,-26 0,26 0,-27 0,1 0,26 0,-26 0,26 0,-27 0,1 0,26 0,-26 0,26 0,-27 0,27 0,-26 0,0 0,26 0,-27 0,27-26,0 26,-26 0,26 0,-26 0,-1 0,27 0,-26 0,26-26,0 26,-26 0,-1 0,27 0,-26 0,26 0,0 0,-26 0,26 0,-27 0,1 0,26 0,-26-26,26 26,-27 0,1 0,26 0,-27 0,27 0,-26 0,26 0,-26 0,-1 0,27 0,-26 0,26 0,-26 0,26-25,-27 25,27 0,-26 0,26 0,0 0,0-26,-26 26,26 0,-27 0,1 0,26 0,-26 0,26 0,0-26,0 26,0 0,0 0,26 0,0 0,-26 0,27-26,-1 26,0 0,-26 0,27-26,-27 26,26 0,-26 0,26 0,1 0,-27 0,26-26,-26 26,26 0,1 0,-27 0,26 0,-26 0,0-26,27 26,-27 0,26-25,0 25,-26 0,27 0,-27 0,26-26,0 26,-26 0,0 0,27 0,-27 0,26 0,-26-26,0 26,0 0,-53 0,27 0,0 0,-27 0,27 0,-1 0,-26 0,27 0,0 0,-1 0,27 0,-26 0,0 0,26 0,-27 0,27 0,0 0,0 0,0-26,27 26,-27-26,26 26,-26-26,0 26,26 0,-26 0,27 0,-1 0,-26 0,26 0,-26 0,27 0,-27 0,0 26,26-26,-26 0,27 0,-27 26,0-26,0 0,26 0,-26 26,0-26,26 0,1 0,-27 0,26 0,-26 0,26 0,-26 0,27 0,-1 0,-26 0,0 0,26 0,-26 0,0 0,27 0,-27 0,0 0,-27 0,1 0,0 0,-1 0,1 0,0 0,26 0,-27 0,27 0,-26 0,0 0,26 0,0 0,26 0,-26 0,26-26,1 26,-1 0,0 0,-26-26,27 26,-1 0,-26 0,0-26,26 26,-26 0,0 0,-26 0,0 0,-27 0,27 0,-27 0,0 0,27 0,-1 0,1 0,0 0,26 0,-27 0,27 0,0 0,27 0,-1 0,-26 0,26 0,1 0,-1 0,-26 0,27 26,-27-26,26 0,0 26,-26-26,0 0,27 0,-27 0,26 26,-26-26,26 0,-26 0,27 0,-27 26,26-26,-26 26,0-26,26 0,1 25,-27-25,0 0,26 0,-26 26,0-26,0 26,0-26,0 26,0-26,0 26,0-26,0 0,0 0,-26 26,-1-26,27 0,-26 0,26 0,-26 0,-1 0,27 0,-26 0,26 0,0 0,0 0,0-26,0 26,0-26,-26 26,26 0,0-26,0 0,0 26,-27-26,27 26,-26 0,26-25,0-1,0 26,26 0,-26 0,27 0,-27 0,26 0,-26 0,26 0,1 0,-27 0,0 0,26 0,-26 0,26 0,1-26,-27 26,26 0,-26 0,26 0,-26 0,27 0,-27-26,26 26,-26 0,26 0,-26 0,0-26,27 26,-1 0,-26-26,0 26,26 0,-26 0,27 0,-27 0,0-25,26 25,0 0,-26 0,0 0,27 0,-27 0,26-26,0 26,-26 0,0-26,27 26,-27 0,26 0,-26 0,0 0,-26 0,26 0,-27 0,1 0,26 0,-26 0,26 0,-27 0,1 0,26 0,-26 0,26 0,-27 0,27 0,-26 0,0 0,26 0,-53 0,53 0,-26 0,26 0,-27-26,27 26,-26 0,0 0,26 0,-27 0,27 0,-26-26,0 26,26 0,0 0,-27 0,27-26,0 26,-26-26,26 26,-26-25,26 25,0-26,0 0,-27 26,27 0,0 0,-26-26,26 26,-26 0,26-26,-27 26,27 0,-26 0,26 0,0 0,26 0,1 0,-27 0,0 0,0 0,0 26,0-26,0 26,-27 0,27-26,-26 0,26 0,0 26,-27-26,27 0,-26 0,26 0,-26 0,26 0,0 25,-27-25,27 0,-26 0,26 26,-26-26,-1 0,27 0,-26 0,26 0,-26 0,-1 0,27 0,0 0,-26 0,26 0,-26 0,26 0,-27 0,1 0,26 0,-26 0,26 0,-27 0,1 0,26 0,0 26,0-26,0 26,0-26,0 26,0 0,0-26,0 26,0-26,0 25,0-25,0 26,0 0,0-26,0 26,0-26,26 26,-26 0,0-26,0 0,0 0,0 0,-26 0,26 0,-26 0,26 0,0 0,-27 0,27-26,-26 26,26-26,0 26,-26 0,26-26,0 0,0 26,0 0,-27 0,27-26,0 26,0-25,-26 25,0 0,26 0,0 0,0-26,-27 26,27-26,0 26,0 0,0-26,-26 26,26 0,0-26,0 26,0 0,-27 0,27-26,-26 0,26 26,0 0,0 0,26 0,-26 0,0 26,0-26,0 0,0 26,27-26,-27 0,0 26,0-26,26 0,-26 26,0 0,0-26,27 26,-27-26,26 0,-26 25,0-25,0 26,26 0,-26-26,0 0,0 26,27-26,-27 0,26 0,-26 0,0 26,26-26,-26 26,0-26,0 0,27 0,-27 25,0-25,0 0,0 26,26-26,-26 0,26 0,-26 26,0-26,27 0,-27 26,26-26,-26 0,26 0,-26 0,27 0,-27 0,26 0,-26 0,26 0,1 0,-27 0,26 0,-26 0,26 0,1 0,-27 0,26 0,-26 0,26-26,-26 26,27 0,-1 0,-26 0,26 0,-26 0,27 0,-27 0,26 0,1 0,-27 0,26 0,-26 0,26 0,1 0,-27 0,26 0,-26 0,26 0,-26 0,27 0,-1 0,-26 0,26 0,-26 0,27 0,-1 0,-26 0,26 0,-26 0,27 0,-27 0,26 0,0 0,-26 0,27 0,-27 0,26 0,0 0,-26 0,27 0,-27 0,26 0,-26 0,26 0,-26 26,27-26,-27 0,26 0,-26 0,26 0,-26 0,0-26,0 26,0-26,0 26,0-26,0 26,0-25,0-1,0 26,0-26,0 26,0 0,0 0,-26 0,26 0,0 0,-26 0,26 0,-27 0,27 26,0 0,0-26,27 0,-27 25,26-25,-26 0,26 0,1 0,-27 0,26 0,-26 0,27 0,-27 0,0-25,0 25,0 0,0 25,0-25,26 0,-26 26,26-26,-26 0,0 0,27 0,-27 26,0-26,0 26,26-26,-26 0,26 0,-26 0,0 26,27-26,-27 0,0 0,0 26,26-26,-26 26,0-26,53 0,-53 0,52 25,-25 1,-1-26,0 0,1 0,-1 0,0 26,1-26,-27 0,26 0,-26 0,26 0,1 0,-27 0,26 0,-26 0,0 0,0 0,0 0,-26 0,-1 0,27 0,-26 0,26 0,-26 0,-1 0,27 0,-26 0,26 0,-26 0,26 0,-27 0,1 0,26-26,-26 26,26 0,-27 0,1 0,26 0,-26 0,26-26,0 26,-27 0,27 0,-26 0,0 0,26 0,-27 0,27 0,-26 0,0 0,26 0,-27 0,27 0,-26 0,26 0,-26 0,-1 0,27 0,-26 0,26 0,-27 0,1 0,26 0,-26 0,26 0,-27 0,27 0,-26 0,0 0,26 0,-27 0,27 0,0 0,0 0,0 0,27 0,-1 0,-26 0,26 0,-26 0,27 26,-27-26,26 0,0 0,-26 0,27 0,-27 0,26 0,1 0,-27 0,0 0,-27 0,27 0,-26 0,26 0,-27 0,1 0,26 0,-26 0,26 0,-27 0,27 0,-26 0,0 0,26 0,-27 0,27 0,-26 0,0 0,26 0,-27 0,27 0,-26 0,26 0,-26 0,-1 0,27 0,0 0,27 0,-27 0,26 0,-26 0,26 0,-26 0,27 0,-1 0,-26 0,26 0,-26 0,27 0,-1-26,-26 26,26 0,-26 0,27 0,-27 0,26 0,0 0,-26 0,27 0,-27-25,0 25,26 0,1 0,-27 0,26 0,-26-26,0 0,0 26,0 0,-26 0,-1 0,27 0,-26 0,-1 0,1 0,26 0,-26 0,26 0,-27 0,1 0,26 0,-26 0,26 0,-27 0,27 0,0-26,-26 26,0 0,26 0,-27 0,27 0,-26 0,0 0,26 0,-27 0,27 0,-26 0,26 0,-26 0,-1 0,27 0,-26 0,26 0,-26 0,26 0,-27 0,1 0,26 0,-26 0,26 0,-27 0,1 0,26 0,-26 0,26 0,0 0,-27 0,27 0,0 0,-26 0,26 0,-27 0,27 0,0-26,-26 26,26 0,0 0,-26 0,-1-26,27 0,-26 26,26-25,0 25,-26-26,26 26,0-26,-27 26,1 0,26 0,-26 0,26-26,0 26,0 0,-27 0,27-26,0 26,0 0,0 0,27 0,-27 0,26 0,0-26,-26 26,27 0,-27 0,26-25,-26 25,26 0,1 0,-27 0,26 0,-26-26,26 26,1 0,-27 0,0 0,26 0,-26 0,27 0,-27 0,0-26,26 26,0 0,-26 0,27 0,-27 0,26 0,0 0,-26-26,0 26,27 0,-27 0,0 0,-27 0,1 0,26 0,-26 0,26 0,-27 0,1 0,26 0,-26 26,26-26,-27 0,27 0,-26 0,-1 0,27 0,-26 26,26-26,-26 0,-1 0,27 0,-26 0,26 0,-26 0,26 0,-27 0,1 0,26 0,-26 0,-1 0,1 0,0 0,-1 0,1 0,0 0,-1 0,27 0,-26 0,0 0,-1 0,27 0,-26 0,26 0,-26 0,26 0,-27 0,1 0,26 0,-26 0,26 0,-27 0,1 0,26 0,-27 0,27 0,-26 0,26 0,0 26,0-1,0-25,0 0,0 26,26-26,-26 26,27-26,-27 26,26-26,-26 26,0-26,27 0,-27 26,0-26,0 0,26 0,-26 25,26-25,-26 0,27 0,-27 0,26 0,-26 0,0 26,26-26,1 0,-27 0,0 0,26 0,-26 26,26-26,-26 0,27 0,-27 26,0-26,0 0,0 26,26-26,-26 0,26 0,-26 0,27 0,-1 0,-26 0,26 0,-26 0,27 0,-27 0,26 0,-26 0,26 0,-26 0,27 0,-27 0,0-26,26 26,0 0,-26 0,0 0,27 0,-27 0,0-26,26 26,-26 0,0 0,26 0,1 0,-27-26,26 26,-26 0,27 0,-27-26,26 26,-26 0,0 0,26 0,-26 0,27 0,-27-25,0 25,26 0,0 0,-26 0,27 0,-27-26,26 26,0 0,-26-26,0 26,27 0,-27 0,0 0,26 0,-26-26,0 26,26 0,-26 0,27 0,-27-26,0 26,26 0,-26 0,0-26,0 1,26 25,-26-26,27 26,-27-26,0 0,0 26,0 0,0-26,26 26,-26 0,0-26,0 26,0-26,0 1,0 25,0-26,0 26,0-26,0 0,0 26,0-26,0 26,0-26,0 26,0-26,0 1,0 25,0 0,0 0,0 25,0-25,0 0,0 26,0-26,26 0,-26 26,0-26,0 0,27 0,-27 26,26-26,-26 26,0-26,0 0,26 0,-26 26,0-26,27 0,-1 0,-26 0,0 0,26 0,-26 26,0-1,0-25,0 26,0-26,-26 0,0 26,-27 0,53-26,-53 26,53-26,-26 26,0-26,-1 26,27-26,-26 0,26 0,-26 0,26 0,-53 25,53-25,-53 0,53 26,-26 0,0-26,-1 0,27 0,-26 0,26 26,-26-26,-1 0,27 0,0 0,-26 0,26 0,-26 0,26 0,-27 0,1 0,26 26,0-26,-27 26,27-26,-26 0,26 0,-26 0,26 0,-27 25,27-25,-26 0,26 0,0 0,-26 0,-1 26,27-26,-26 0,26 0,-26 0,26 26,-27-26,27 0,-26 0,26 0,-26 0,26 0,0 26,-27-26,1 0,26 0,-26 0,26 0,-27 0,1 0,26 0,-26 0,26 0,0 0,-27 0,27 0,-26 0,26 26,0-26,0 26,0-26,0 0,26 0,-26 0,27 0,-27 0,26 0,0 0,-26 0,27 0,-27 0,26 0,0 0,-26 0,27 0,-27 0,26 0,-26 0,26 0,1 0,-27 0,26 0,-26 0,26 0,1 0,-27 0,26 0,-26 0,26 0,-26 0,27 0,-1 0,-26 0,26 0,-26-26,0 26,27 0,-1 0,-26 0,0 0,27 0,-27 0,26 0,-26 0,26 0,-26-26,27 26,-27 0,26 0,-26 0,26 0,1 0,-27 0,26 0,-26-26,26 26,-26 0,0 0,27 0,-1 0,-26 0,26 0,-26-26,0 26,27 0,-27 0,26 0,-26 0,0-26,26 26,-26 0,27 0,-27 0,26 0,0 0,-26 0,27 0,-27 0,26 0,0 0,-26 0,0-25,27 25,-27 0,26 0,-26-26,0 26,0 0,0-26,-26 26,-1 0,1 0,0-26,-27 0,27 26,-27 0,27 0,-1-26,1 26,0-25,-1 25,1 0,26 0,-26 0,26-26,-27 26,1 0,26 0,-26 0,26-26,-27 26,1 0,26-26,0 26,-26 0,26 0,0 0,-27 0,27 0,-26 0,-1 0,27 0,-26 0,26 0,-26 0,26 0,-27-26,1 26,26 0,-26 0,26 0,-27 0,1 0,26 0,-26 0,26 0,-27 0,27 0,-26 0,0 0,26 0,-27 0,27 0,-26 0,0 0,26 0,-27 0,27 0,-26 0,26 0,-26 0,-1 0,27 0,-26 0,26 0,0 0,0 0,0 0,0-26,26 26,1 0,-27 0,0 0,26 0,-26 0,26 0,-26-26,0 26,27 0,-1 0,-26 0,0-25,26 25,-26 0,27 0,-27 0,26 0,-26-26,0 26,-26 0,26 0,-27 0,27 0,-26-26,0 26,26 0,-27 0,27-26,0 26,-26 0,26 0,-26 0,-1 0,27 0,-26 0,26 0,-26 0,-1 0,27 0,-26 0,26 0,0 0,0 0,0 26,0-26,0 26,-26-26,26 0,-27 0,1 0,26 0,-27 0,27 0,-26 0,26 0,-26 0,26 0,-27 0,27 0,0 26,-26-26,26 0,-26 0,-1 0,27 0,-26 0,26 0,-26 0,-1 0,27 0,-26 0,26 0,-26 0,26 0,-27 0,1 0,26 0,0 0,0 0,0 0,0 0,26 0,-26 0,27 0,-27 0,0 25,26-25,-26 0,0 26,0-26,0 0,26 0,1 0,-27 26,0-26,26 0,-26 0,0 0,26 0,-26 26,27-26,-27 0,26 0,-26 26,0-26,26 0,-26 0,0 26,27-26,-1 0,-26 0,26 0,-26 0,0 0,27 0,-1 0,-26 26,0-26,27 25,-27-25,26 0,-26 0,26 26,1-26,-27 26,26-26,-26 0,0 26,26-26,1 26,-27-26,26 0,-26 26,26-26,-26 0,27 0,-1 0,-26 0,26 0,-26 0,27 0,-1 0,-26 0,26 0,-26 0,27 0,-27 0,0 0,26 0,-26-26,26 26,-26 0,27-26,-27 26,26 0,0 0,-26 0,27 0,-27 0,26 0,-26 0,26 0,1 0,-27 0,0-26,26 26,-26 0,0 0,27 0,-27 0,26 0,0 0,-26-26,0 26,27 0,-27 0,0 0,0-26,26 26,-26-25,26 25,-26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D0A06-2612-4328-B9EB-081D2F53EDE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26692-F0A2-495C-A61D-B5C906EB9F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6692-F0A2-495C-A61D-B5C906EB9F4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10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62426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781" y="0"/>
            <a:ext cx="12842718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7019" y="1871132"/>
            <a:ext cx="71564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7019" y="3657597"/>
            <a:ext cx="71564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394" y="5037663"/>
            <a:ext cx="942340" cy="279400"/>
          </a:xfrm>
        </p:spPr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7017" y="5037663"/>
            <a:ext cx="547536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04746" y="5037663"/>
            <a:ext cx="578725" cy="279400"/>
          </a:xfrm>
        </p:spPr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27019" y="3522131"/>
            <a:ext cx="71564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5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1" y="4815415"/>
            <a:ext cx="1009014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3498" y="1041400"/>
            <a:ext cx="10611271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0171" y="5382153"/>
            <a:ext cx="10090149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061" y="982132"/>
            <a:ext cx="1007236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061" y="4343400"/>
            <a:ext cx="1007236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65977" y="4140199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9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24" y="982132"/>
            <a:ext cx="976121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58553" y="3352800"/>
            <a:ext cx="928116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1" y="4343400"/>
            <a:ext cx="100901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5114" y="879961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30280" y="2827870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65977" y="4140199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6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2" y="3308581"/>
            <a:ext cx="100901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1" y="4777381"/>
            <a:ext cx="100901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7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24" y="982132"/>
            <a:ext cx="976121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360171" y="3639312"/>
            <a:ext cx="100901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1" y="4529667"/>
            <a:ext cx="100901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5114" y="879961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0280" y="2599261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65977" y="3429000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64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1" y="982132"/>
            <a:ext cx="10090149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360171" y="3630168"/>
            <a:ext cx="100901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4470400"/>
            <a:ext cx="1009015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65977" y="3429000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6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65977" y="2421466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2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9324" y="982132"/>
            <a:ext cx="1985440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0169" y="982132"/>
            <a:ext cx="7804676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307085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1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65977" y="2421466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9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823" y="1752606"/>
            <a:ext cx="8566622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820" y="3846052"/>
            <a:ext cx="856662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13359" y="3710585"/>
            <a:ext cx="85715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41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65977" y="2421466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3371" y="2560320"/>
            <a:ext cx="4954219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0411" y="2560320"/>
            <a:ext cx="4954219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8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2658533"/>
            <a:ext cx="4954219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170" y="3243263"/>
            <a:ext cx="4954219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9704" y="2658533"/>
            <a:ext cx="4954219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9704" y="3243263"/>
            <a:ext cx="4954219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65977" y="2421466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8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65977" y="2421466"/>
            <a:ext cx="98776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0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9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502" y="1388534"/>
            <a:ext cx="390437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2" y="982132"/>
            <a:ext cx="57429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8502" y="3031065"/>
            <a:ext cx="390437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65977" y="2912533"/>
            <a:ext cx="369022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47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69" y="1883832"/>
            <a:ext cx="655390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99573" y="1041400"/>
            <a:ext cx="3216514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0169" y="3255432"/>
            <a:ext cx="655390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1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523" y="0"/>
            <a:ext cx="12841460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0172" y="982133"/>
            <a:ext cx="1008125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1" y="2556932"/>
            <a:ext cx="1008125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1376" y="5969000"/>
            <a:ext cx="16802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171" y="5969000"/>
            <a:ext cx="767119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597" y="5969000"/>
            <a:ext cx="569832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CE664D9-F5A5-D4C6-F0FC-1DCA64C8E6F1}"/>
              </a:ext>
            </a:extLst>
          </p:cNvPr>
          <p:cNvSpPr txBox="1">
            <a:spLocks/>
          </p:cNvSpPr>
          <p:nvPr/>
        </p:nvSpPr>
        <p:spPr>
          <a:xfrm>
            <a:off x="2057400" y="2286000"/>
            <a:ext cx="8739420" cy="1427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71878"/>
            <a:ext cx="8743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0425" y="5838826"/>
            <a:ext cx="577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</a:p>
        </p:txBody>
      </p:sp>
    </p:spTree>
    <p:extLst>
      <p:ext uri="{BB962C8B-B14F-4D97-AF65-F5344CB8AC3E}">
        <p14:creationId xmlns:p14="http://schemas.microsoft.com/office/powerpoint/2010/main" val="946773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038475" y="12652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91777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1203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11887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1181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52" y="228600"/>
            <a:ext cx="1219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1203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66008" y="3200400"/>
            <a:ext cx="6775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0400" y="3236744"/>
            <a:ext cx="6775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39400" y="3200400"/>
            <a:ext cx="6775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5125328"/>
            <a:ext cx="6775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19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19736" y="5139396"/>
            <a:ext cx="6775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820400" y="5161672"/>
            <a:ext cx="6775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11887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91728" y="5985804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6200" y="2057400"/>
            <a:ext cx="41499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15000" y="5971736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458200" y="5985804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90800" y="9906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3528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14800" y="18288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33800" y="31242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24200" y="44196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38800" y="25146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96000" y="43434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000" y="14478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10668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525000" y="24384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525000" y="44958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71600" y="24384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43434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819400" y="18288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9906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48200" y="46482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20036" y="349934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305800" y="8382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77200" y="22098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315200" y="34290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86600" y="47244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591800" y="18288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677400" y="3733800"/>
            <a:ext cx="9906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600200" y="13716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667000" y="26670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590800" y="35052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7600" y="9144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572000" y="26670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267200" y="38862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715000" y="16002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629400" y="9906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705600" y="21336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553200" y="28956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839200" y="16002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610600" y="31242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305800" y="41910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287000" y="3124200"/>
            <a:ext cx="9906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1181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86200" y="221566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8600" y="2971800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14800" y="3866272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38600" y="4704472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8600" y="5562600"/>
            <a:ext cx="99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29600" y="22098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77200" y="30480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29600" y="38862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05800" y="46482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15036" y="5467927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52" y="228600"/>
            <a:ext cx="1219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76" y="2633004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9408" y="29718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3540" y="26670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65612" y="23622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29600" y="20574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0" y="19050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58400" y="2252004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11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9400" y="28194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896600" y="33528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34600" y="38862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14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591800" y="44196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677400" y="47244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91600" y="51816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36520" y="54864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18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39338" y="2438400"/>
              <a:ext cx="796925" cy="273050"/>
            </p14:xfrm>
          </p:contentPart>
        </mc:Choice>
        <mc:Fallback>
          <p:pic>
            <p:nvPicPr>
              <p:cNvPr id="17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9979" y="2429034"/>
                <a:ext cx="815642" cy="291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4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01200" y="4876800"/>
              <a:ext cx="844550" cy="319088"/>
            </p14:xfrm>
          </p:contentPart>
        </mc:Choice>
        <mc:Fallback>
          <p:pic>
            <p:nvPicPr>
              <p:cNvPr id="174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1840" y="4867436"/>
                <a:ext cx="863270" cy="3378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70</Words>
  <Application>Microsoft Office PowerPoint</Application>
  <PresentationFormat>Custom</PresentationFormat>
  <Paragraphs>42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SimSun</vt:lpstr>
      <vt:lpstr>.VnAvant</vt:lpstr>
      <vt:lpstr>Arial</vt:lpstr>
      <vt:lpstr>Calibri</vt:lpstr>
      <vt:lpstr>等线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9</cp:revision>
  <dcterms:created xsi:type="dcterms:W3CDTF">2023-01-12T02:04:23Z</dcterms:created>
  <dcterms:modified xsi:type="dcterms:W3CDTF">2025-02-06T14:32:04Z</dcterms:modified>
</cp:coreProperties>
</file>