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0" r:id="rId2"/>
    <p:sldId id="260" r:id="rId3"/>
    <p:sldId id="263" r:id="rId4"/>
    <p:sldId id="261" r:id="rId5"/>
    <p:sldId id="264" r:id="rId6"/>
    <p:sldId id="265" r:id="rId7"/>
    <p:sldId id="270" r:id="rId8"/>
    <p:sldId id="271" r:id="rId9"/>
    <p:sldId id="272" r:id="rId10"/>
    <p:sldId id="273" r:id="rId11"/>
    <p:sldId id="274" r:id="rId12"/>
    <p:sldId id="267" r:id="rId13"/>
    <p:sldId id="268" r:id="rId14"/>
    <p:sldId id="269" r:id="rId15"/>
    <p:sldId id="279" r:id="rId16"/>
  </p:sldIdLst>
  <p:sldSz cx="128016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3190" autoAdjust="0"/>
  </p:normalViewPr>
  <p:slideViewPr>
    <p:cSldViewPr>
      <p:cViewPr varScale="1">
        <p:scale>
          <a:sx n="82" d="100"/>
          <a:sy n="82" d="100"/>
        </p:scale>
        <p:origin x="538" y="58"/>
      </p:cViewPr>
      <p:guideLst>
        <p:guide orient="horz" pos="2160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88DE9-08D9-4094-B3E4-87AFA38E712F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9275" y="1143000"/>
            <a:ext cx="5759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616B3-4094-41A3-88BE-389ED6267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1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616B3-4094-41A3-88BE-389ED6267A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21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171700" y="514350"/>
            <a:ext cx="4800600" cy="2571750"/>
          </a:xfrm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>
              <a:ea typeface="等线"/>
            </a:endParaRPr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/>
              </a:rPr>
              <a:t>15</a:t>
            </a:fld>
            <a:endParaRPr lang="zh-CN" altLang="en-US" sz="1200" dirty="0">
              <a:latin typeface="Calibri" panose="020F0502020204030204" pitchFamily="34" charset="0"/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749819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423" y="685800"/>
            <a:ext cx="840105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8423" y="3843868"/>
            <a:ext cx="672084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639413" y="8467"/>
            <a:ext cx="4000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413579" y="91546"/>
            <a:ext cx="6384688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597616" y="228600"/>
            <a:ext cx="52006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702630" y="32279"/>
            <a:ext cx="5095638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237698" y="609602"/>
            <a:ext cx="456056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538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20090" y="533400"/>
            <a:ext cx="11359753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60122" y="3843867"/>
            <a:ext cx="8719421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50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24" y="685800"/>
            <a:ext cx="1056132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8423" y="4114800"/>
            <a:ext cx="8962787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47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482" y="685800"/>
            <a:ext cx="96012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18523" y="3429000"/>
            <a:ext cx="896112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8424" y="4301068"/>
            <a:ext cx="896112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58403" y="812222"/>
            <a:ext cx="64008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99683" y="2768601"/>
            <a:ext cx="64008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4061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23" y="3429000"/>
            <a:ext cx="896112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8421" y="5132981"/>
            <a:ext cx="89627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35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484" y="685800"/>
            <a:ext cx="96012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8423" y="3928534"/>
            <a:ext cx="896112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8422" y="4978400"/>
            <a:ext cx="896112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8403" y="812222"/>
            <a:ext cx="64008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99683" y="2768601"/>
            <a:ext cx="64008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466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24" y="685800"/>
            <a:ext cx="1056132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8423" y="3928534"/>
            <a:ext cx="896112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8422" y="4766733"/>
            <a:ext cx="896112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00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59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9473" y="685800"/>
            <a:ext cx="216027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90" y="685800"/>
            <a:ext cx="821436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2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5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22" y="2006600"/>
            <a:ext cx="896112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8424" y="4495800"/>
            <a:ext cx="896112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7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8422" y="685801"/>
            <a:ext cx="5184538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8540" y="685801"/>
            <a:ext cx="5181203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8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0685" y="685800"/>
            <a:ext cx="488227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8422" y="1270529"/>
            <a:ext cx="518453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3019" y="685800"/>
            <a:ext cx="48983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872" y="1262062"/>
            <a:ext cx="5175647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93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4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26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9263" y="685800"/>
            <a:ext cx="384048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423" y="685800"/>
            <a:ext cx="624078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9263" y="2209800"/>
            <a:ext cx="384048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5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53" y="1447800"/>
            <a:ext cx="632079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8462" y="914400"/>
            <a:ext cx="3445023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53" y="2777067"/>
            <a:ext cx="6322457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D770-4C80-40BD-AFFB-29A55F38D77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23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667317" y="2963334"/>
            <a:ext cx="3130951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8423" y="4487333"/>
            <a:ext cx="896112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8423" y="685801"/>
            <a:ext cx="896112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9633" y="6172201"/>
            <a:ext cx="168021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C75D770-4C80-40BD-AFFB-29A55F38D779}" type="datetimeFigureOut">
              <a:rPr lang="en-US" smtClean="0"/>
              <a:pPr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8423" y="6172201"/>
            <a:ext cx="792099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81361" y="5578476"/>
            <a:ext cx="119935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C0459A8-4E69-4F23-AFAA-EAD129FB6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095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pp dễ thương - Học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00425" y="530779"/>
            <a:ext cx="6048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HUYỆN AN LÃO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QUỐC TUẤN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142493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00512" y="28956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PHƯƠNG THẢO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068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12192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eeform 2"/>
          <p:cNvSpPr/>
          <p:nvPr/>
        </p:nvSpPr>
        <p:spPr>
          <a:xfrm rot="14045933" flipV="1">
            <a:off x="506483" y="2827718"/>
            <a:ext cx="4254898" cy="1085822"/>
          </a:xfrm>
          <a:custGeom>
            <a:avLst/>
            <a:gdLst>
              <a:gd name="connsiteX0" fmla="*/ 0 w 2731911"/>
              <a:gd name="connsiteY0" fmla="*/ 62089 h 1125127"/>
              <a:gd name="connsiteX1" fmla="*/ 733777 w 2731911"/>
              <a:gd name="connsiteY1" fmla="*/ 163689 h 1125127"/>
              <a:gd name="connsiteX2" fmla="*/ 2133600 w 2731911"/>
              <a:gd name="connsiteY2" fmla="*/ 1044223 h 1125127"/>
              <a:gd name="connsiteX3" fmla="*/ 2731911 w 2731911"/>
              <a:gd name="connsiteY3" fmla="*/ 649112 h 112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1911" h="1125127">
                <a:moveTo>
                  <a:pt x="0" y="62089"/>
                </a:moveTo>
                <a:cubicBezTo>
                  <a:pt x="189088" y="31044"/>
                  <a:pt x="378177" y="0"/>
                  <a:pt x="733777" y="163689"/>
                </a:cubicBezTo>
                <a:cubicBezTo>
                  <a:pt x="1089377" y="327378"/>
                  <a:pt x="1800578" y="963319"/>
                  <a:pt x="2133600" y="1044223"/>
                </a:cubicBezTo>
                <a:cubicBezTo>
                  <a:pt x="2466622" y="1125127"/>
                  <a:pt x="2599266" y="887119"/>
                  <a:pt x="2731911" y="649112"/>
                </a:cubicBezTo>
              </a:path>
            </a:pathLst>
          </a:custGeom>
          <a:ln w="3810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 rot="16529148">
            <a:off x="5547981" y="3350240"/>
            <a:ext cx="2008660" cy="538520"/>
          </a:xfrm>
          <a:custGeom>
            <a:avLst/>
            <a:gdLst>
              <a:gd name="connsiteX0" fmla="*/ 0 w 2731911"/>
              <a:gd name="connsiteY0" fmla="*/ 62089 h 1125127"/>
              <a:gd name="connsiteX1" fmla="*/ 733777 w 2731911"/>
              <a:gd name="connsiteY1" fmla="*/ 163689 h 1125127"/>
              <a:gd name="connsiteX2" fmla="*/ 2133600 w 2731911"/>
              <a:gd name="connsiteY2" fmla="*/ 1044223 h 1125127"/>
              <a:gd name="connsiteX3" fmla="*/ 2731911 w 2731911"/>
              <a:gd name="connsiteY3" fmla="*/ 649112 h 112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1911" h="1125127">
                <a:moveTo>
                  <a:pt x="0" y="62089"/>
                </a:moveTo>
                <a:cubicBezTo>
                  <a:pt x="189088" y="31044"/>
                  <a:pt x="378177" y="0"/>
                  <a:pt x="733777" y="163689"/>
                </a:cubicBezTo>
                <a:cubicBezTo>
                  <a:pt x="1089377" y="327378"/>
                  <a:pt x="1800578" y="963319"/>
                  <a:pt x="2133600" y="1044223"/>
                </a:cubicBezTo>
                <a:cubicBezTo>
                  <a:pt x="2466622" y="1125127"/>
                  <a:pt x="2599266" y="887119"/>
                  <a:pt x="2731911" y="649112"/>
                </a:cubicBezTo>
              </a:path>
            </a:pathLst>
          </a:custGeom>
          <a:ln w="3810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 rot="16200000" flipV="1">
            <a:off x="7072086" y="2271486"/>
            <a:ext cx="2848428" cy="1905000"/>
          </a:xfrm>
          <a:custGeom>
            <a:avLst/>
            <a:gdLst>
              <a:gd name="connsiteX0" fmla="*/ 0 w 2731911"/>
              <a:gd name="connsiteY0" fmla="*/ 62089 h 1125127"/>
              <a:gd name="connsiteX1" fmla="*/ 733777 w 2731911"/>
              <a:gd name="connsiteY1" fmla="*/ 163689 h 1125127"/>
              <a:gd name="connsiteX2" fmla="*/ 2133600 w 2731911"/>
              <a:gd name="connsiteY2" fmla="*/ 1044223 h 1125127"/>
              <a:gd name="connsiteX3" fmla="*/ 2731911 w 2731911"/>
              <a:gd name="connsiteY3" fmla="*/ 649112 h 112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1911" h="1125127">
                <a:moveTo>
                  <a:pt x="0" y="62089"/>
                </a:moveTo>
                <a:cubicBezTo>
                  <a:pt x="189088" y="31044"/>
                  <a:pt x="378177" y="0"/>
                  <a:pt x="733777" y="163689"/>
                </a:cubicBezTo>
                <a:cubicBezTo>
                  <a:pt x="1089377" y="327378"/>
                  <a:pt x="1800578" y="963319"/>
                  <a:pt x="2133600" y="1044223"/>
                </a:cubicBezTo>
                <a:cubicBezTo>
                  <a:pt x="2466622" y="1125127"/>
                  <a:pt x="2599266" y="887119"/>
                  <a:pt x="2731911" y="649112"/>
                </a:cubicBezTo>
              </a:path>
            </a:pathLst>
          </a:custGeom>
          <a:ln w="3810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 rot="18855083">
            <a:off x="8019635" y="3865029"/>
            <a:ext cx="1657430" cy="538520"/>
          </a:xfrm>
          <a:custGeom>
            <a:avLst/>
            <a:gdLst>
              <a:gd name="connsiteX0" fmla="*/ 0 w 2731911"/>
              <a:gd name="connsiteY0" fmla="*/ 62089 h 1125127"/>
              <a:gd name="connsiteX1" fmla="*/ 733777 w 2731911"/>
              <a:gd name="connsiteY1" fmla="*/ 163689 h 1125127"/>
              <a:gd name="connsiteX2" fmla="*/ 2133600 w 2731911"/>
              <a:gd name="connsiteY2" fmla="*/ 1044223 h 1125127"/>
              <a:gd name="connsiteX3" fmla="*/ 2731911 w 2731911"/>
              <a:gd name="connsiteY3" fmla="*/ 649112 h 112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1911" h="1125127">
                <a:moveTo>
                  <a:pt x="0" y="62089"/>
                </a:moveTo>
                <a:cubicBezTo>
                  <a:pt x="189088" y="31044"/>
                  <a:pt x="378177" y="0"/>
                  <a:pt x="733777" y="163689"/>
                </a:cubicBezTo>
                <a:cubicBezTo>
                  <a:pt x="1089377" y="327378"/>
                  <a:pt x="1800578" y="963319"/>
                  <a:pt x="2133600" y="1044223"/>
                </a:cubicBezTo>
                <a:cubicBezTo>
                  <a:pt x="2466622" y="1125127"/>
                  <a:pt x="2599266" y="887119"/>
                  <a:pt x="2731911" y="649112"/>
                </a:cubicBezTo>
              </a:path>
            </a:pathLst>
          </a:custGeom>
          <a:ln w="3810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1158239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0"/>
            <a:ext cx="10363201" cy="6626346"/>
          </a:xfrm>
        </p:spPr>
      </p:pic>
    </p:spTree>
    <p:extLst>
      <p:ext uri="{BB962C8B-B14F-4D97-AF65-F5344CB8AC3E}">
        <p14:creationId xmlns:p14="http://schemas.microsoft.com/office/powerpoint/2010/main" val="254731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10" y="152400"/>
            <a:ext cx="9445752" cy="6120888"/>
          </a:xfrm>
        </p:spPr>
      </p:pic>
    </p:spTree>
    <p:extLst>
      <p:ext uri="{BB962C8B-B14F-4D97-AF65-F5344CB8AC3E}">
        <p14:creationId xmlns:p14="http://schemas.microsoft.com/office/powerpoint/2010/main" val="308869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04797"/>
            <a:ext cx="9448800" cy="6096003"/>
          </a:xfrm>
        </p:spPr>
      </p:pic>
    </p:spTree>
    <p:extLst>
      <p:ext uri="{BB962C8B-B14F-4D97-AF65-F5344CB8AC3E}">
        <p14:creationId xmlns:p14="http://schemas.microsoft.com/office/powerpoint/2010/main" val="396558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776" y="3478213"/>
            <a:ext cx="1044575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675" y="276226"/>
            <a:ext cx="34036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663" y="2657476"/>
            <a:ext cx="2647950" cy="193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5664" y="569914"/>
            <a:ext cx="2079625" cy="187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7700" y="3940176"/>
            <a:ext cx="9367838" cy="268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400" y="6208713"/>
            <a:ext cx="12242800" cy="709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3179763" y="1093788"/>
            <a:ext cx="6843712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8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Tạm</a:t>
            </a:r>
            <a:r>
              <a:rPr lang="en-US" altLang="zh-CN" sz="80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biệt</a:t>
            </a:r>
            <a:r>
              <a:rPr lang="en-US" altLang="zh-CN" sz="80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và</a:t>
            </a:r>
            <a:r>
              <a:rPr lang="en-US" altLang="zh-CN" sz="80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</a:p>
          <a:p>
            <a:pPr algn="ctr"/>
            <a:r>
              <a:rPr lang="en-US" altLang="zh-CN" sz="8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hẹn</a:t>
            </a:r>
            <a:r>
              <a:rPr lang="en-US" altLang="zh-CN" sz="80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gặp</a:t>
            </a:r>
            <a:r>
              <a:rPr lang="en-US" altLang="zh-CN" sz="80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lại</a:t>
            </a:r>
            <a:r>
              <a:rPr lang="en-US" altLang="zh-CN" sz="80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7412607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11506199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1150619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11506200" cy="579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12192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1158239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11506199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094808" y="487094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63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08612" y="48768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67072" y="4842804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3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1150619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781800" y="174674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55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17880" y="174674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2344" y="1738532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5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5796" y="4351608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71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81536" y="4343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7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48204" y="433754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1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11506200" cy="579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030392" y="4419600"/>
            <a:ext cx="1009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30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44196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0" y="4419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40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2556" y="4343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6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25000" y="4343400"/>
            <a:ext cx="1055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70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19340" y="4343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5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393</TotalTime>
  <Words>47</Words>
  <Application>Microsoft Office PowerPoint</Application>
  <PresentationFormat>Custom</PresentationFormat>
  <Paragraphs>24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SimSun</vt:lpstr>
      <vt:lpstr>Arial</vt:lpstr>
      <vt:lpstr>Calibri</vt:lpstr>
      <vt:lpstr>Century Gothic</vt:lpstr>
      <vt:lpstr>等线</vt:lpstr>
      <vt:lpstr>Times New Roman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GhostBTT.Com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GhostBTT</dc:creator>
  <cp:lastModifiedBy>5420</cp:lastModifiedBy>
  <cp:revision>26</cp:revision>
  <dcterms:created xsi:type="dcterms:W3CDTF">2023-01-12T02:04:23Z</dcterms:created>
  <dcterms:modified xsi:type="dcterms:W3CDTF">2025-02-07T05:16:56Z</dcterms:modified>
</cp:coreProperties>
</file>