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activeX/activeX1.xml" ContentType="application/vnd.ms-office.activeX+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30"/>
  </p:notesMasterIdLst>
  <p:sldIdLst>
    <p:sldId id="256" r:id="rId4"/>
    <p:sldId id="293" r:id="rId5"/>
    <p:sldId id="298" r:id="rId6"/>
    <p:sldId id="342" r:id="rId7"/>
    <p:sldId id="261" r:id="rId8"/>
    <p:sldId id="300" r:id="rId9"/>
    <p:sldId id="325" r:id="rId10"/>
    <p:sldId id="343" r:id="rId11"/>
    <p:sldId id="327" r:id="rId12"/>
    <p:sldId id="344" r:id="rId13"/>
    <p:sldId id="345" r:id="rId14"/>
    <p:sldId id="346" r:id="rId15"/>
    <p:sldId id="294" r:id="rId16"/>
    <p:sldId id="333" r:id="rId17"/>
    <p:sldId id="334" r:id="rId18"/>
    <p:sldId id="335" r:id="rId19"/>
    <p:sldId id="336" r:id="rId20"/>
    <p:sldId id="349" r:id="rId21"/>
    <p:sldId id="350" r:id="rId22"/>
    <p:sldId id="295" r:id="rId23"/>
    <p:sldId id="354" r:id="rId24"/>
    <p:sldId id="352" r:id="rId25"/>
    <p:sldId id="353" r:id="rId26"/>
    <p:sldId id="2007577187" r:id="rId27"/>
    <p:sldId id="277" r:id="rId28"/>
    <p:sldId id="289"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1/31/2025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a:t>
            </a:fld>
            <a:endParaRPr lang="en-US"/>
          </a:p>
        </p:txBody>
      </p:sp>
    </p:spTree>
    <p:extLst>
      <p:ext uri="{BB962C8B-B14F-4D97-AF65-F5344CB8AC3E}">
        <p14:creationId xmlns:p14="http://schemas.microsoft.com/office/powerpoint/2010/main" val="1181848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10</a:t>
            </a:fld>
            <a:endParaRPr lang="en-US"/>
          </a:p>
        </p:txBody>
      </p:sp>
    </p:spTree>
    <p:extLst>
      <p:ext uri="{BB962C8B-B14F-4D97-AF65-F5344CB8AC3E}">
        <p14:creationId xmlns:p14="http://schemas.microsoft.com/office/powerpoint/2010/main" val="44667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11</a:t>
            </a:fld>
            <a:endParaRPr lang="en-US"/>
          </a:p>
        </p:txBody>
      </p:sp>
    </p:spTree>
    <p:extLst>
      <p:ext uri="{BB962C8B-B14F-4D97-AF65-F5344CB8AC3E}">
        <p14:creationId xmlns:p14="http://schemas.microsoft.com/office/powerpoint/2010/main" val="2241790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12</a:t>
            </a:fld>
            <a:endParaRPr lang="en-US"/>
          </a:p>
        </p:txBody>
      </p:sp>
    </p:spTree>
    <p:extLst>
      <p:ext uri="{BB962C8B-B14F-4D97-AF65-F5344CB8AC3E}">
        <p14:creationId xmlns:p14="http://schemas.microsoft.com/office/powerpoint/2010/main" val="3140864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13</a:t>
            </a:fld>
            <a:endParaRPr lang="en-US"/>
          </a:p>
        </p:txBody>
      </p:sp>
    </p:spTree>
    <p:extLst>
      <p:ext uri="{BB962C8B-B14F-4D97-AF65-F5344CB8AC3E}">
        <p14:creationId xmlns:p14="http://schemas.microsoft.com/office/powerpoint/2010/main" val="2195776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14</a:t>
            </a:fld>
            <a:endParaRPr lang="en-US"/>
          </a:p>
        </p:txBody>
      </p:sp>
    </p:spTree>
    <p:extLst>
      <p:ext uri="{BB962C8B-B14F-4D97-AF65-F5344CB8AC3E}">
        <p14:creationId xmlns:p14="http://schemas.microsoft.com/office/powerpoint/2010/main" val="3258932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15</a:t>
            </a:fld>
            <a:endParaRPr lang="en-US"/>
          </a:p>
        </p:txBody>
      </p:sp>
    </p:spTree>
    <p:extLst>
      <p:ext uri="{BB962C8B-B14F-4D97-AF65-F5344CB8AC3E}">
        <p14:creationId xmlns:p14="http://schemas.microsoft.com/office/powerpoint/2010/main" val="838861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16</a:t>
            </a:fld>
            <a:endParaRPr lang="en-US"/>
          </a:p>
        </p:txBody>
      </p:sp>
    </p:spTree>
    <p:extLst>
      <p:ext uri="{BB962C8B-B14F-4D97-AF65-F5344CB8AC3E}">
        <p14:creationId xmlns:p14="http://schemas.microsoft.com/office/powerpoint/2010/main" val="1935980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17</a:t>
            </a:fld>
            <a:endParaRPr lang="en-US"/>
          </a:p>
        </p:txBody>
      </p:sp>
    </p:spTree>
    <p:extLst>
      <p:ext uri="{BB962C8B-B14F-4D97-AF65-F5344CB8AC3E}">
        <p14:creationId xmlns:p14="http://schemas.microsoft.com/office/powerpoint/2010/main" val="1164954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18</a:t>
            </a:fld>
            <a:endParaRPr lang="en-US"/>
          </a:p>
        </p:txBody>
      </p:sp>
    </p:spTree>
    <p:extLst>
      <p:ext uri="{BB962C8B-B14F-4D97-AF65-F5344CB8AC3E}">
        <p14:creationId xmlns:p14="http://schemas.microsoft.com/office/powerpoint/2010/main" val="602701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19</a:t>
            </a:fld>
            <a:endParaRPr lang="en-US"/>
          </a:p>
        </p:txBody>
      </p:sp>
    </p:spTree>
    <p:extLst>
      <p:ext uri="{BB962C8B-B14F-4D97-AF65-F5344CB8AC3E}">
        <p14:creationId xmlns:p14="http://schemas.microsoft.com/office/powerpoint/2010/main" val="261537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2</a:t>
            </a:fld>
            <a:endParaRPr lang="en-US"/>
          </a:p>
        </p:txBody>
      </p:sp>
    </p:spTree>
    <p:extLst>
      <p:ext uri="{BB962C8B-B14F-4D97-AF65-F5344CB8AC3E}">
        <p14:creationId xmlns:p14="http://schemas.microsoft.com/office/powerpoint/2010/main" val="275971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20</a:t>
            </a:fld>
            <a:endParaRPr lang="en-US"/>
          </a:p>
        </p:txBody>
      </p:sp>
    </p:spTree>
    <p:extLst>
      <p:ext uri="{BB962C8B-B14F-4D97-AF65-F5344CB8AC3E}">
        <p14:creationId xmlns:p14="http://schemas.microsoft.com/office/powerpoint/2010/main" val="3111874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21</a:t>
            </a:fld>
            <a:endParaRPr lang="en-US"/>
          </a:p>
        </p:txBody>
      </p:sp>
    </p:spTree>
    <p:extLst>
      <p:ext uri="{BB962C8B-B14F-4D97-AF65-F5344CB8AC3E}">
        <p14:creationId xmlns:p14="http://schemas.microsoft.com/office/powerpoint/2010/main" val="1651010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22</a:t>
            </a:fld>
            <a:endParaRPr lang="en-US"/>
          </a:p>
        </p:txBody>
      </p:sp>
    </p:spTree>
    <p:extLst>
      <p:ext uri="{BB962C8B-B14F-4D97-AF65-F5344CB8AC3E}">
        <p14:creationId xmlns:p14="http://schemas.microsoft.com/office/powerpoint/2010/main" val="1460934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23</a:t>
            </a:fld>
            <a:endParaRPr lang="en-US"/>
          </a:p>
        </p:txBody>
      </p:sp>
    </p:spTree>
    <p:extLst>
      <p:ext uri="{BB962C8B-B14F-4D97-AF65-F5344CB8AC3E}">
        <p14:creationId xmlns:p14="http://schemas.microsoft.com/office/powerpoint/2010/main" val="894722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24</a:t>
            </a:fld>
            <a:endParaRPr lang="en-US"/>
          </a:p>
        </p:txBody>
      </p:sp>
    </p:spTree>
    <p:extLst>
      <p:ext uri="{BB962C8B-B14F-4D97-AF65-F5344CB8AC3E}">
        <p14:creationId xmlns:p14="http://schemas.microsoft.com/office/powerpoint/2010/main" val="456817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756BAE68-075F-467E-B57A-F1EA236229CC}" type="slidenum">
              <a:rPr lang="en-US" smtClean="0"/>
              <a:t>25</a:t>
            </a:fld>
            <a:endParaRPr lang="en-US"/>
          </a:p>
        </p:txBody>
      </p:sp>
    </p:spTree>
    <p:extLst>
      <p:ext uri="{BB962C8B-B14F-4D97-AF65-F5344CB8AC3E}">
        <p14:creationId xmlns:p14="http://schemas.microsoft.com/office/powerpoint/2010/main" val="2404803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26</a:t>
            </a:fld>
            <a:endParaRPr lang="en-US"/>
          </a:p>
        </p:txBody>
      </p:sp>
    </p:spTree>
    <p:extLst>
      <p:ext uri="{BB962C8B-B14F-4D97-AF65-F5344CB8AC3E}">
        <p14:creationId xmlns:p14="http://schemas.microsoft.com/office/powerpoint/2010/main" val="159848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3</a:t>
            </a:fld>
            <a:endParaRPr lang="en-US"/>
          </a:p>
        </p:txBody>
      </p:sp>
    </p:spTree>
    <p:extLst>
      <p:ext uri="{BB962C8B-B14F-4D97-AF65-F5344CB8AC3E}">
        <p14:creationId xmlns:p14="http://schemas.microsoft.com/office/powerpoint/2010/main" val="174411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Trong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tóc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khuôn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mặt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hiền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từ</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phép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tốt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bụng</a:t>
            </a:r>
            <a:r>
              <a:rPr lang="en-US" sz="1800" dirty="0">
                <a:effectLst/>
                <a:latin typeface="Times New Roman" panose="02020603050405020304" pitchFamily="18" charset="0"/>
                <a:ea typeface="Calibri" panose="020F0502020204030204" pitchFamily="34" charset="0"/>
              </a:rPr>
              <a:t> hay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gặp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Còn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điểm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dung. </a:t>
            </a:r>
            <a:r>
              <a:rPr lang="en-US" sz="1800" dirty="0" err="1">
                <a:effectLst/>
                <a:latin typeface="Times New Roman" panose="02020603050405020304" pitchFamily="18" charset="0"/>
                <a:ea typeface="Calibri" panose="020F0502020204030204" pitchFamily="34" charset="0"/>
              </a:rPr>
              <a:t>Hãy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4</a:t>
            </a:fld>
            <a:endParaRPr lang="en-US"/>
          </a:p>
        </p:txBody>
      </p:sp>
    </p:spTree>
    <p:extLst>
      <p:ext uri="{BB962C8B-B14F-4D97-AF65-F5344CB8AC3E}">
        <p14:creationId xmlns:p14="http://schemas.microsoft.com/office/powerpoint/2010/main" val="164657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5</a:t>
            </a:fld>
            <a:endParaRPr lang="en-US"/>
          </a:p>
        </p:txBody>
      </p:sp>
    </p:spTree>
    <p:extLst>
      <p:ext uri="{BB962C8B-B14F-4D97-AF65-F5344CB8AC3E}">
        <p14:creationId xmlns:p14="http://schemas.microsoft.com/office/powerpoint/2010/main" val="2219001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6</a:t>
            </a:fld>
            <a:endParaRPr lang="en-US"/>
          </a:p>
        </p:txBody>
      </p:sp>
    </p:spTree>
    <p:extLst>
      <p:ext uri="{BB962C8B-B14F-4D97-AF65-F5344CB8AC3E}">
        <p14:creationId xmlns:p14="http://schemas.microsoft.com/office/powerpoint/2010/main" val="2384340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7</a:t>
            </a:fld>
            <a:endParaRPr lang="en-US"/>
          </a:p>
        </p:txBody>
      </p:sp>
    </p:spTree>
    <p:extLst>
      <p:ext uri="{BB962C8B-B14F-4D97-AF65-F5344CB8AC3E}">
        <p14:creationId xmlns:p14="http://schemas.microsoft.com/office/powerpoint/2010/main" val="2456680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8</a:t>
            </a:fld>
            <a:endParaRPr lang="en-US"/>
          </a:p>
        </p:txBody>
      </p:sp>
    </p:spTree>
    <p:extLst>
      <p:ext uri="{BB962C8B-B14F-4D97-AF65-F5344CB8AC3E}">
        <p14:creationId xmlns:p14="http://schemas.microsoft.com/office/powerpoint/2010/main" val="2400578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9</a:t>
            </a:fld>
            <a:endParaRPr lang="en-US"/>
          </a:p>
        </p:txBody>
      </p:sp>
    </p:spTree>
    <p:extLst>
      <p:ext uri="{BB962C8B-B14F-4D97-AF65-F5344CB8AC3E}">
        <p14:creationId xmlns:p14="http://schemas.microsoft.com/office/powerpoint/2010/main" val="53849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10999-C551-66E5-CBB0-ABA940974927}"/>
              </a:ext>
            </a:extLst>
          </p:cNvPr>
          <p:cNvSpPr>
            <a:spLocks noGrp="1"/>
          </p:cNvSpPr>
          <p:nvPr>
            <p:ph type="dt" sz="half" idx="10"/>
          </p:nvPr>
        </p:nvSpPr>
        <p:spPr>
          <a:xfrm>
            <a:off x="838200" y="6356350"/>
            <a:ext cx="2743200" cy="365125"/>
          </a:xfrm>
          <a:prstGeom prst="rect">
            <a:avLst/>
          </a:prstGeom>
        </p:spPr>
        <p:txBody>
          <a:bodyPr/>
          <a:lstStyle/>
          <a:p>
            <a:fld id="{F8166341-6223-4215-A006-8447B1DAC074}" type="datetimeFigureOut">
              <a:rPr lang="en-US" smtClean="0"/>
              <a:t>1/31/2025</a:t>
            </a:fld>
            <a:endParaRPr lang="en-US"/>
          </a:p>
        </p:txBody>
      </p:sp>
      <p:sp>
        <p:nvSpPr>
          <p:cNvPr id="3" name="Footer Placeholder 2">
            <a:extLst>
              <a:ext uri="{FF2B5EF4-FFF2-40B4-BE49-F238E27FC236}">
                <a16:creationId xmlns:a16="http://schemas.microsoft.com/office/drawing/2014/main" id="{7F05F8FE-A5A8-8C3B-B385-82C3889051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20752CD-60B5-B624-0A70-3C6C940AB8DB}"/>
              </a:ext>
            </a:extLst>
          </p:cNvPr>
          <p:cNvSpPr>
            <a:spLocks noGrp="1"/>
          </p:cNvSpPr>
          <p:nvPr>
            <p:ph type="sldNum" sz="quarter" idx="12"/>
          </p:nvPr>
        </p:nvSpPr>
        <p:spPr>
          <a:xfrm>
            <a:off x="8610600" y="6356350"/>
            <a:ext cx="2743200" cy="365125"/>
          </a:xfrm>
          <a:prstGeom prst="rect">
            <a:avLst/>
          </a:prstGeom>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6697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3DCE-76B0-E111-C783-DA2C72EC5B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66204-1BEA-80A9-DFCF-26D861D234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D13C8-1144-E481-8414-D67B754830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6F07-6B78-3B42-5FB8-407E8A1A83B2}"/>
              </a:ext>
            </a:extLst>
          </p:cNvPr>
          <p:cNvSpPr>
            <a:spLocks noGrp="1"/>
          </p:cNvSpPr>
          <p:nvPr>
            <p:ph type="dt" sz="half" idx="10"/>
          </p:nvPr>
        </p:nvSpPr>
        <p:spPr>
          <a:xfrm>
            <a:off x="838200" y="6356350"/>
            <a:ext cx="2743200" cy="365125"/>
          </a:xfrm>
          <a:prstGeom prst="rect">
            <a:avLst/>
          </a:prstGeom>
        </p:spPr>
        <p:txBody>
          <a:bodyPr/>
          <a:lstStyle/>
          <a:p>
            <a:fld id="{F8166341-6223-4215-A006-8447B1DAC074}" type="datetimeFigureOut">
              <a:rPr lang="en-US" smtClean="0"/>
              <a:t>1/31/2025</a:t>
            </a:fld>
            <a:endParaRPr lang="en-US"/>
          </a:p>
        </p:txBody>
      </p:sp>
      <p:sp>
        <p:nvSpPr>
          <p:cNvPr id="6" name="Footer Placeholder 5">
            <a:extLst>
              <a:ext uri="{FF2B5EF4-FFF2-40B4-BE49-F238E27FC236}">
                <a16:creationId xmlns:a16="http://schemas.microsoft.com/office/drawing/2014/main" id="{5C8C61B7-D198-7E9F-5163-5B6E74BE44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FB4C11-2BC5-85BE-E0E0-68C3F072B62B}"/>
              </a:ext>
            </a:extLst>
          </p:cNvPr>
          <p:cNvSpPr>
            <a:spLocks noGrp="1"/>
          </p:cNvSpPr>
          <p:nvPr>
            <p:ph type="sldNum" sz="quarter" idx="12"/>
          </p:nvPr>
        </p:nvSpPr>
        <p:spPr>
          <a:xfrm>
            <a:off x="8610600" y="6356350"/>
            <a:ext cx="2743200" cy="365125"/>
          </a:xfrm>
          <a:prstGeom prst="rect">
            <a:avLst/>
          </a:prstGeom>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86117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9885-17FA-C2A7-8F41-EB6D8657C1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35BFC-DBAF-7E38-6F79-7D298F0CB7D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CA4581-3740-12E0-18A9-CDE5CF0798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2D359-936D-AB57-AD2A-2A328E48F3D7}"/>
              </a:ext>
            </a:extLst>
          </p:cNvPr>
          <p:cNvSpPr>
            <a:spLocks noGrp="1"/>
          </p:cNvSpPr>
          <p:nvPr>
            <p:ph type="dt" sz="half" idx="10"/>
          </p:nvPr>
        </p:nvSpPr>
        <p:spPr>
          <a:xfrm>
            <a:off x="838200" y="6356350"/>
            <a:ext cx="2743200" cy="365125"/>
          </a:xfrm>
          <a:prstGeom prst="rect">
            <a:avLst/>
          </a:prstGeom>
        </p:spPr>
        <p:txBody>
          <a:bodyPr/>
          <a:lstStyle/>
          <a:p>
            <a:fld id="{F8166341-6223-4215-A006-8447B1DAC074}" type="datetimeFigureOut">
              <a:rPr lang="en-US" smtClean="0"/>
              <a:t>1/31/2025</a:t>
            </a:fld>
            <a:endParaRPr lang="en-US"/>
          </a:p>
        </p:txBody>
      </p:sp>
      <p:sp>
        <p:nvSpPr>
          <p:cNvPr id="6" name="Footer Placeholder 5">
            <a:extLst>
              <a:ext uri="{FF2B5EF4-FFF2-40B4-BE49-F238E27FC236}">
                <a16:creationId xmlns:a16="http://schemas.microsoft.com/office/drawing/2014/main" id="{D2FB6C01-FAF8-E705-3CC9-88B0A2C239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7E6B2E9-9DD8-D91A-8FAC-6EC588228EFF}"/>
              </a:ext>
            </a:extLst>
          </p:cNvPr>
          <p:cNvSpPr>
            <a:spLocks noGrp="1"/>
          </p:cNvSpPr>
          <p:nvPr>
            <p:ph type="sldNum" sz="quarter" idx="12"/>
          </p:nvPr>
        </p:nvSpPr>
        <p:spPr>
          <a:xfrm>
            <a:off x="8610600" y="6356350"/>
            <a:ext cx="2743200" cy="365125"/>
          </a:xfrm>
          <a:prstGeom prst="rect">
            <a:avLst/>
          </a:prstGeom>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2777632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D3E5-7AA7-B1AF-A55F-D5A9DFFA8B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B5BB4-3363-0AC5-CF0F-517855348AF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BA46F-2E77-4554-6A8C-35B44BC33DA0}"/>
              </a:ext>
            </a:extLst>
          </p:cNvPr>
          <p:cNvSpPr>
            <a:spLocks noGrp="1"/>
          </p:cNvSpPr>
          <p:nvPr>
            <p:ph type="dt" sz="half" idx="10"/>
          </p:nvPr>
        </p:nvSpPr>
        <p:spPr>
          <a:xfrm>
            <a:off x="838200" y="6356350"/>
            <a:ext cx="2743200" cy="365125"/>
          </a:xfrm>
          <a:prstGeom prst="rect">
            <a:avLst/>
          </a:prstGeom>
        </p:spPr>
        <p:txBody>
          <a:bodyPr/>
          <a:lstStyle/>
          <a:p>
            <a:fld id="{F8166341-6223-4215-A006-8447B1DAC074}" type="datetimeFigureOut">
              <a:rPr lang="en-US" smtClean="0"/>
              <a:t>1/31/2025</a:t>
            </a:fld>
            <a:endParaRPr lang="en-US"/>
          </a:p>
        </p:txBody>
      </p:sp>
      <p:sp>
        <p:nvSpPr>
          <p:cNvPr id="5" name="Footer Placeholder 4">
            <a:extLst>
              <a:ext uri="{FF2B5EF4-FFF2-40B4-BE49-F238E27FC236}">
                <a16:creationId xmlns:a16="http://schemas.microsoft.com/office/drawing/2014/main" id="{41B0F005-EC43-4DEF-D0D0-44D5A66551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D6AEBE-2AAD-EA98-D2F2-9C074425FF7B}"/>
              </a:ext>
            </a:extLst>
          </p:cNvPr>
          <p:cNvSpPr>
            <a:spLocks noGrp="1"/>
          </p:cNvSpPr>
          <p:nvPr>
            <p:ph type="sldNum" sz="quarter" idx="12"/>
          </p:nvPr>
        </p:nvSpPr>
        <p:spPr>
          <a:xfrm>
            <a:off x="8610600" y="6356350"/>
            <a:ext cx="2743200" cy="365125"/>
          </a:xfrm>
          <a:prstGeom prst="rect">
            <a:avLst/>
          </a:prstGeom>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819142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258BB-B67B-612E-9478-D5EB3E7120D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46A17D-15C6-F111-4F07-23FB0DBCBBE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9698A-8342-8D79-96CB-5846170B5917}"/>
              </a:ext>
            </a:extLst>
          </p:cNvPr>
          <p:cNvSpPr>
            <a:spLocks noGrp="1"/>
          </p:cNvSpPr>
          <p:nvPr>
            <p:ph type="dt" sz="half" idx="10"/>
          </p:nvPr>
        </p:nvSpPr>
        <p:spPr>
          <a:xfrm>
            <a:off x="838200" y="6356350"/>
            <a:ext cx="2743200" cy="365125"/>
          </a:xfrm>
          <a:prstGeom prst="rect">
            <a:avLst/>
          </a:prstGeom>
        </p:spPr>
        <p:txBody>
          <a:bodyPr/>
          <a:lstStyle/>
          <a:p>
            <a:fld id="{F8166341-6223-4215-A006-8447B1DAC074}" type="datetimeFigureOut">
              <a:rPr lang="en-US" smtClean="0"/>
              <a:t>1/31/2025</a:t>
            </a:fld>
            <a:endParaRPr lang="en-US"/>
          </a:p>
        </p:txBody>
      </p:sp>
      <p:sp>
        <p:nvSpPr>
          <p:cNvPr id="5" name="Footer Placeholder 4">
            <a:extLst>
              <a:ext uri="{FF2B5EF4-FFF2-40B4-BE49-F238E27FC236}">
                <a16:creationId xmlns:a16="http://schemas.microsoft.com/office/drawing/2014/main" id="{B073C875-D37F-0AFB-B272-AEBD8CE86E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D7B58B5-D7A1-3753-CE90-2B92A0FDB12F}"/>
              </a:ext>
            </a:extLst>
          </p:cNvPr>
          <p:cNvSpPr>
            <a:spLocks noGrp="1"/>
          </p:cNvSpPr>
          <p:nvPr>
            <p:ph type="sldNum" sz="quarter" idx="12"/>
          </p:nvPr>
        </p:nvSpPr>
        <p:spPr>
          <a:xfrm>
            <a:off x="8610600" y="6356350"/>
            <a:ext cx="2743200" cy="365125"/>
          </a:xfrm>
          <a:prstGeom prst="rect">
            <a:avLst/>
          </a:prstGeom>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05419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2025/1/31</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08205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9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2025/1/31</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08764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2025/1/31</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456998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2025/1/31</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10527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2025/1/31</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204638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2025/1/31</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622822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2025/1/31</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876975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2025/1/31</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402694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71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88A56F-968A-4CBF-8DF3-0313116D04C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F49539-4435-4F50-BD75-EF0F19392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F0E390E-798B-4207-855D-1B55646C1A27}"/>
              </a:ext>
            </a:extLst>
          </p:cNvPr>
          <p:cNvSpPr>
            <a:spLocks noGrp="1"/>
          </p:cNvSpPr>
          <p:nvPr>
            <p:ph type="dt" sz="half" idx="10"/>
          </p:nvPr>
        </p:nvSpPr>
        <p:spPr/>
        <p:txBody>
          <a:bodyPr/>
          <a:lstStyle/>
          <a:p>
            <a:fld id="{006180DA-330B-4470-A492-965C8C6CCCA9}" type="datetimeFigureOut">
              <a:rPr lang="zh-CN" altLang="en-US" smtClean="0"/>
              <a:t>2025/1/31</a:t>
            </a:fld>
            <a:endParaRPr lang="zh-CN" altLang="en-US"/>
          </a:p>
        </p:txBody>
      </p:sp>
      <p:sp>
        <p:nvSpPr>
          <p:cNvPr id="5" name="页脚占位符 4">
            <a:extLst>
              <a:ext uri="{FF2B5EF4-FFF2-40B4-BE49-F238E27FC236}">
                <a16:creationId xmlns:a16="http://schemas.microsoft.com/office/drawing/2014/main" id="{6DAAD2A5-31E4-4BEA-951A-0155873E5A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113F16-7114-4F80-9770-FE6EA0CE5443}"/>
              </a:ext>
            </a:extLst>
          </p:cNvPr>
          <p:cNvSpPr>
            <a:spLocks noGrp="1"/>
          </p:cNvSpPr>
          <p:nvPr>
            <p:ph type="sldNum" sz="quarter" idx="12"/>
          </p:nvPr>
        </p:nvSpPr>
        <p:spPr/>
        <p:txBody>
          <a:bodyPr/>
          <a:lstStyle/>
          <a:p>
            <a:fld id="{9A408511-2F24-49E7-B7A6-3C693EA6B79B}" type="slidenum">
              <a:rPr lang="zh-CN" altLang="en-US" smtClean="0"/>
              <a:t>‹#›</a:t>
            </a:fld>
            <a:endParaRPr lang="zh-CN" altLang="en-US"/>
          </a:p>
        </p:txBody>
      </p:sp>
    </p:spTree>
    <p:extLst>
      <p:ext uri="{BB962C8B-B14F-4D97-AF65-F5344CB8AC3E}">
        <p14:creationId xmlns:p14="http://schemas.microsoft.com/office/powerpoint/2010/main" val="295576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755A-DF40-F36E-77DB-14F27731DC3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214B1-0909-7E45-6791-F0C3F01D610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B44F6-4A51-AEAE-D014-CE4FF2CF6559}"/>
              </a:ext>
            </a:extLst>
          </p:cNvPr>
          <p:cNvSpPr>
            <a:spLocks noGrp="1"/>
          </p:cNvSpPr>
          <p:nvPr>
            <p:ph type="dt" sz="half" idx="10"/>
          </p:nvPr>
        </p:nvSpPr>
        <p:spPr>
          <a:xfrm>
            <a:off x="838200" y="6356350"/>
            <a:ext cx="2743200" cy="365125"/>
          </a:xfrm>
          <a:prstGeom prst="rect">
            <a:avLst/>
          </a:prstGeom>
        </p:spPr>
        <p:txBody>
          <a:bodyPr/>
          <a:lstStyle/>
          <a:p>
            <a:fld id="{F8166341-6223-4215-A006-8447B1DAC074}" type="datetimeFigureOut">
              <a:rPr lang="en-US" smtClean="0"/>
              <a:t>1/31/2025</a:t>
            </a:fld>
            <a:endParaRPr lang="en-US"/>
          </a:p>
        </p:txBody>
      </p:sp>
      <p:sp>
        <p:nvSpPr>
          <p:cNvPr id="5" name="Footer Placeholder 4">
            <a:extLst>
              <a:ext uri="{FF2B5EF4-FFF2-40B4-BE49-F238E27FC236}">
                <a16:creationId xmlns:a16="http://schemas.microsoft.com/office/drawing/2014/main" id="{E393EA13-9641-1A6D-7178-9E08DFCEAD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26E6F8-5A54-AABF-7B88-996B4CEED537}"/>
              </a:ext>
            </a:extLst>
          </p:cNvPr>
          <p:cNvSpPr>
            <a:spLocks noGrp="1"/>
          </p:cNvSpPr>
          <p:nvPr>
            <p:ph type="sldNum" sz="quarter" idx="12"/>
          </p:nvPr>
        </p:nvSpPr>
        <p:spPr>
          <a:xfrm>
            <a:off x="8610600" y="6356350"/>
            <a:ext cx="2743200" cy="365125"/>
          </a:xfrm>
          <a:prstGeom prst="rect">
            <a:avLst/>
          </a:prstGeom>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77375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4379-CDD3-BDB0-A332-61408DFDDC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BDFA16A-A5AE-2492-F2DE-07EAE74C493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6B46A-79EE-E7E4-7A26-DE08E4C92E9A}"/>
              </a:ext>
            </a:extLst>
          </p:cNvPr>
          <p:cNvSpPr>
            <a:spLocks noGrp="1"/>
          </p:cNvSpPr>
          <p:nvPr>
            <p:ph type="dt" sz="half" idx="10"/>
          </p:nvPr>
        </p:nvSpPr>
        <p:spPr>
          <a:xfrm>
            <a:off x="838200" y="6356350"/>
            <a:ext cx="2743200" cy="365125"/>
          </a:xfrm>
          <a:prstGeom prst="rect">
            <a:avLst/>
          </a:prstGeom>
        </p:spPr>
        <p:txBody>
          <a:bodyPr/>
          <a:lstStyle/>
          <a:p>
            <a:fld id="{F8166341-6223-4215-A006-8447B1DAC074}" type="datetimeFigureOut">
              <a:rPr lang="en-US" smtClean="0"/>
              <a:t>1/31/2025</a:t>
            </a:fld>
            <a:endParaRPr lang="en-US"/>
          </a:p>
        </p:txBody>
      </p:sp>
      <p:sp>
        <p:nvSpPr>
          <p:cNvPr id="5" name="Footer Placeholder 4">
            <a:extLst>
              <a:ext uri="{FF2B5EF4-FFF2-40B4-BE49-F238E27FC236}">
                <a16:creationId xmlns:a16="http://schemas.microsoft.com/office/drawing/2014/main" id="{1870748A-05B8-F248-1F78-B24F948B07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5515060-F9FE-DBDA-BCB5-E4E52B18B9C4}"/>
              </a:ext>
            </a:extLst>
          </p:cNvPr>
          <p:cNvSpPr>
            <a:spLocks noGrp="1"/>
          </p:cNvSpPr>
          <p:nvPr>
            <p:ph type="sldNum" sz="quarter" idx="12"/>
          </p:nvPr>
        </p:nvSpPr>
        <p:spPr>
          <a:xfrm>
            <a:off x="8610600" y="6356350"/>
            <a:ext cx="2743200" cy="365125"/>
          </a:xfrm>
          <a:prstGeom prst="rect">
            <a:avLst/>
          </a:prstGeom>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69983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9C41-137A-1B0C-C846-6C6C28C9606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5A03D-C8E0-B1B9-0417-E4FF44F0BAC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8205DF-72F0-4685-9339-780FADF4A82A}"/>
              </a:ext>
            </a:extLst>
          </p:cNvPr>
          <p:cNvSpPr>
            <a:spLocks noGrp="1"/>
          </p:cNvSpPr>
          <p:nvPr>
            <p:ph type="dt" sz="half" idx="10"/>
          </p:nvPr>
        </p:nvSpPr>
        <p:spPr>
          <a:xfrm>
            <a:off x="838200" y="6356350"/>
            <a:ext cx="2743200" cy="365125"/>
          </a:xfrm>
          <a:prstGeom prst="rect">
            <a:avLst/>
          </a:prstGeom>
        </p:spPr>
        <p:txBody>
          <a:bodyPr/>
          <a:lstStyle/>
          <a:p>
            <a:fld id="{F8166341-6223-4215-A006-8447B1DAC074}" type="datetimeFigureOut">
              <a:rPr lang="en-US" smtClean="0"/>
              <a:t>1/31/2025</a:t>
            </a:fld>
            <a:endParaRPr lang="en-US"/>
          </a:p>
        </p:txBody>
      </p:sp>
      <p:sp>
        <p:nvSpPr>
          <p:cNvPr id="5" name="Footer Placeholder 4">
            <a:extLst>
              <a:ext uri="{FF2B5EF4-FFF2-40B4-BE49-F238E27FC236}">
                <a16:creationId xmlns:a16="http://schemas.microsoft.com/office/drawing/2014/main" id="{8FE45205-709A-4249-F339-973D6C9F69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5595F4-5682-0256-66EB-E9108720F8A6}"/>
              </a:ext>
            </a:extLst>
          </p:cNvPr>
          <p:cNvSpPr>
            <a:spLocks noGrp="1"/>
          </p:cNvSpPr>
          <p:nvPr>
            <p:ph type="sldNum" sz="quarter" idx="12"/>
          </p:nvPr>
        </p:nvSpPr>
        <p:spPr>
          <a:xfrm>
            <a:off x="8610600" y="6356350"/>
            <a:ext cx="2743200" cy="365125"/>
          </a:xfrm>
          <a:prstGeom prst="rect">
            <a:avLst/>
          </a:prstGeom>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19144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0985-7FCE-12C1-A78E-F677E38536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4EE2132-0D3F-A582-78AB-F8E50024AC8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C9530-FBB1-4BF3-C952-354E6BEAB2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34DE2-3AEE-FAC0-5FF4-176FD214827D}"/>
              </a:ext>
            </a:extLst>
          </p:cNvPr>
          <p:cNvSpPr>
            <a:spLocks noGrp="1"/>
          </p:cNvSpPr>
          <p:nvPr>
            <p:ph type="dt" sz="half" idx="10"/>
          </p:nvPr>
        </p:nvSpPr>
        <p:spPr>
          <a:xfrm>
            <a:off x="838200" y="6356350"/>
            <a:ext cx="2743200" cy="365125"/>
          </a:xfrm>
          <a:prstGeom prst="rect">
            <a:avLst/>
          </a:prstGeom>
        </p:spPr>
        <p:txBody>
          <a:bodyPr/>
          <a:lstStyle/>
          <a:p>
            <a:fld id="{F8166341-6223-4215-A006-8447B1DAC074}" type="datetimeFigureOut">
              <a:rPr lang="en-US" smtClean="0"/>
              <a:t>1/31/2025</a:t>
            </a:fld>
            <a:endParaRPr lang="en-US"/>
          </a:p>
        </p:txBody>
      </p:sp>
      <p:sp>
        <p:nvSpPr>
          <p:cNvPr id="6" name="Footer Placeholder 5">
            <a:extLst>
              <a:ext uri="{FF2B5EF4-FFF2-40B4-BE49-F238E27FC236}">
                <a16:creationId xmlns:a16="http://schemas.microsoft.com/office/drawing/2014/main" id="{315ABAC9-5777-13C2-2C57-5F836AE80C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C3A22C-DC7A-4060-CAEA-6108F17B815F}"/>
              </a:ext>
            </a:extLst>
          </p:cNvPr>
          <p:cNvSpPr>
            <a:spLocks noGrp="1"/>
          </p:cNvSpPr>
          <p:nvPr>
            <p:ph type="sldNum" sz="quarter" idx="12"/>
          </p:nvPr>
        </p:nvSpPr>
        <p:spPr>
          <a:xfrm>
            <a:off x="8610600" y="6356350"/>
            <a:ext cx="2743200" cy="365125"/>
          </a:xfrm>
          <a:prstGeom prst="rect">
            <a:avLst/>
          </a:prstGeom>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21912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4B17-4D49-32AE-D43D-3EB6A1BAC07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2E96456-854D-F70A-41E3-3A11DA6E0C1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891CC-6411-C3C5-139B-611C1F0A053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23310-A767-5922-E253-C5287A666A2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86A5DC-1789-98C8-C1E0-59693CBE59E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BA979-5C04-44E4-382E-6E209830EE57}"/>
              </a:ext>
            </a:extLst>
          </p:cNvPr>
          <p:cNvSpPr>
            <a:spLocks noGrp="1"/>
          </p:cNvSpPr>
          <p:nvPr>
            <p:ph type="dt" sz="half" idx="10"/>
          </p:nvPr>
        </p:nvSpPr>
        <p:spPr>
          <a:xfrm>
            <a:off x="838200" y="6356350"/>
            <a:ext cx="2743200" cy="365125"/>
          </a:xfrm>
          <a:prstGeom prst="rect">
            <a:avLst/>
          </a:prstGeom>
        </p:spPr>
        <p:txBody>
          <a:bodyPr/>
          <a:lstStyle/>
          <a:p>
            <a:fld id="{F8166341-6223-4215-A006-8447B1DAC074}" type="datetimeFigureOut">
              <a:rPr lang="en-US" smtClean="0"/>
              <a:t>1/31/2025</a:t>
            </a:fld>
            <a:endParaRPr lang="en-US"/>
          </a:p>
        </p:txBody>
      </p:sp>
      <p:sp>
        <p:nvSpPr>
          <p:cNvPr id="8" name="Footer Placeholder 7">
            <a:extLst>
              <a:ext uri="{FF2B5EF4-FFF2-40B4-BE49-F238E27FC236}">
                <a16:creationId xmlns:a16="http://schemas.microsoft.com/office/drawing/2014/main" id="{D6602CCD-23F7-B5C7-F1F1-ED2BFC06FB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FFADC5-FF23-DAD0-031D-4416A7218F67}"/>
              </a:ext>
            </a:extLst>
          </p:cNvPr>
          <p:cNvSpPr>
            <a:spLocks noGrp="1"/>
          </p:cNvSpPr>
          <p:nvPr>
            <p:ph type="sldNum" sz="quarter" idx="12"/>
          </p:nvPr>
        </p:nvSpPr>
        <p:spPr>
          <a:xfrm>
            <a:off x="8610600" y="6356350"/>
            <a:ext cx="2743200" cy="365125"/>
          </a:xfrm>
          <a:prstGeom prst="rect">
            <a:avLst/>
          </a:prstGeom>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20819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60CE-6E3F-D4DC-AC89-5365000C2A4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AFA05C6-D55F-39EC-886E-8153EEB897D2}"/>
              </a:ext>
            </a:extLst>
          </p:cNvPr>
          <p:cNvSpPr>
            <a:spLocks noGrp="1"/>
          </p:cNvSpPr>
          <p:nvPr>
            <p:ph type="dt" sz="half" idx="10"/>
          </p:nvPr>
        </p:nvSpPr>
        <p:spPr>
          <a:xfrm>
            <a:off x="838200" y="6356350"/>
            <a:ext cx="2743200" cy="365125"/>
          </a:xfrm>
          <a:prstGeom prst="rect">
            <a:avLst/>
          </a:prstGeom>
        </p:spPr>
        <p:txBody>
          <a:bodyPr/>
          <a:lstStyle/>
          <a:p>
            <a:fld id="{F8166341-6223-4215-A006-8447B1DAC074}" type="datetimeFigureOut">
              <a:rPr lang="en-US" smtClean="0"/>
              <a:t>1/31/2025</a:t>
            </a:fld>
            <a:endParaRPr lang="en-US"/>
          </a:p>
        </p:txBody>
      </p:sp>
      <p:sp>
        <p:nvSpPr>
          <p:cNvPr id="4" name="Footer Placeholder 3">
            <a:extLst>
              <a:ext uri="{FF2B5EF4-FFF2-40B4-BE49-F238E27FC236}">
                <a16:creationId xmlns:a16="http://schemas.microsoft.com/office/drawing/2014/main" id="{CB0F293B-8FBF-A2F8-A274-5EBCBAB2C0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5D7AB76-8D93-1E1E-F770-775249135B8D}"/>
              </a:ext>
            </a:extLst>
          </p:cNvPr>
          <p:cNvSpPr>
            <a:spLocks noGrp="1"/>
          </p:cNvSpPr>
          <p:nvPr>
            <p:ph type="sldNum" sz="quarter" idx="12"/>
          </p:nvPr>
        </p:nvSpPr>
        <p:spPr>
          <a:xfrm>
            <a:off x="8610600" y="6356350"/>
            <a:ext cx="2743200" cy="365125"/>
          </a:xfrm>
          <a:prstGeom prst="rect">
            <a:avLst/>
          </a:prstGeom>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22191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2.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700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0160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0.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3.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3.wmf"/><Relationship Id="rId2" Type="http://schemas.openxmlformats.org/officeDocument/2006/relationships/control" Target="../activeX/activeX1.xml"/><Relationship Id="rId1" Type="http://schemas.openxmlformats.org/officeDocument/2006/relationships/tags" Target="../tags/tag2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26.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36.png"/><Relationship Id="rId5" Type="http://schemas.openxmlformats.org/officeDocument/2006/relationships/image" Target="../media/image8.png"/><Relationship Id="rId4" Type="http://schemas.openxmlformats.org/officeDocument/2006/relationships/image" Target="../media/image1.jpe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2.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F31EA-8B9E-1EB2-5971-FA9188E99FCB}"/>
              </a:ext>
            </a:extLst>
          </p:cNvPr>
          <p:cNvPicPr>
            <a:picLocks noChangeAspect="1"/>
          </p:cNvPicPr>
          <p:nvPr/>
        </p:nvPicPr>
        <p:blipFill>
          <a:blip r:embed="rId4"/>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F4850BD-4EB4-0387-C246-947CE3B79B12}"/>
              </a:ext>
            </a:extLst>
          </p:cNvPr>
          <p:cNvPicPr>
            <a:picLocks noChangeAspect="1"/>
          </p:cNvPicPr>
          <p:nvPr/>
        </p:nvPicPr>
        <p:blipFill>
          <a:blip r:embed="rId5"/>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id="{478D1376-E973-C41D-E1E2-6D753BDCFA68}"/>
              </a:ext>
            </a:extLst>
          </p:cNvPr>
          <p:cNvPicPr>
            <a:picLocks noChangeAspect="1"/>
          </p:cNvPicPr>
          <p:nvPr/>
        </p:nvPicPr>
        <p:blipFill>
          <a:blip r:embed="rId6"/>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id="{26D6DBC2-8251-97FF-FC45-B612F33DB395}"/>
              </a:ext>
            </a:extLst>
          </p:cNvPr>
          <p:cNvPicPr>
            <a:picLocks noChangeAspect="1"/>
          </p:cNvPicPr>
          <p:nvPr/>
        </p:nvPicPr>
        <p:blipFill>
          <a:blip r:embed="rId7"/>
          <a:stretch>
            <a:fillRect/>
          </a:stretch>
        </p:blipFill>
        <p:spPr>
          <a:xfrm>
            <a:off x="2589815" y="364486"/>
            <a:ext cx="5145470" cy="3023878"/>
          </a:xfrm>
          <a:prstGeom prst="rect">
            <a:avLst/>
          </a:prstGeom>
        </p:spPr>
      </p:pic>
    </p:spTree>
    <p:custDataLst>
      <p:tags r:id="rId1"/>
    </p:custDataLst>
    <p:extLst>
      <p:ext uri="{BB962C8B-B14F-4D97-AF65-F5344CB8AC3E}">
        <p14:creationId xmlns:p14="http://schemas.microsoft.com/office/powerpoint/2010/main" val="23732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410309" y="2435498"/>
            <a:ext cx="11371382" cy="4201608"/>
          </a:xfrm>
          <a:custGeom>
            <a:avLst/>
            <a:gdLst>
              <a:gd name="connsiteX0" fmla="*/ 0 w 11371382"/>
              <a:gd name="connsiteY0" fmla="*/ 526503 h 4201608"/>
              <a:gd name="connsiteX1" fmla="*/ 526503 w 11371382"/>
              <a:gd name="connsiteY1" fmla="*/ 0 h 4201608"/>
              <a:gd name="connsiteX2" fmla="*/ 1317578 w 11371382"/>
              <a:gd name="connsiteY2" fmla="*/ 0 h 4201608"/>
              <a:gd name="connsiteX3" fmla="*/ 1695919 w 11371382"/>
              <a:gd name="connsiteY3" fmla="*/ 0 h 4201608"/>
              <a:gd name="connsiteX4" fmla="*/ 2590178 w 11371382"/>
              <a:gd name="connsiteY4" fmla="*/ 0 h 4201608"/>
              <a:gd name="connsiteX5" fmla="*/ 3278070 w 11371382"/>
              <a:gd name="connsiteY5" fmla="*/ 0 h 4201608"/>
              <a:gd name="connsiteX6" fmla="*/ 3862778 w 11371382"/>
              <a:gd name="connsiteY6" fmla="*/ 0 h 4201608"/>
              <a:gd name="connsiteX7" fmla="*/ 4653853 w 11371382"/>
              <a:gd name="connsiteY7" fmla="*/ 0 h 4201608"/>
              <a:gd name="connsiteX8" fmla="*/ 5341745 w 11371382"/>
              <a:gd name="connsiteY8" fmla="*/ 0 h 4201608"/>
              <a:gd name="connsiteX9" fmla="*/ 5926453 w 11371382"/>
              <a:gd name="connsiteY9" fmla="*/ 0 h 4201608"/>
              <a:gd name="connsiteX10" fmla="*/ 6304794 w 11371382"/>
              <a:gd name="connsiteY10" fmla="*/ 0 h 4201608"/>
              <a:gd name="connsiteX11" fmla="*/ 6889502 w 11371382"/>
              <a:gd name="connsiteY11" fmla="*/ 0 h 4201608"/>
              <a:gd name="connsiteX12" fmla="*/ 7474210 w 11371382"/>
              <a:gd name="connsiteY12" fmla="*/ 0 h 4201608"/>
              <a:gd name="connsiteX13" fmla="*/ 7852550 w 11371382"/>
              <a:gd name="connsiteY13" fmla="*/ 0 h 4201608"/>
              <a:gd name="connsiteX14" fmla="*/ 8334074 w 11371382"/>
              <a:gd name="connsiteY14" fmla="*/ 0 h 4201608"/>
              <a:gd name="connsiteX15" fmla="*/ 8712415 w 11371382"/>
              <a:gd name="connsiteY15" fmla="*/ 0 h 4201608"/>
              <a:gd name="connsiteX16" fmla="*/ 9606674 w 11371382"/>
              <a:gd name="connsiteY16" fmla="*/ 0 h 4201608"/>
              <a:gd name="connsiteX17" fmla="*/ 10088198 w 11371382"/>
              <a:gd name="connsiteY17" fmla="*/ 0 h 4201608"/>
              <a:gd name="connsiteX18" fmla="*/ 10844879 w 11371382"/>
              <a:gd name="connsiteY18" fmla="*/ 0 h 4201608"/>
              <a:gd name="connsiteX19" fmla="*/ 11371382 w 11371382"/>
              <a:gd name="connsiteY19" fmla="*/ 526503 h 4201608"/>
              <a:gd name="connsiteX20" fmla="*/ 11371382 w 11371382"/>
              <a:gd name="connsiteY20" fmla="*/ 1124737 h 4201608"/>
              <a:gd name="connsiteX21" fmla="*/ 11371382 w 11371382"/>
              <a:gd name="connsiteY21" fmla="*/ 1754458 h 4201608"/>
              <a:gd name="connsiteX22" fmla="*/ 11371382 w 11371382"/>
              <a:gd name="connsiteY22" fmla="*/ 2415664 h 4201608"/>
              <a:gd name="connsiteX23" fmla="*/ 11371382 w 11371382"/>
              <a:gd name="connsiteY23" fmla="*/ 3076871 h 4201608"/>
              <a:gd name="connsiteX24" fmla="*/ 11371382 w 11371382"/>
              <a:gd name="connsiteY24" fmla="*/ 3675105 h 4201608"/>
              <a:gd name="connsiteX25" fmla="*/ 10844879 w 11371382"/>
              <a:gd name="connsiteY25" fmla="*/ 4201608 h 4201608"/>
              <a:gd name="connsiteX26" fmla="*/ 10053804 w 11371382"/>
              <a:gd name="connsiteY26" fmla="*/ 4201608 h 4201608"/>
              <a:gd name="connsiteX27" fmla="*/ 9469096 w 11371382"/>
              <a:gd name="connsiteY27" fmla="*/ 4201608 h 4201608"/>
              <a:gd name="connsiteX28" fmla="*/ 8781204 w 11371382"/>
              <a:gd name="connsiteY28" fmla="*/ 4201608 h 4201608"/>
              <a:gd name="connsiteX29" fmla="*/ 7886945 w 11371382"/>
              <a:gd name="connsiteY29" fmla="*/ 4201608 h 4201608"/>
              <a:gd name="connsiteX30" fmla="*/ 7302237 w 11371382"/>
              <a:gd name="connsiteY30" fmla="*/ 4201608 h 4201608"/>
              <a:gd name="connsiteX31" fmla="*/ 6614345 w 11371382"/>
              <a:gd name="connsiteY31" fmla="*/ 4201608 h 4201608"/>
              <a:gd name="connsiteX32" fmla="*/ 6029637 w 11371382"/>
              <a:gd name="connsiteY32" fmla="*/ 4201608 h 4201608"/>
              <a:gd name="connsiteX33" fmla="*/ 5341745 w 11371382"/>
              <a:gd name="connsiteY33" fmla="*/ 4201608 h 4201608"/>
              <a:gd name="connsiteX34" fmla="*/ 4550670 w 11371382"/>
              <a:gd name="connsiteY34" fmla="*/ 4201608 h 4201608"/>
              <a:gd name="connsiteX35" fmla="*/ 3965962 w 11371382"/>
              <a:gd name="connsiteY35" fmla="*/ 4201608 h 4201608"/>
              <a:gd name="connsiteX36" fmla="*/ 3071702 w 11371382"/>
              <a:gd name="connsiteY36" fmla="*/ 4201608 h 4201608"/>
              <a:gd name="connsiteX37" fmla="*/ 2383811 w 11371382"/>
              <a:gd name="connsiteY37" fmla="*/ 4201608 h 4201608"/>
              <a:gd name="connsiteX38" fmla="*/ 1902286 w 11371382"/>
              <a:gd name="connsiteY38" fmla="*/ 4201608 h 4201608"/>
              <a:gd name="connsiteX39" fmla="*/ 526503 w 11371382"/>
              <a:gd name="connsiteY39" fmla="*/ 4201608 h 4201608"/>
              <a:gd name="connsiteX40" fmla="*/ 0 w 11371382"/>
              <a:gd name="connsiteY40" fmla="*/ 3675105 h 4201608"/>
              <a:gd name="connsiteX41" fmla="*/ 0 w 11371382"/>
              <a:gd name="connsiteY41" fmla="*/ 3108357 h 4201608"/>
              <a:gd name="connsiteX42" fmla="*/ 0 w 11371382"/>
              <a:gd name="connsiteY42" fmla="*/ 2447150 h 4201608"/>
              <a:gd name="connsiteX43" fmla="*/ 0 w 11371382"/>
              <a:gd name="connsiteY43" fmla="*/ 1785944 h 4201608"/>
              <a:gd name="connsiteX44" fmla="*/ 0 w 11371382"/>
              <a:gd name="connsiteY44" fmla="*/ 1093251 h 4201608"/>
              <a:gd name="connsiteX45" fmla="*/ 0 w 11371382"/>
              <a:gd name="connsiteY45" fmla="*/ 526503 h 42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4201608" fill="none" extrusionOk="0">
                <a:moveTo>
                  <a:pt x="0" y="526503"/>
                </a:moveTo>
                <a:cubicBezTo>
                  <a:pt x="48369" y="198681"/>
                  <a:pt x="206489" y="-41122"/>
                  <a:pt x="526503" y="0"/>
                </a:cubicBezTo>
                <a:cubicBezTo>
                  <a:pt x="794094" y="20037"/>
                  <a:pt x="927709" y="3482"/>
                  <a:pt x="1317578" y="0"/>
                </a:cubicBezTo>
                <a:cubicBezTo>
                  <a:pt x="1707447" y="-3482"/>
                  <a:pt x="1592457" y="17851"/>
                  <a:pt x="1695919" y="0"/>
                </a:cubicBezTo>
                <a:cubicBezTo>
                  <a:pt x="1799381" y="-17851"/>
                  <a:pt x="2350596" y="13196"/>
                  <a:pt x="2590178" y="0"/>
                </a:cubicBezTo>
                <a:cubicBezTo>
                  <a:pt x="2829760" y="-13196"/>
                  <a:pt x="3017345" y="-18981"/>
                  <a:pt x="3278070" y="0"/>
                </a:cubicBezTo>
                <a:cubicBezTo>
                  <a:pt x="3538795" y="18981"/>
                  <a:pt x="3680871" y="-5885"/>
                  <a:pt x="3862778" y="0"/>
                </a:cubicBezTo>
                <a:cubicBezTo>
                  <a:pt x="4044685" y="5885"/>
                  <a:pt x="4332296" y="30370"/>
                  <a:pt x="4653853" y="0"/>
                </a:cubicBezTo>
                <a:cubicBezTo>
                  <a:pt x="4975411" y="-30370"/>
                  <a:pt x="5151511" y="10079"/>
                  <a:pt x="5341745" y="0"/>
                </a:cubicBezTo>
                <a:cubicBezTo>
                  <a:pt x="5531979" y="-10079"/>
                  <a:pt x="5712435" y="25532"/>
                  <a:pt x="5926453" y="0"/>
                </a:cubicBezTo>
                <a:cubicBezTo>
                  <a:pt x="6140471" y="-25532"/>
                  <a:pt x="6123431" y="9188"/>
                  <a:pt x="6304794" y="0"/>
                </a:cubicBezTo>
                <a:cubicBezTo>
                  <a:pt x="6486157" y="-9188"/>
                  <a:pt x="6597835" y="-21502"/>
                  <a:pt x="6889502" y="0"/>
                </a:cubicBezTo>
                <a:cubicBezTo>
                  <a:pt x="7181169" y="21502"/>
                  <a:pt x="7311457" y="25794"/>
                  <a:pt x="7474210" y="0"/>
                </a:cubicBezTo>
                <a:cubicBezTo>
                  <a:pt x="7636963" y="-25794"/>
                  <a:pt x="7756212" y="-899"/>
                  <a:pt x="7852550" y="0"/>
                </a:cubicBezTo>
                <a:cubicBezTo>
                  <a:pt x="7948888" y="899"/>
                  <a:pt x="8107841" y="-1962"/>
                  <a:pt x="8334074" y="0"/>
                </a:cubicBezTo>
                <a:cubicBezTo>
                  <a:pt x="8560307" y="1962"/>
                  <a:pt x="8597811" y="-18463"/>
                  <a:pt x="8712415" y="0"/>
                </a:cubicBezTo>
                <a:cubicBezTo>
                  <a:pt x="8827019" y="18463"/>
                  <a:pt x="9331159" y="18193"/>
                  <a:pt x="9606674" y="0"/>
                </a:cubicBezTo>
                <a:cubicBezTo>
                  <a:pt x="9882189" y="-18193"/>
                  <a:pt x="9979418" y="22100"/>
                  <a:pt x="10088198" y="0"/>
                </a:cubicBezTo>
                <a:cubicBezTo>
                  <a:pt x="10196978" y="-22100"/>
                  <a:pt x="10466617" y="-18284"/>
                  <a:pt x="10844879" y="0"/>
                </a:cubicBezTo>
                <a:cubicBezTo>
                  <a:pt x="11128748" y="2024"/>
                  <a:pt x="11386193" y="199963"/>
                  <a:pt x="11371382" y="526503"/>
                </a:cubicBezTo>
                <a:cubicBezTo>
                  <a:pt x="11354167" y="656584"/>
                  <a:pt x="11367163" y="908433"/>
                  <a:pt x="11371382" y="1124737"/>
                </a:cubicBezTo>
                <a:cubicBezTo>
                  <a:pt x="11375601" y="1341041"/>
                  <a:pt x="11374454" y="1487308"/>
                  <a:pt x="11371382" y="1754458"/>
                </a:cubicBezTo>
                <a:cubicBezTo>
                  <a:pt x="11368310" y="2021608"/>
                  <a:pt x="11371854" y="2123457"/>
                  <a:pt x="11371382" y="2415664"/>
                </a:cubicBezTo>
                <a:cubicBezTo>
                  <a:pt x="11370910" y="2707871"/>
                  <a:pt x="11343319" y="2877037"/>
                  <a:pt x="11371382" y="3076871"/>
                </a:cubicBezTo>
                <a:cubicBezTo>
                  <a:pt x="11399445" y="3276705"/>
                  <a:pt x="11382493" y="3441984"/>
                  <a:pt x="11371382" y="3675105"/>
                </a:cubicBezTo>
                <a:cubicBezTo>
                  <a:pt x="11313570" y="3980552"/>
                  <a:pt x="11165043" y="4184859"/>
                  <a:pt x="10844879" y="4201608"/>
                </a:cubicBezTo>
                <a:cubicBezTo>
                  <a:pt x="10466868" y="4184354"/>
                  <a:pt x="10249590" y="4221292"/>
                  <a:pt x="10053804" y="4201608"/>
                </a:cubicBezTo>
                <a:cubicBezTo>
                  <a:pt x="9858019" y="4181924"/>
                  <a:pt x="9720833" y="4223514"/>
                  <a:pt x="9469096" y="4201608"/>
                </a:cubicBezTo>
                <a:cubicBezTo>
                  <a:pt x="9217359" y="4179702"/>
                  <a:pt x="9036635" y="4174826"/>
                  <a:pt x="8781204" y="4201608"/>
                </a:cubicBezTo>
                <a:cubicBezTo>
                  <a:pt x="8525773" y="4228390"/>
                  <a:pt x="8129489" y="4208007"/>
                  <a:pt x="7886945" y="4201608"/>
                </a:cubicBezTo>
                <a:cubicBezTo>
                  <a:pt x="7644401" y="4195209"/>
                  <a:pt x="7549703" y="4207478"/>
                  <a:pt x="7302237" y="4201608"/>
                </a:cubicBezTo>
                <a:cubicBezTo>
                  <a:pt x="7054771" y="4195738"/>
                  <a:pt x="6795576" y="4230469"/>
                  <a:pt x="6614345" y="4201608"/>
                </a:cubicBezTo>
                <a:cubicBezTo>
                  <a:pt x="6433114" y="4172747"/>
                  <a:pt x="6268430" y="4210053"/>
                  <a:pt x="6029637" y="4201608"/>
                </a:cubicBezTo>
                <a:cubicBezTo>
                  <a:pt x="5790844" y="4193163"/>
                  <a:pt x="5645667" y="4213733"/>
                  <a:pt x="5341745" y="4201608"/>
                </a:cubicBezTo>
                <a:cubicBezTo>
                  <a:pt x="5037823" y="4189483"/>
                  <a:pt x="4841899" y="4181004"/>
                  <a:pt x="4550670" y="4201608"/>
                </a:cubicBezTo>
                <a:cubicBezTo>
                  <a:pt x="4259442" y="4222212"/>
                  <a:pt x="4231068" y="4184195"/>
                  <a:pt x="3965962" y="4201608"/>
                </a:cubicBezTo>
                <a:cubicBezTo>
                  <a:pt x="3700856" y="4219021"/>
                  <a:pt x="3358279" y="4172709"/>
                  <a:pt x="3071702" y="4201608"/>
                </a:cubicBezTo>
                <a:cubicBezTo>
                  <a:pt x="2785125" y="4230507"/>
                  <a:pt x="2718347" y="4218381"/>
                  <a:pt x="2383811" y="4201608"/>
                </a:cubicBezTo>
                <a:cubicBezTo>
                  <a:pt x="2049275" y="4184835"/>
                  <a:pt x="2035793" y="4201780"/>
                  <a:pt x="1902286" y="4201608"/>
                </a:cubicBezTo>
                <a:cubicBezTo>
                  <a:pt x="1768780" y="4201436"/>
                  <a:pt x="820173" y="4236315"/>
                  <a:pt x="526503" y="4201608"/>
                </a:cubicBezTo>
                <a:cubicBezTo>
                  <a:pt x="232042" y="4172967"/>
                  <a:pt x="-33656" y="3992938"/>
                  <a:pt x="0" y="3675105"/>
                </a:cubicBezTo>
                <a:cubicBezTo>
                  <a:pt x="-16335" y="3529215"/>
                  <a:pt x="15632" y="3292856"/>
                  <a:pt x="0" y="3108357"/>
                </a:cubicBezTo>
                <a:cubicBezTo>
                  <a:pt x="-15632" y="2923858"/>
                  <a:pt x="24560" y="2583487"/>
                  <a:pt x="0" y="2447150"/>
                </a:cubicBezTo>
                <a:cubicBezTo>
                  <a:pt x="-24560" y="2310813"/>
                  <a:pt x="-10134" y="2096340"/>
                  <a:pt x="0" y="1785944"/>
                </a:cubicBezTo>
                <a:cubicBezTo>
                  <a:pt x="10134" y="1475548"/>
                  <a:pt x="-28340" y="1370684"/>
                  <a:pt x="0" y="1093251"/>
                </a:cubicBezTo>
                <a:cubicBezTo>
                  <a:pt x="28340" y="815818"/>
                  <a:pt x="-11835" y="789474"/>
                  <a:pt x="0" y="526503"/>
                </a:cubicBezTo>
                <a:close/>
              </a:path>
              <a:path w="11371382" h="4201608" stroke="0" extrusionOk="0">
                <a:moveTo>
                  <a:pt x="0" y="526503"/>
                </a:moveTo>
                <a:cubicBezTo>
                  <a:pt x="675" y="256364"/>
                  <a:pt x="242829" y="12698"/>
                  <a:pt x="526503" y="0"/>
                </a:cubicBezTo>
                <a:cubicBezTo>
                  <a:pt x="864355" y="4573"/>
                  <a:pt x="1105763" y="31131"/>
                  <a:pt x="1317578" y="0"/>
                </a:cubicBezTo>
                <a:cubicBezTo>
                  <a:pt x="1529394" y="-31131"/>
                  <a:pt x="1597082" y="1914"/>
                  <a:pt x="1799103" y="0"/>
                </a:cubicBezTo>
                <a:cubicBezTo>
                  <a:pt x="2001125" y="-1914"/>
                  <a:pt x="2048004" y="-2289"/>
                  <a:pt x="2280627" y="0"/>
                </a:cubicBezTo>
                <a:cubicBezTo>
                  <a:pt x="2513250" y="2289"/>
                  <a:pt x="2884011" y="-29013"/>
                  <a:pt x="3071702" y="0"/>
                </a:cubicBezTo>
                <a:cubicBezTo>
                  <a:pt x="3259394" y="29013"/>
                  <a:pt x="3451838" y="16833"/>
                  <a:pt x="3656410" y="0"/>
                </a:cubicBezTo>
                <a:cubicBezTo>
                  <a:pt x="3860982" y="-16833"/>
                  <a:pt x="4336212" y="-43277"/>
                  <a:pt x="4550670" y="0"/>
                </a:cubicBezTo>
                <a:cubicBezTo>
                  <a:pt x="4765128" y="43277"/>
                  <a:pt x="5172194" y="14594"/>
                  <a:pt x="5444929" y="0"/>
                </a:cubicBezTo>
                <a:cubicBezTo>
                  <a:pt x="5717664" y="-14594"/>
                  <a:pt x="5945114" y="-36032"/>
                  <a:pt x="6236004" y="0"/>
                </a:cubicBezTo>
                <a:cubicBezTo>
                  <a:pt x="6526895" y="36032"/>
                  <a:pt x="6579720" y="-18926"/>
                  <a:pt x="6717529" y="0"/>
                </a:cubicBezTo>
                <a:cubicBezTo>
                  <a:pt x="6855339" y="18926"/>
                  <a:pt x="6944865" y="7801"/>
                  <a:pt x="7095869" y="0"/>
                </a:cubicBezTo>
                <a:cubicBezTo>
                  <a:pt x="7246873" y="-7801"/>
                  <a:pt x="7643816" y="-18361"/>
                  <a:pt x="7990128" y="0"/>
                </a:cubicBezTo>
                <a:cubicBezTo>
                  <a:pt x="8336440" y="18361"/>
                  <a:pt x="8491463" y="4716"/>
                  <a:pt x="8678020" y="0"/>
                </a:cubicBezTo>
                <a:cubicBezTo>
                  <a:pt x="8864577" y="-4716"/>
                  <a:pt x="9023195" y="26068"/>
                  <a:pt x="9365912" y="0"/>
                </a:cubicBezTo>
                <a:cubicBezTo>
                  <a:pt x="9708629" y="-26068"/>
                  <a:pt x="9725912" y="12029"/>
                  <a:pt x="9847436" y="0"/>
                </a:cubicBezTo>
                <a:cubicBezTo>
                  <a:pt x="9968960" y="-12029"/>
                  <a:pt x="10507326" y="26647"/>
                  <a:pt x="10844879" y="0"/>
                </a:cubicBezTo>
                <a:cubicBezTo>
                  <a:pt x="11181859" y="10484"/>
                  <a:pt x="11325935" y="220681"/>
                  <a:pt x="11371382" y="526503"/>
                </a:cubicBezTo>
                <a:cubicBezTo>
                  <a:pt x="11376165" y="724618"/>
                  <a:pt x="11390368" y="972133"/>
                  <a:pt x="11371382" y="1093251"/>
                </a:cubicBezTo>
                <a:cubicBezTo>
                  <a:pt x="11352396" y="1214369"/>
                  <a:pt x="11374774" y="1585729"/>
                  <a:pt x="11371382" y="1785944"/>
                </a:cubicBezTo>
                <a:cubicBezTo>
                  <a:pt x="11367990" y="1986159"/>
                  <a:pt x="11368437" y="2151193"/>
                  <a:pt x="11371382" y="2447150"/>
                </a:cubicBezTo>
                <a:cubicBezTo>
                  <a:pt x="11374327" y="2743107"/>
                  <a:pt x="11385711" y="2842130"/>
                  <a:pt x="11371382" y="3045385"/>
                </a:cubicBezTo>
                <a:cubicBezTo>
                  <a:pt x="11357053" y="3248641"/>
                  <a:pt x="11346460" y="3515388"/>
                  <a:pt x="11371382" y="3675105"/>
                </a:cubicBezTo>
                <a:cubicBezTo>
                  <a:pt x="11382434" y="3989881"/>
                  <a:pt x="11120680" y="4195977"/>
                  <a:pt x="10844879" y="4201608"/>
                </a:cubicBezTo>
                <a:cubicBezTo>
                  <a:pt x="10604894" y="4235986"/>
                  <a:pt x="10331863" y="4202396"/>
                  <a:pt x="10053804" y="4201608"/>
                </a:cubicBezTo>
                <a:cubicBezTo>
                  <a:pt x="9775746" y="4200820"/>
                  <a:pt x="9577147" y="4166719"/>
                  <a:pt x="9159544" y="4201608"/>
                </a:cubicBezTo>
                <a:cubicBezTo>
                  <a:pt x="8741941" y="4236497"/>
                  <a:pt x="8620016" y="4213482"/>
                  <a:pt x="8265285" y="4201608"/>
                </a:cubicBezTo>
                <a:cubicBezTo>
                  <a:pt x="7910554" y="4189734"/>
                  <a:pt x="7931252" y="4210756"/>
                  <a:pt x="7680577" y="4201608"/>
                </a:cubicBezTo>
                <a:cubicBezTo>
                  <a:pt x="7429902" y="4192460"/>
                  <a:pt x="7471694" y="4189193"/>
                  <a:pt x="7302237" y="4201608"/>
                </a:cubicBezTo>
                <a:cubicBezTo>
                  <a:pt x="7132780" y="4214023"/>
                  <a:pt x="7030754" y="4220536"/>
                  <a:pt x="6820712" y="4201608"/>
                </a:cubicBezTo>
                <a:cubicBezTo>
                  <a:pt x="6610671" y="4182680"/>
                  <a:pt x="6567888" y="4196590"/>
                  <a:pt x="6339188" y="4201608"/>
                </a:cubicBezTo>
                <a:cubicBezTo>
                  <a:pt x="6110488" y="4206626"/>
                  <a:pt x="5852888" y="4165490"/>
                  <a:pt x="5548113" y="4201608"/>
                </a:cubicBezTo>
                <a:cubicBezTo>
                  <a:pt x="5243339" y="4237726"/>
                  <a:pt x="5289785" y="4182903"/>
                  <a:pt x="5169772" y="4201608"/>
                </a:cubicBezTo>
                <a:cubicBezTo>
                  <a:pt x="5049759" y="4220313"/>
                  <a:pt x="4897952" y="4204708"/>
                  <a:pt x="4688248" y="4201608"/>
                </a:cubicBezTo>
                <a:cubicBezTo>
                  <a:pt x="4478544" y="4198508"/>
                  <a:pt x="4023134" y="4175921"/>
                  <a:pt x="3793989" y="4201608"/>
                </a:cubicBezTo>
                <a:cubicBezTo>
                  <a:pt x="3564844" y="4227295"/>
                  <a:pt x="3514267" y="4217221"/>
                  <a:pt x="3415648" y="4201608"/>
                </a:cubicBezTo>
                <a:cubicBezTo>
                  <a:pt x="3317029" y="4185995"/>
                  <a:pt x="3208278" y="4193507"/>
                  <a:pt x="3037308" y="4201608"/>
                </a:cubicBezTo>
                <a:cubicBezTo>
                  <a:pt x="2866338" y="4209709"/>
                  <a:pt x="2801374" y="4216753"/>
                  <a:pt x="2658967" y="4201608"/>
                </a:cubicBezTo>
                <a:cubicBezTo>
                  <a:pt x="2516560" y="4186463"/>
                  <a:pt x="2155653" y="4194114"/>
                  <a:pt x="1971076" y="4201608"/>
                </a:cubicBezTo>
                <a:cubicBezTo>
                  <a:pt x="1786499" y="4209102"/>
                  <a:pt x="1614145" y="4231387"/>
                  <a:pt x="1283184" y="4201608"/>
                </a:cubicBezTo>
                <a:cubicBezTo>
                  <a:pt x="952223" y="4171829"/>
                  <a:pt x="710341" y="4198438"/>
                  <a:pt x="526503" y="4201608"/>
                </a:cubicBezTo>
                <a:cubicBezTo>
                  <a:pt x="239629" y="4193205"/>
                  <a:pt x="7515" y="3912060"/>
                  <a:pt x="0" y="3675105"/>
                </a:cubicBezTo>
                <a:cubicBezTo>
                  <a:pt x="-13157" y="3430044"/>
                  <a:pt x="4850" y="3370249"/>
                  <a:pt x="0" y="3108357"/>
                </a:cubicBezTo>
                <a:cubicBezTo>
                  <a:pt x="-4850" y="2846465"/>
                  <a:pt x="9840" y="2642126"/>
                  <a:pt x="0" y="2447150"/>
                </a:cubicBezTo>
                <a:cubicBezTo>
                  <a:pt x="-9840" y="2252174"/>
                  <a:pt x="3100" y="1971139"/>
                  <a:pt x="0" y="1817430"/>
                </a:cubicBezTo>
                <a:cubicBezTo>
                  <a:pt x="-3100" y="1663721"/>
                  <a:pt x="-2532" y="1439990"/>
                  <a:pt x="0" y="1219195"/>
                </a:cubicBezTo>
                <a:cubicBezTo>
                  <a:pt x="2532" y="998401"/>
                  <a:pt x="31429" y="838346"/>
                  <a:pt x="0" y="52650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nay, một nhành lan đã bung xoè rung rinh trong nắng sớm, mời gọi đàn bướm dập dìu xung quanh. Mai sững người khi thấy cảnh tượng ấy.</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cxnSp>
        <p:nvCxnSpPr>
          <p:cNvPr id="7" name="Straight Connector 6">
            <a:extLst>
              <a:ext uri="{FF2B5EF4-FFF2-40B4-BE49-F238E27FC236}">
                <a16:creationId xmlns:a16="http://schemas.microsoft.com/office/drawing/2014/main" id="{E53E4CDC-90C2-DB64-B6A4-C64A91FC5481}"/>
              </a:ext>
            </a:extLst>
          </p:cNvPr>
          <p:cNvCxnSpPr/>
          <p:nvPr/>
        </p:nvCxnSpPr>
        <p:spPr>
          <a:xfrm flipH="1">
            <a:off x="5650787" y="2558265"/>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09010A-0151-A5A6-86A6-EED06E66CB61}"/>
              </a:ext>
            </a:extLst>
          </p:cNvPr>
          <p:cNvCxnSpPr/>
          <p:nvPr/>
        </p:nvCxnSpPr>
        <p:spPr>
          <a:xfrm flipH="1">
            <a:off x="2644683" y="3010670"/>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089CFC-9385-38B2-877D-E52E45482224}"/>
              </a:ext>
            </a:extLst>
          </p:cNvPr>
          <p:cNvCxnSpPr/>
          <p:nvPr/>
        </p:nvCxnSpPr>
        <p:spPr>
          <a:xfrm flipH="1">
            <a:off x="9596634"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C9374D-EE33-739A-538B-22F50C3DA125}"/>
              </a:ext>
            </a:extLst>
          </p:cNvPr>
          <p:cNvCxnSpPr/>
          <p:nvPr/>
        </p:nvCxnSpPr>
        <p:spPr>
          <a:xfrm flipH="1">
            <a:off x="9709650"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018544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661006"/>
            <a:ext cx="11733087" cy="3976099"/>
          </a:xfrm>
          <a:custGeom>
            <a:avLst/>
            <a:gdLst>
              <a:gd name="connsiteX0" fmla="*/ 0 w 11733087"/>
              <a:gd name="connsiteY0" fmla="*/ 498245 h 3976099"/>
              <a:gd name="connsiteX1" fmla="*/ 498245 w 11733087"/>
              <a:gd name="connsiteY1" fmla="*/ 0 h 3976099"/>
              <a:gd name="connsiteX2" fmla="*/ 1061916 w 11733087"/>
              <a:gd name="connsiteY2" fmla="*/ 0 h 3976099"/>
              <a:gd name="connsiteX3" fmla="*/ 1732954 w 11733087"/>
              <a:gd name="connsiteY3" fmla="*/ 0 h 3976099"/>
              <a:gd name="connsiteX4" fmla="*/ 2296625 w 11733087"/>
              <a:gd name="connsiteY4" fmla="*/ 0 h 3976099"/>
              <a:gd name="connsiteX5" fmla="*/ 3075028 w 11733087"/>
              <a:gd name="connsiteY5" fmla="*/ 0 h 3976099"/>
              <a:gd name="connsiteX6" fmla="*/ 3746066 w 11733087"/>
              <a:gd name="connsiteY6" fmla="*/ 0 h 3976099"/>
              <a:gd name="connsiteX7" fmla="*/ 4309737 w 11733087"/>
              <a:gd name="connsiteY7" fmla="*/ 0 h 3976099"/>
              <a:gd name="connsiteX8" fmla="*/ 4658676 w 11733087"/>
              <a:gd name="connsiteY8" fmla="*/ 0 h 3976099"/>
              <a:gd name="connsiteX9" fmla="*/ 5222348 w 11733087"/>
              <a:gd name="connsiteY9" fmla="*/ 0 h 3976099"/>
              <a:gd name="connsiteX10" fmla="*/ 5786019 w 11733087"/>
              <a:gd name="connsiteY10" fmla="*/ 0 h 3976099"/>
              <a:gd name="connsiteX11" fmla="*/ 6134958 w 11733087"/>
              <a:gd name="connsiteY11" fmla="*/ 0 h 3976099"/>
              <a:gd name="connsiteX12" fmla="*/ 6591264 w 11733087"/>
              <a:gd name="connsiteY12" fmla="*/ 0 h 3976099"/>
              <a:gd name="connsiteX13" fmla="*/ 6940203 w 11733087"/>
              <a:gd name="connsiteY13" fmla="*/ 0 h 3976099"/>
              <a:gd name="connsiteX14" fmla="*/ 7825972 w 11733087"/>
              <a:gd name="connsiteY14" fmla="*/ 0 h 3976099"/>
              <a:gd name="connsiteX15" fmla="*/ 8282278 w 11733087"/>
              <a:gd name="connsiteY15" fmla="*/ 0 h 3976099"/>
              <a:gd name="connsiteX16" fmla="*/ 8738583 w 11733087"/>
              <a:gd name="connsiteY16" fmla="*/ 0 h 3976099"/>
              <a:gd name="connsiteX17" fmla="*/ 9624352 w 11733087"/>
              <a:gd name="connsiteY17" fmla="*/ 0 h 3976099"/>
              <a:gd name="connsiteX18" fmla="*/ 9973292 w 11733087"/>
              <a:gd name="connsiteY18" fmla="*/ 0 h 3976099"/>
              <a:gd name="connsiteX19" fmla="*/ 11234842 w 11733087"/>
              <a:gd name="connsiteY19" fmla="*/ 0 h 3976099"/>
              <a:gd name="connsiteX20" fmla="*/ 11733087 w 11733087"/>
              <a:gd name="connsiteY20" fmla="*/ 498245 h 3976099"/>
              <a:gd name="connsiteX21" fmla="*/ 11733087 w 11733087"/>
              <a:gd name="connsiteY21" fmla="*/ 1034575 h 3976099"/>
              <a:gd name="connsiteX22" fmla="*/ 11733087 w 11733087"/>
              <a:gd name="connsiteY22" fmla="*/ 1570904 h 3976099"/>
              <a:gd name="connsiteX23" fmla="*/ 11733087 w 11733087"/>
              <a:gd name="connsiteY23" fmla="*/ 2077438 h 3976099"/>
              <a:gd name="connsiteX24" fmla="*/ 11733087 w 11733087"/>
              <a:gd name="connsiteY24" fmla="*/ 2732952 h 3976099"/>
              <a:gd name="connsiteX25" fmla="*/ 11733087 w 11733087"/>
              <a:gd name="connsiteY25" fmla="*/ 3477854 h 3976099"/>
              <a:gd name="connsiteX26" fmla="*/ 11234842 w 11733087"/>
              <a:gd name="connsiteY26" fmla="*/ 3976099 h 3976099"/>
              <a:gd name="connsiteX27" fmla="*/ 10349073 w 11733087"/>
              <a:gd name="connsiteY27" fmla="*/ 3976099 h 3976099"/>
              <a:gd name="connsiteX28" fmla="*/ 9785401 w 11733087"/>
              <a:gd name="connsiteY28" fmla="*/ 3976099 h 3976099"/>
              <a:gd name="connsiteX29" fmla="*/ 9114364 w 11733087"/>
              <a:gd name="connsiteY29" fmla="*/ 3976099 h 3976099"/>
              <a:gd name="connsiteX30" fmla="*/ 8550693 w 11733087"/>
              <a:gd name="connsiteY30" fmla="*/ 3976099 h 3976099"/>
              <a:gd name="connsiteX31" fmla="*/ 7879655 w 11733087"/>
              <a:gd name="connsiteY31" fmla="*/ 3976099 h 3976099"/>
              <a:gd name="connsiteX32" fmla="*/ 7101252 w 11733087"/>
              <a:gd name="connsiteY32" fmla="*/ 3976099 h 3976099"/>
              <a:gd name="connsiteX33" fmla="*/ 6537581 w 11733087"/>
              <a:gd name="connsiteY33" fmla="*/ 3976099 h 3976099"/>
              <a:gd name="connsiteX34" fmla="*/ 5651812 w 11733087"/>
              <a:gd name="connsiteY34" fmla="*/ 3976099 h 3976099"/>
              <a:gd name="connsiteX35" fmla="*/ 4980774 w 11733087"/>
              <a:gd name="connsiteY35" fmla="*/ 3976099 h 3976099"/>
              <a:gd name="connsiteX36" fmla="*/ 4524469 w 11733087"/>
              <a:gd name="connsiteY36" fmla="*/ 3976099 h 3976099"/>
              <a:gd name="connsiteX37" fmla="*/ 3638700 w 11733087"/>
              <a:gd name="connsiteY37" fmla="*/ 3976099 h 3976099"/>
              <a:gd name="connsiteX38" fmla="*/ 2752930 w 11733087"/>
              <a:gd name="connsiteY38" fmla="*/ 3976099 h 3976099"/>
              <a:gd name="connsiteX39" fmla="*/ 2296625 w 11733087"/>
              <a:gd name="connsiteY39" fmla="*/ 3976099 h 3976099"/>
              <a:gd name="connsiteX40" fmla="*/ 1732954 w 11733087"/>
              <a:gd name="connsiteY40" fmla="*/ 3976099 h 3976099"/>
              <a:gd name="connsiteX41" fmla="*/ 498245 w 11733087"/>
              <a:gd name="connsiteY41" fmla="*/ 3976099 h 3976099"/>
              <a:gd name="connsiteX42" fmla="*/ 0 w 11733087"/>
              <a:gd name="connsiteY42" fmla="*/ 3477854 h 3976099"/>
              <a:gd name="connsiteX43" fmla="*/ 0 w 11733087"/>
              <a:gd name="connsiteY43" fmla="*/ 2822340 h 3976099"/>
              <a:gd name="connsiteX44" fmla="*/ 0 w 11733087"/>
              <a:gd name="connsiteY44" fmla="*/ 2286010 h 3976099"/>
              <a:gd name="connsiteX45" fmla="*/ 0 w 11733087"/>
              <a:gd name="connsiteY45" fmla="*/ 1690089 h 3976099"/>
              <a:gd name="connsiteX46" fmla="*/ 0 w 11733087"/>
              <a:gd name="connsiteY46" fmla="*/ 1183555 h 3976099"/>
              <a:gd name="connsiteX47" fmla="*/ 0 w 11733087"/>
              <a:gd name="connsiteY47" fmla="*/ 498245 h 39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Mai! Sao con ngắt hoa?</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Mẹ ơi, con không ngắt. Con chỉ sơ ý thôi...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Cô bé oà khóc. Người mẹ thở dài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Con có biết ông chủ nhà rất yêu hoa không? Con qua xin lỗi ông đi.</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custDataLst>
      <p:tags r:id="rId1"/>
    </p:custDataLst>
    <p:extLst>
      <p:ext uri="{BB962C8B-B14F-4D97-AF65-F5344CB8AC3E}">
        <p14:creationId xmlns:p14="http://schemas.microsoft.com/office/powerpoint/2010/main" val="5594858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578814"/>
            <a:ext cx="11733087" cy="4140486"/>
          </a:xfrm>
          <a:custGeom>
            <a:avLst/>
            <a:gdLst>
              <a:gd name="connsiteX0" fmla="*/ 0 w 11733087"/>
              <a:gd name="connsiteY0" fmla="*/ 518844 h 4140486"/>
              <a:gd name="connsiteX1" fmla="*/ 518844 w 11733087"/>
              <a:gd name="connsiteY1" fmla="*/ 0 h 4140486"/>
              <a:gd name="connsiteX2" fmla="*/ 1080352 w 11733087"/>
              <a:gd name="connsiteY2" fmla="*/ 0 h 4140486"/>
              <a:gd name="connsiteX3" fmla="*/ 1748815 w 11733087"/>
              <a:gd name="connsiteY3" fmla="*/ 0 h 4140486"/>
              <a:gd name="connsiteX4" fmla="*/ 2310323 w 11733087"/>
              <a:gd name="connsiteY4" fmla="*/ 0 h 4140486"/>
              <a:gd name="connsiteX5" fmla="*/ 3085740 w 11733087"/>
              <a:gd name="connsiteY5" fmla="*/ 0 h 4140486"/>
              <a:gd name="connsiteX6" fmla="*/ 3754202 w 11733087"/>
              <a:gd name="connsiteY6" fmla="*/ 0 h 4140486"/>
              <a:gd name="connsiteX7" fmla="*/ 4315711 w 11733087"/>
              <a:gd name="connsiteY7" fmla="*/ 0 h 4140486"/>
              <a:gd name="connsiteX8" fmla="*/ 4663311 w 11733087"/>
              <a:gd name="connsiteY8" fmla="*/ 0 h 4140486"/>
              <a:gd name="connsiteX9" fmla="*/ 5224820 w 11733087"/>
              <a:gd name="connsiteY9" fmla="*/ 0 h 4140486"/>
              <a:gd name="connsiteX10" fmla="*/ 5786328 w 11733087"/>
              <a:gd name="connsiteY10" fmla="*/ 0 h 4140486"/>
              <a:gd name="connsiteX11" fmla="*/ 6133928 w 11733087"/>
              <a:gd name="connsiteY11" fmla="*/ 0 h 4140486"/>
              <a:gd name="connsiteX12" fmla="*/ 6588483 w 11733087"/>
              <a:gd name="connsiteY12" fmla="*/ 0 h 4140486"/>
              <a:gd name="connsiteX13" fmla="*/ 6936083 w 11733087"/>
              <a:gd name="connsiteY13" fmla="*/ 0 h 4140486"/>
              <a:gd name="connsiteX14" fmla="*/ 7818454 w 11733087"/>
              <a:gd name="connsiteY14" fmla="*/ 0 h 4140486"/>
              <a:gd name="connsiteX15" fmla="*/ 8273008 w 11733087"/>
              <a:gd name="connsiteY15" fmla="*/ 0 h 4140486"/>
              <a:gd name="connsiteX16" fmla="*/ 8727563 w 11733087"/>
              <a:gd name="connsiteY16" fmla="*/ 0 h 4140486"/>
              <a:gd name="connsiteX17" fmla="*/ 9609933 w 11733087"/>
              <a:gd name="connsiteY17" fmla="*/ 0 h 4140486"/>
              <a:gd name="connsiteX18" fmla="*/ 9957534 w 11733087"/>
              <a:gd name="connsiteY18" fmla="*/ 0 h 4140486"/>
              <a:gd name="connsiteX19" fmla="*/ 11214243 w 11733087"/>
              <a:gd name="connsiteY19" fmla="*/ 0 h 4140486"/>
              <a:gd name="connsiteX20" fmla="*/ 11733087 w 11733087"/>
              <a:gd name="connsiteY20" fmla="*/ 518844 h 4140486"/>
              <a:gd name="connsiteX21" fmla="*/ 11733087 w 11733087"/>
              <a:gd name="connsiteY21" fmla="*/ 1077348 h 4140486"/>
              <a:gd name="connsiteX22" fmla="*/ 11733087 w 11733087"/>
              <a:gd name="connsiteY22" fmla="*/ 1635851 h 4140486"/>
              <a:gd name="connsiteX23" fmla="*/ 11733087 w 11733087"/>
              <a:gd name="connsiteY23" fmla="*/ 2163327 h 4140486"/>
              <a:gd name="connsiteX24" fmla="*/ 11733087 w 11733087"/>
              <a:gd name="connsiteY24" fmla="*/ 2845943 h 4140486"/>
              <a:gd name="connsiteX25" fmla="*/ 11733087 w 11733087"/>
              <a:gd name="connsiteY25" fmla="*/ 3621642 h 4140486"/>
              <a:gd name="connsiteX26" fmla="*/ 11214243 w 11733087"/>
              <a:gd name="connsiteY26" fmla="*/ 4140486 h 4140486"/>
              <a:gd name="connsiteX27" fmla="*/ 10331873 w 11733087"/>
              <a:gd name="connsiteY27" fmla="*/ 4140486 h 4140486"/>
              <a:gd name="connsiteX28" fmla="*/ 9770364 w 11733087"/>
              <a:gd name="connsiteY28" fmla="*/ 4140486 h 4140486"/>
              <a:gd name="connsiteX29" fmla="*/ 9101902 w 11733087"/>
              <a:gd name="connsiteY29" fmla="*/ 4140486 h 4140486"/>
              <a:gd name="connsiteX30" fmla="*/ 8540393 w 11733087"/>
              <a:gd name="connsiteY30" fmla="*/ 4140486 h 4140486"/>
              <a:gd name="connsiteX31" fmla="*/ 7871931 w 11733087"/>
              <a:gd name="connsiteY31" fmla="*/ 4140486 h 4140486"/>
              <a:gd name="connsiteX32" fmla="*/ 7096514 w 11733087"/>
              <a:gd name="connsiteY32" fmla="*/ 4140486 h 4140486"/>
              <a:gd name="connsiteX33" fmla="*/ 6535006 w 11733087"/>
              <a:gd name="connsiteY33" fmla="*/ 4140486 h 4140486"/>
              <a:gd name="connsiteX34" fmla="*/ 5652636 w 11733087"/>
              <a:gd name="connsiteY34" fmla="*/ 4140486 h 4140486"/>
              <a:gd name="connsiteX35" fmla="*/ 4984173 w 11733087"/>
              <a:gd name="connsiteY35" fmla="*/ 4140486 h 4140486"/>
              <a:gd name="connsiteX36" fmla="*/ 4529619 w 11733087"/>
              <a:gd name="connsiteY36" fmla="*/ 4140486 h 4140486"/>
              <a:gd name="connsiteX37" fmla="*/ 3647248 w 11733087"/>
              <a:gd name="connsiteY37" fmla="*/ 4140486 h 4140486"/>
              <a:gd name="connsiteX38" fmla="*/ 2764878 w 11733087"/>
              <a:gd name="connsiteY38" fmla="*/ 4140486 h 4140486"/>
              <a:gd name="connsiteX39" fmla="*/ 2310323 w 11733087"/>
              <a:gd name="connsiteY39" fmla="*/ 4140486 h 4140486"/>
              <a:gd name="connsiteX40" fmla="*/ 1748815 w 11733087"/>
              <a:gd name="connsiteY40" fmla="*/ 4140486 h 4140486"/>
              <a:gd name="connsiteX41" fmla="*/ 518844 w 11733087"/>
              <a:gd name="connsiteY41" fmla="*/ 4140486 h 4140486"/>
              <a:gd name="connsiteX42" fmla="*/ 0 w 11733087"/>
              <a:gd name="connsiteY42" fmla="*/ 3621642 h 4140486"/>
              <a:gd name="connsiteX43" fmla="*/ 0 w 11733087"/>
              <a:gd name="connsiteY43" fmla="*/ 2939026 h 4140486"/>
              <a:gd name="connsiteX44" fmla="*/ 0 w 11733087"/>
              <a:gd name="connsiteY44" fmla="*/ 2380523 h 4140486"/>
              <a:gd name="connsiteX45" fmla="*/ 0 w 11733087"/>
              <a:gd name="connsiteY45" fmla="*/ 1759963 h 4140486"/>
              <a:gd name="connsiteX46" fmla="*/ 0 w 11733087"/>
              <a:gd name="connsiteY46" fmla="*/ 1232488 h 4140486"/>
              <a:gd name="connsiteX47" fmla="*/ 0 w 11733087"/>
              <a:gd name="connsiteY47" fmla="*/ 518844 h 414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4140486" fill="none" extrusionOk="0">
                <a:moveTo>
                  <a:pt x="0" y="518844"/>
                </a:moveTo>
                <a:cubicBezTo>
                  <a:pt x="-26722" y="244397"/>
                  <a:pt x="253008" y="-24794"/>
                  <a:pt x="518844" y="0"/>
                </a:cubicBezTo>
                <a:cubicBezTo>
                  <a:pt x="723734" y="20504"/>
                  <a:pt x="952925" y="27000"/>
                  <a:pt x="1080352" y="0"/>
                </a:cubicBezTo>
                <a:cubicBezTo>
                  <a:pt x="1207779" y="-27000"/>
                  <a:pt x="1470366" y="20105"/>
                  <a:pt x="1748815" y="0"/>
                </a:cubicBezTo>
                <a:cubicBezTo>
                  <a:pt x="2027264" y="-20105"/>
                  <a:pt x="2077015" y="-5726"/>
                  <a:pt x="2310323" y="0"/>
                </a:cubicBezTo>
                <a:cubicBezTo>
                  <a:pt x="2543631" y="5726"/>
                  <a:pt x="2775488" y="17339"/>
                  <a:pt x="3085740" y="0"/>
                </a:cubicBezTo>
                <a:cubicBezTo>
                  <a:pt x="3395992" y="-17339"/>
                  <a:pt x="3452307" y="31901"/>
                  <a:pt x="3754202" y="0"/>
                </a:cubicBezTo>
                <a:cubicBezTo>
                  <a:pt x="4056097" y="-31901"/>
                  <a:pt x="4083092" y="-6881"/>
                  <a:pt x="4315711" y="0"/>
                </a:cubicBezTo>
                <a:cubicBezTo>
                  <a:pt x="4548330" y="6881"/>
                  <a:pt x="4575979" y="4189"/>
                  <a:pt x="4663311" y="0"/>
                </a:cubicBezTo>
                <a:cubicBezTo>
                  <a:pt x="4750643" y="-4189"/>
                  <a:pt x="5038396" y="-7955"/>
                  <a:pt x="5224820" y="0"/>
                </a:cubicBezTo>
                <a:cubicBezTo>
                  <a:pt x="5411244" y="7955"/>
                  <a:pt x="5628986" y="-5562"/>
                  <a:pt x="5786328" y="0"/>
                </a:cubicBezTo>
                <a:cubicBezTo>
                  <a:pt x="5943670" y="5562"/>
                  <a:pt x="5968248" y="-114"/>
                  <a:pt x="6133928" y="0"/>
                </a:cubicBezTo>
                <a:cubicBezTo>
                  <a:pt x="6299608" y="114"/>
                  <a:pt x="6449275" y="21428"/>
                  <a:pt x="6588483" y="0"/>
                </a:cubicBezTo>
                <a:cubicBezTo>
                  <a:pt x="6727691" y="-21428"/>
                  <a:pt x="6847328" y="-12046"/>
                  <a:pt x="6936083" y="0"/>
                </a:cubicBezTo>
                <a:cubicBezTo>
                  <a:pt x="7024838" y="12046"/>
                  <a:pt x="7400585" y="-5104"/>
                  <a:pt x="7818454" y="0"/>
                </a:cubicBezTo>
                <a:cubicBezTo>
                  <a:pt x="8236323" y="5104"/>
                  <a:pt x="8168261" y="9181"/>
                  <a:pt x="8273008" y="0"/>
                </a:cubicBezTo>
                <a:cubicBezTo>
                  <a:pt x="8377755" y="-9181"/>
                  <a:pt x="8625157" y="-6342"/>
                  <a:pt x="8727563" y="0"/>
                </a:cubicBezTo>
                <a:cubicBezTo>
                  <a:pt x="8829969" y="6342"/>
                  <a:pt x="9218232" y="9924"/>
                  <a:pt x="9609933" y="0"/>
                </a:cubicBezTo>
                <a:cubicBezTo>
                  <a:pt x="10001634" y="-9924"/>
                  <a:pt x="9881702" y="757"/>
                  <a:pt x="9957534" y="0"/>
                </a:cubicBezTo>
                <a:cubicBezTo>
                  <a:pt x="10033366" y="-757"/>
                  <a:pt x="10800622" y="43664"/>
                  <a:pt x="11214243" y="0"/>
                </a:cubicBezTo>
                <a:cubicBezTo>
                  <a:pt x="11559004" y="26530"/>
                  <a:pt x="11748623" y="266993"/>
                  <a:pt x="11733087" y="518844"/>
                </a:cubicBezTo>
                <a:cubicBezTo>
                  <a:pt x="11726781" y="691163"/>
                  <a:pt x="11749367" y="821342"/>
                  <a:pt x="11733087" y="1077348"/>
                </a:cubicBezTo>
                <a:cubicBezTo>
                  <a:pt x="11716807" y="1333354"/>
                  <a:pt x="11752880" y="1368244"/>
                  <a:pt x="11733087" y="1635851"/>
                </a:cubicBezTo>
                <a:cubicBezTo>
                  <a:pt x="11713294" y="1903458"/>
                  <a:pt x="11711813" y="2049197"/>
                  <a:pt x="11733087" y="2163327"/>
                </a:cubicBezTo>
                <a:cubicBezTo>
                  <a:pt x="11754361" y="2277457"/>
                  <a:pt x="11733379" y="2610452"/>
                  <a:pt x="11733087" y="2845943"/>
                </a:cubicBezTo>
                <a:cubicBezTo>
                  <a:pt x="11732795" y="3081434"/>
                  <a:pt x="11750224" y="3393663"/>
                  <a:pt x="11733087" y="3621642"/>
                </a:cubicBezTo>
                <a:cubicBezTo>
                  <a:pt x="11669130" y="3895241"/>
                  <a:pt x="11512627" y="4090285"/>
                  <a:pt x="11214243" y="4140486"/>
                </a:cubicBezTo>
                <a:cubicBezTo>
                  <a:pt x="10851963" y="4171869"/>
                  <a:pt x="10685364" y="4171590"/>
                  <a:pt x="10331873" y="4140486"/>
                </a:cubicBezTo>
                <a:cubicBezTo>
                  <a:pt x="9978382" y="4109383"/>
                  <a:pt x="9964942" y="4124221"/>
                  <a:pt x="9770364" y="4140486"/>
                </a:cubicBezTo>
                <a:cubicBezTo>
                  <a:pt x="9575786" y="4156751"/>
                  <a:pt x="9342950" y="4111546"/>
                  <a:pt x="9101902" y="4140486"/>
                </a:cubicBezTo>
                <a:cubicBezTo>
                  <a:pt x="8860854" y="4169426"/>
                  <a:pt x="8684939" y="4151055"/>
                  <a:pt x="8540393" y="4140486"/>
                </a:cubicBezTo>
                <a:cubicBezTo>
                  <a:pt x="8395847" y="4129917"/>
                  <a:pt x="8082861" y="4130270"/>
                  <a:pt x="7871931" y="4140486"/>
                </a:cubicBezTo>
                <a:cubicBezTo>
                  <a:pt x="7661001" y="4150702"/>
                  <a:pt x="7378040" y="4123483"/>
                  <a:pt x="7096514" y="4140486"/>
                </a:cubicBezTo>
                <a:cubicBezTo>
                  <a:pt x="6814988" y="4157489"/>
                  <a:pt x="6772706" y="4139606"/>
                  <a:pt x="6535006" y="4140486"/>
                </a:cubicBezTo>
                <a:cubicBezTo>
                  <a:pt x="6297306" y="4141366"/>
                  <a:pt x="5857578" y="4159821"/>
                  <a:pt x="5652636" y="4140486"/>
                </a:cubicBezTo>
                <a:cubicBezTo>
                  <a:pt x="5447694" y="4121152"/>
                  <a:pt x="5191334" y="4127964"/>
                  <a:pt x="4984173" y="4140486"/>
                </a:cubicBezTo>
                <a:cubicBezTo>
                  <a:pt x="4777012" y="4153008"/>
                  <a:pt x="4713858" y="4132500"/>
                  <a:pt x="4529619" y="4140486"/>
                </a:cubicBezTo>
                <a:cubicBezTo>
                  <a:pt x="4345380" y="4148472"/>
                  <a:pt x="4081599" y="4128057"/>
                  <a:pt x="3647248" y="4140486"/>
                </a:cubicBezTo>
                <a:cubicBezTo>
                  <a:pt x="3212897" y="4152915"/>
                  <a:pt x="3157978" y="4121599"/>
                  <a:pt x="2764878" y="4140486"/>
                </a:cubicBezTo>
                <a:cubicBezTo>
                  <a:pt x="2371778" y="4159374"/>
                  <a:pt x="2525717" y="4120582"/>
                  <a:pt x="2310323" y="4140486"/>
                </a:cubicBezTo>
                <a:cubicBezTo>
                  <a:pt x="2094929" y="4160390"/>
                  <a:pt x="1901597" y="4116580"/>
                  <a:pt x="1748815" y="4140486"/>
                </a:cubicBezTo>
                <a:cubicBezTo>
                  <a:pt x="1596033" y="4164392"/>
                  <a:pt x="1056021" y="4081760"/>
                  <a:pt x="518844" y="4140486"/>
                </a:cubicBezTo>
                <a:cubicBezTo>
                  <a:pt x="237106" y="4083226"/>
                  <a:pt x="45733" y="3897971"/>
                  <a:pt x="0" y="3621642"/>
                </a:cubicBezTo>
                <a:cubicBezTo>
                  <a:pt x="23991" y="3338292"/>
                  <a:pt x="-5054" y="3115845"/>
                  <a:pt x="0" y="2939026"/>
                </a:cubicBezTo>
                <a:cubicBezTo>
                  <a:pt x="5054" y="2762207"/>
                  <a:pt x="-13206" y="2574481"/>
                  <a:pt x="0" y="2380523"/>
                </a:cubicBezTo>
                <a:cubicBezTo>
                  <a:pt x="13206" y="2186565"/>
                  <a:pt x="-740" y="1891866"/>
                  <a:pt x="0" y="1759963"/>
                </a:cubicBezTo>
                <a:cubicBezTo>
                  <a:pt x="740" y="1628060"/>
                  <a:pt x="-16952" y="1340900"/>
                  <a:pt x="0" y="1232488"/>
                </a:cubicBezTo>
                <a:cubicBezTo>
                  <a:pt x="16952" y="1124077"/>
                  <a:pt x="-5246" y="864610"/>
                  <a:pt x="0" y="518844"/>
                </a:cubicBezTo>
                <a:close/>
              </a:path>
              <a:path w="11733087" h="4140486" stroke="0" extrusionOk="0">
                <a:moveTo>
                  <a:pt x="0" y="518844"/>
                </a:moveTo>
                <a:cubicBezTo>
                  <a:pt x="1473" y="277326"/>
                  <a:pt x="237049" y="8496"/>
                  <a:pt x="518844" y="0"/>
                </a:cubicBezTo>
                <a:cubicBezTo>
                  <a:pt x="800526" y="32888"/>
                  <a:pt x="977565" y="25590"/>
                  <a:pt x="1294260" y="0"/>
                </a:cubicBezTo>
                <a:cubicBezTo>
                  <a:pt x="1610955" y="-25590"/>
                  <a:pt x="1633944" y="-13786"/>
                  <a:pt x="1748815" y="0"/>
                </a:cubicBezTo>
                <a:cubicBezTo>
                  <a:pt x="1863687" y="13786"/>
                  <a:pt x="2012868" y="11127"/>
                  <a:pt x="2203369" y="0"/>
                </a:cubicBezTo>
                <a:cubicBezTo>
                  <a:pt x="2393870" y="-11127"/>
                  <a:pt x="2650406" y="34630"/>
                  <a:pt x="2978786" y="0"/>
                </a:cubicBezTo>
                <a:cubicBezTo>
                  <a:pt x="3307166" y="-34630"/>
                  <a:pt x="3285874" y="16440"/>
                  <a:pt x="3540294" y="0"/>
                </a:cubicBezTo>
                <a:cubicBezTo>
                  <a:pt x="3794714" y="-16440"/>
                  <a:pt x="4002810" y="39186"/>
                  <a:pt x="4422665" y="0"/>
                </a:cubicBezTo>
                <a:cubicBezTo>
                  <a:pt x="4842520" y="-39186"/>
                  <a:pt x="4939205" y="-14507"/>
                  <a:pt x="5305035" y="0"/>
                </a:cubicBezTo>
                <a:cubicBezTo>
                  <a:pt x="5670865" y="14507"/>
                  <a:pt x="5817293" y="-16491"/>
                  <a:pt x="6080451" y="0"/>
                </a:cubicBezTo>
                <a:cubicBezTo>
                  <a:pt x="6343609" y="16491"/>
                  <a:pt x="6398548" y="1774"/>
                  <a:pt x="6535006" y="0"/>
                </a:cubicBezTo>
                <a:cubicBezTo>
                  <a:pt x="6671464" y="-1774"/>
                  <a:pt x="6730058" y="-17128"/>
                  <a:pt x="6882606" y="0"/>
                </a:cubicBezTo>
                <a:cubicBezTo>
                  <a:pt x="7035154" y="17128"/>
                  <a:pt x="7588441" y="21485"/>
                  <a:pt x="7764977" y="0"/>
                </a:cubicBezTo>
                <a:cubicBezTo>
                  <a:pt x="7941513" y="-21485"/>
                  <a:pt x="8191290" y="-4847"/>
                  <a:pt x="8433439" y="0"/>
                </a:cubicBezTo>
                <a:cubicBezTo>
                  <a:pt x="8675588" y="4847"/>
                  <a:pt x="8914859" y="13500"/>
                  <a:pt x="9101902" y="0"/>
                </a:cubicBezTo>
                <a:cubicBezTo>
                  <a:pt x="9288945" y="-13500"/>
                  <a:pt x="9341693" y="-22146"/>
                  <a:pt x="9556456" y="0"/>
                </a:cubicBezTo>
                <a:cubicBezTo>
                  <a:pt x="9771219" y="22146"/>
                  <a:pt x="9961263" y="-14963"/>
                  <a:pt x="10331873" y="0"/>
                </a:cubicBezTo>
                <a:cubicBezTo>
                  <a:pt x="10702483" y="14963"/>
                  <a:pt x="10832569" y="43995"/>
                  <a:pt x="11214243" y="0"/>
                </a:cubicBezTo>
                <a:cubicBezTo>
                  <a:pt x="11517596" y="-34848"/>
                  <a:pt x="11751927" y="256988"/>
                  <a:pt x="11733087" y="518844"/>
                </a:cubicBezTo>
                <a:cubicBezTo>
                  <a:pt x="11738791" y="733809"/>
                  <a:pt x="11753051" y="909178"/>
                  <a:pt x="11733087" y="1046320"/>
                </a:cubicBezTo>
                <a:cubicBezTo>
                  <a:pt x="11713123" y="1183462"/>
                  <a:pt x="11752604" y="1494557"/>
                  <a:pt x="11733087" y="1697907"/>
                </a:cubicBezTo>
                <a:cubicBezTo>
                  <a:pt x="11713570" y="1901257"/>
                  <a:pt x="11711596" y="2013683"/>
                  <a:pt x="11733087" y="2287439"/>
                </a:cubicBezTo>
                <a:cubicBezTo>
                  <a:pt x="11754578" y="2561195"/>
                  <a:pt x="11737666" y="2666001"/>
                  <a:pt x="11733087" y="2845943"/>
                </a:cubicBezTo>
                <a:cubicBezTo>
                  <a:pt x="11728508" y="3025885"/>
                  <a:pt x="11694410" y="3269601"/>
                  <a:pt x="11733087" y="3621642"/>
                </a:cubicBezTo>
                <a:cubicBezTo>
                  <a:pt x="11766054" y="3870942"/>
                  <a:pt x="11482605" y="4191949"/>
                  <a:pt x="11214243" y="4140486"/>
                </a:cubicBezTo>
                <a:cubicBezTo>
                  <a:pt x="10841912" y="4111318"/>
                  <a:pt x="10650006" y="4103244"/>
                  <a:pt x="10331873" y="4140486"/>
                </a:cubicBezTo>
                <a:cubicBezTo>
                  <a:pt x="10013740" y="4177729"/>
                  <a:pt x="9653326" y="4128363"/>
                  <a:pt x="9449502" y="4140486"/>
                </a:cubicBezTo>
                <a:cubicBezTo>
                  <a:pt x="9245678" y="4152609"/>
                  <a:pt x="9063314" y="4139782"/>
                  <a:pt x="8887994" y="4140486"/>
                </a:cubicBezTo>
                <a:cubicBezTo>
                  <a:pt x="8712674" y="4141190"/>
                  <a:pt x="8646368" y="4152264"/>
                  <a:pt x="8540393" y="4140486"/>
                </a:cubicBezTo>
                <a:cubicBezTo>
                  <a:pt x="8434418" y="4128708"/>
                  <a:pt x="8197832" y="4135019"/>
                  <a:pt x="8085839" y="4140486"/>
                </a:cubicBezTo>
                <a:cubicBezTo>
                  <a:pt x="7973846" y="4145953"/>
                  <a:pt x="7794632" y="4162361"/>
                  <a:pt x="7631284" y="4140486"/>
                </a:cubicBezTo>
                <a:cubicBezTo>
                  <a:pt x="7467936" y="4118611"/>
                  <a:pt x="7181250" y="4156560"/>
                  <a:pt x="6855868" y="4140486"/>
                </a:cubicBezTo>
                <a:cubicBezTo>
                  <a:pt x="6530486" y="4124412"/>
                  <a:pt x="6613643" y="4156965"/>
                  <a:pt x="6508267" y="4140486"/>
                </a:cubicBezTo>
                <a:cubicBezTo>
                  <a:pt x="6402891" y="4124007"/>
                  <a:pt x="6177968" y="4141928"/>
                  <a:pt x="6053713" y="4140486"/>
                </a:cubicBezTo>
                <a:cubicBezTo>
                  <a:pt x="5929458" y="4139044"/>
                  <a:pt x="5368582" y="4121062"/>
                  <a:pt x="5171343" y="4140486"/>
                </a:cubicBezTo>
                <a:cubicBezTo>
                  <a:pt x="4974104" y="4159911"/>
                  <a:pt x="4894873" y="4123590"/>
                  <a:pt x="4823742" y="4140486"/>
                </a:cubicBezTo>
                <a:cubicBezTo>
                  <a:pt x="4752611" y="4157382"/>
                  <a:pt x="4611779" y="4150360"/>
                  <a:pt x="4476142" y="4140486"/>
                </a:cubicBezTo>
                <a:cubicBezTo>
                  <a:pt x="4340505" y="4130612"/>
                  <a:pt x="4198111" y="4149286"/>
                  <a:pt x="4128541" y="4140486"/>
                </a:cubicBezTo>
                <a:cubicBezTo>
                  <a:pt x="4058971" y="4131686"/>
                  <a:pt x="3787405" y="4157343"/>
                  <a:pt x="3460079" y="4140486"/>
                </a:cubicBezTo>
                <a:cubicBezTo>
                  <a:pt x="3132753" y="4123629"/>
                  <a:pt x="2937070" y="4108394"/>
                  <a:pt x="2791616" y="4140486"/>
                </a:cubicBezTo>
                <a:cubicBezTo>
                  <a:pt x="2646162" y="4172578"/>
                  <a:pt x="2278468" y="4115723"/>
                  <a:pt x="2123154" y="4140486"/>
                </a:cubicBezTo>
                <a:cubicBezTo>
                  <a:pt x="1967840" y="4165249"/>
                  <a:pt x="1637965" y="4119446"/>
                  <a:pt x="1240783" y="4140486"/>
                </a:cubicBezTo>
                <a:cubicBezTo>
                  <a:pt x="843601" y="4161526"/>
                  <a:pt x="835222" y="4171848"/>
                  <a:pt x="518844" y="4140486"/>
                </a:cubicBezTo>
                <a:cubicBezTo>
                  <a:pt x="247338" y="4141149"/>
                  <a:pt x="-16582" y="3936799"/>
                  <a:pt x="0" y="3621642"/>
                </a:cubicBezTo>
                <a:cubicBezTo>
                  <a:pt x="-3183" y="3375812"/>
                  <a:pt x="7707" y="3321536"/>
                  <a:pt x="0" y="3063138"/>
                </a:cubicBezTo>
                <a:cubicBezTo>
                  <a:pt x="-7707" y="2804740"/>
                  <a:pt x="-1470" y="2634362"/>
                  <a:pt x="0" y="2473607"/>
                </a:cubicBezTo>
                <a:cubicBezTo>
                  <a:pt x="1470" y="2312852"/>
                  <a:pt x="-22051" y="2042815"/>
                  <a:pt x="0" y="1884075"/>
                </a:cubicBezTo>
                <a:cubicBezTo>
                  <a:pt x="22051" y="1725335"/>
                  <a:pt x="10213" y="1517445"/>
                  <a:pt x="0" y="1356599"/>
                </a:cubicBezTo>
                <a:cubicBezTo>
                  <a:pt x="-10213" y="1195753"/>
                  <a:pt x="21210" y="752926"/>
                  <a:pt x="0" y="5188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Hôm sau, Mai vô cùng ngạc nhiên và sung sướng khi nhìn thấy chậu lan. Vẫn là một nhành hoa tím biếc bung nở tuyệt đẹp.</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“Mẹ ơi, ông Bụt đã cứu con. – Mai kêu lên khe khẽ.</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3</a:t>
            </a:r>
          </a:p>
        </p:txBody>
      </p:sp>
    </p:spTree>
    <p:custDataLst>
      <p:tags r:id="rId1"/>
    </p:custDataLst>
    <p:extLst>
      <p:ext uri="{BB962C8B-B14F-4D97-AF65-F5344CB8AC3E}">
        <p14:creationId xmlns:p14="http://schemas.microsoft.com/office/powerpoint/2010/main" val="2852356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8"/>
          <a:stretch>
            <a:fillRect/>
          </a:stretch>
        </p:blipFill>
        <p:spPr>
          <a:xfrm>
            <a:off x="1949410" y="1679165"/>
            <a:ext cx="5724640" cy="2554445"/>
          </a:xfrm>
          <a:prstGeom prst="rect">
            <a:avLst/>
          </a:prstGeom>
        </p:spPr>
      </p:pic>
    </p:spTree>
    <p:custDataLst>
      <p:tags r:id="rId1"/>
    </p:custDataLst>
    <p:extLst>
      <p:ext uri="{BB962C8B-B14F-4D97-AF65-F5344CB8AC3E}">
        <p14:creationId xmlns:p14="http://schemas.microsoft.com/office/powerpoint/2010/main" val="19270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id="{98421A2F-E827-3018-4E09-3B6781449185}"/>
                  </a:ext>
                </a:extLst>
              </p:cNvPr>
              <p:cNvPicPr>
                <a:picLocks noChangeAspect="1"/>
              </p:cNvPicPr>
              <p:nvPr/>
            </p:nvPicPr>
            <p:blipFill rotWithShape="1">
              <a:blip r:embed="rId4">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262182C-26B7-F102-DBD0-0A698F7B05D9}"/>
              </a:ext>
            </a:extLst>
          </p:cNvPr>
          <p:cNvPicPr>
            <a:picLocks noChangeAspect="1"/>
          </p:cNvPicPr>
          <p:nvPr/>
        </p:nvPicPr>
        <p:blipFill>
          <a:blip r:embed="rId5"/>
          <a:stretch>
            <a:fillRect/>
          </a:stretch>
        </p:blipFill>
        <p:spPr>
          <a:xfrm>
            <a:off x="324448" y="450197"/>
            <a:ext cx="2280102" cy="835224"/>
          </a:xfrm>
          <a:prstGeom prst="rect">
            <a:avLst/>
          </a:prstGeom>
        </p:spPr>
      </p:pic>
    </p:spTree>
    <p:custDataLst>
      <p:tags r:id="rId1"/>
    </p:custDataLst>
    <p:extLst>
      <p:ext uri="{BB962C8B-B14F-4D97-AF65-F5344CB8AC3E}">
        <p14:creationId xmlns:p14="http://schemas.microsoft.com/office/powerpoint/2010/main" val="39827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46D4FE36-C2F8-4BAA-FBAB-4D74A90F3218}"/>
              </a:ext>
            </a:extLst>
          </p:cNvPr>
          <p:cNvPicPr>
            <a:picLocks noChangeAspect="1"/>
          </p:cNvPicPr>
          <p:nvPr/>
        </p:nvPicPr>
        <p:blipFill>
          <a:blip r:embed="rId4"/>
          <a:stretch>
            <a:fillRect/>
          </a:stretch>
        </p:blipFill>
        <p:spPr>
          <a:xfrm>
            <a:off x="417719" y="589569"/>
            <a:ext cx="2334970" cy="829128"/>
          </a:xfrm>
          <a:prstGeom prst="rect">
            <a:avLst/>
          </a:prstGeom>
        </p:spPr>
      </p:pic>
    </p:spTree>
    <p:custDataLst>
      <p:tags r:id="rId1"/>
    </p:custDataLst>
    <p:extLst>
      <p:ext uri="{BB962C8B-B14F-4D97-AF65-F5344CB8AC3E}">
        <p14:creationId xmlns:p14="http://schemas.microsoft.com/office/powerpoint/2010/main" val="26053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rPr>
              <a:t>Vì</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sao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ông</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nhạc</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sĩ</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lại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mua</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mới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thay</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cũ</a:t>
            </a:r>
            <a:r>
              <a:rPr lang="en-US" sz="4000" b="1" dirty="0">
                <a:solidFill>
                  <a:prstClr val="black"/>
                </a:solidFill>
                <a:latin typeface="Cambria" panose="02040503050406030204" pitchFamily="18"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id="{47C9F5D6-870B-A9DD-E8B9-F8F684DBA2D5}"/>
              </a:ext>
            </a:extLst>
          </p:cNvPr>
          <p:cNvPicPr>
            <a:picLocks noChangeAspect="1"/>
          </p:cNvPicPr>
          <p:nvPr/>
        </p:nvPicPr>
        <p:blipFill>
          <a:blip r:embed="rId4"/>
          <a:stretch>
            <a:fillRect/>
          </a:stretch>
        </p:blipFill>
        <p:spPr>
          <a:xfrm>
            <a:off x="292297" y="489203"/>
            <a:ext cx="2286198" cy="829128"/>
          </a:xfrm>
          <a:prstGeom prst="rect">
            <a:avLst/>
          </a:prstGeom>
        </p:spPr>
      </p:pic>
      <p:grpSp>
        <p:nvGrpSpPr>
          <p:cNvPr id="2" name="Group 1">
            <a:extLst>
              <a:ext uri="{FF2B5EF4-FFF2-40B4-BE49-F238E27FC236}">
                <a16:creationId xmlns:a16="http://schemas.microsoft.com/office/drawing/2014/main" id="{DB780880-B3E9-73D2-0FA5-E4363F0F89A5}"/>
              </a:ext>
            </a:extLst>
          </p:cNvPr>
          <p:cNvGrpSpPr/>
          <p:nvPr/>
        </p:nvGrpSpPr>
        <p:grpSpPr>
          <a:xfrm>
            <a:off x="1448656" y="2411335"/>
            <a:ext cx="9801546" cy="2982598"/>
            <a:chOff x="3498111" y="1897626"/>
            <a:chExt cx="7145079" cy="4767628"/>
          </a:xfrm>
        </p:grpSpPr>
        <p:sp>
          <p:nvSpPr>
            <p:cNvPr id="3" name="Rectangle: Rounded Corners 2">
              <a:extLst>
                <a:ext uri="{FF2B5EF4-FFF2-40B4-BE49-F238E27FC236}">
                  <a16:creationId xmlns:a16="http://schemas.microsoft.com/office/drawing/2014/main" id="{0808D212-820E-44AA-6CA2-9C0ED6E0F728}"/>
                </a:ext>
              </a:extLst>
            </p:cNvPr>
            <p:cNvSpPr/>
            <p:nvPr/>
          </p:nvSpPr>
          <p:spPr>
            <a:xfrm>
              <a:off x="3498111" y="1897626"/>
              <a:ext cx="7145079" cy="4767628"/>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8C04A2B-EE30-E501-529B-F975EB0A13F9}"/>
                </a:ext>
              </a:extLst>
            </p:cNvPr>
            <p:cNvSpPr txBox="1"/>
            <p:nvPr/>
          </p:nvSpPr>
          <p:spPr>
            <a:xfrm>
              <a:off x="3775227" y="2247487"/>
              <a:ext cx="6710682" cy="4083393"/>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Cambria" panose="02040503050406030204" pitchFamily="18" charset="0"/>
                  <a:ea typeface="Cambria" panose="02040503050406030204" pitchFamily="18" charset="0"/>
                </a:rPr>
                <a:t>Vì ông nhạc sĩ biết bạn Mai cũng rất buồn và lo sợ khi làm gãy nhành lan của ông. Ông mua chậu lan mới cũng để an ủi cô bé, giúp cô bé vui vẻ hơn.</a:t>
              </a:r>
              <a:endParaRPr lang="en-US" sz="4000" b="1" dirty="0">
                <a:solidFill>
                  <a:srgbClr val="FF0000"/>
                </a:solidFill>
                <a:effectLst/>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33097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id="{A6D33BFE-6772-5834-5A03-B89C94E06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5"/>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custDataLst>
      <p:tags r:id="rId1"/>
    </p:custDataLst>
    <p:extLst>
      <p:ext uri="{BB962C8B-B14F-4D97-AF65-F5344CB8AC3E}">
        <p14:creationId xmlns:p14="http://schemas.microsoft.com/office/powerpoint/2010/main" val="30674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4"/>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id="{3AB35467-5C93-31F6-5ED2-C4699F03F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id="{FA8DBF82-8DA6-496B-2CF3-F6C6C6A8418E}"/>
              </a:ext>
            </a:extLst>
          </p:cNvPr>
          <p:cNvPicPr>
            <a:picLocks noChangeAspect="1"/>
          </p:cNvPicPr>
          <p:nvPr/>
        </p:nvPicPr>
        <p:blipFill>
          <a:blip r:embed="rId6"/>
          <a:stretch>
            <a:fillRect/>
          </a:stretch>
        </p:blipFill>
        <p:spPr>
          <a:xfrm>
            <a:off x="7551505" y="2493174"/>
            <a:ext cx="4134598" cy="2604948"/>
          </a:xfrm>
          <a:prstGeom prst="rect">
            <a:avLst/>
          </a:prstGeom>
        </p:spPr>
      </p:pic>
    </p:spTree>
    <p:custDataLst>
      <p:tags r:id="rId1"/>
    </p:custDataLst>
    <p:extLst>
      <p:ext uri="{BB962C8B-B14F-4D97-AF65-F5344CB8AC3E}">
        <p14:creationId xmlns:p14="http://schemas.microsoft.com/office/powerpoint/2010/main" val="22595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2800767"/>
          </a:xfrm>
          <a:prstGeom prst="rect">
            <a:avLst/>
          </a:prstGeom>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4"/>
          <a:stretch>
            <a:fillRect/>
          </a:stretch>
        </p:blipFill>
        <p:spPr>
          <a:xfrm>
            <a:off x="2081207" y="111847"/>
            <a:ext cx="7803556" cy="2462997"/>
          </a:xfrm>
          <a:prstGeom prst="rect">
            <a:avLst/>
          </a:prstGeom>
        </p:spPr>
      </p:pic>
    </p:spTree>
    <p:custDataLst>
      <p:tags r:id="rId1"/>
    </p:custDataLst>
    <p:extLst>
      <p:ext uri="{BB962C8B-B14F-4D97-AF65-F5344CB8AC3E}">
        <p14:creationId xmlns:p14="http://schemas.microsoft.com/office/powerpoint/2010/main" val="7767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t="-1852"/>
          <a:stretch/>
        </p:blipFill>
        <p:spPr>
          <a:xfrm>
            <a:off x="878024" y="-81132"/>
            <a:ext cx="8721213" cy="5788035"/>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8436" y="-240636"/>
            <a:ext cx="11767200" cy="2506408"/>
          </a:xfrm>
          <a:prstGeom prst="rect">
            <a:avLst/>
          </a:prstGeom>
        </p:spPr>
      </p:pic>
      <p:pic>
        <p:nvPicPr>
          <p:cNvPr id="18" name="图片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flipH="1">
            <a:off x="6824947" y="3403048"/>
            <a:ext cx="4723817" cy="3454952"/>
          </a:xfrm>
          <a:prstGeom prst="rect">
            <a:avLst/>
          </a:prstGeom>
        </p:spPr>
      </p:pic>
      <p:pic>
        <p:nvPicPr>
          <p:cNvPr id="7" name="Picture 6">
            <a:extLst>
              <a:ext uri="{FF2B5EF4-FFF2-40B4-BE49-F238E27FC236}">
                <a16:creationId xmlns:a16="http://schemas.microsoft.com/office/drawing/2014/main" id="{8F18B08E-659D-0AEC-77AA-4EA897AD6BBE}"/>
              </a:ext>
            </a:extLst>
          </p:cNvPr>
          <p:cNvPicPr>
            <a:picLocks noChangeAspect="1"/>
          </p:cNvPicPr>
          <p:nvPr/>
        </p:nvPicPr>
        <p:blipFill>
          <a:blip r:embed="rId8"/>
          <a:stretch>
            <a:fillRect/>
          </a:stretch>
        </p:blipFill>
        <p:spPr>
          <a:xfrm>
            <a:off x="2427871" y="1151097"/>
            <a:ext cx="6041660" cy="3724979"/>
          </a:xfrm>
          <a:prstGeom prst="rect">
            <a:avLst/>
          </a:prstGeom>
        </p:spPr>
      </p:pic>
    </p:spTree>
    <p:custDataLst>
      <p:tags r:id="rId1"/>
    </p:custDataLst>
    <p:extLst>
      <p:ext uri="{BB962C8B-B14F-4D97-AF65-F5344CB8AC3E}">
        <p14:creationId xmlns:p14="http://schemas.microsoft.com/office/powerpoint/2010/main" val="348360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8"/>
          <a:stretch>
            <a:fillRect/>
          </a:stretch>
        </p:blipFill>
        <p:spPr>
          <a:xfrm>
            <a:off x="1328450" y="2551364"/>
            <a:ext cx="7498730" cy="1871634"/>
          </a:xfrm>
          <a:prstGeom prst="rect">
            <a:avLst/>
          </a:prstGeom>
        </p:spPr>
      </p:pic>
    </p:spTree>
    <p:custDataLst>
      <p:tags r:id="rId1"/>
    </p:custDataLst>
    <p:extLst>
      <p:ext uri="{BB962C8B-B14F-4D97-AF65-F5344CB8AC3E}">
        <p14:creationId xmlns:p14="http://schemas.microsoft.com/office/powerpoint/2010/main" val="1975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3FFA0-E4C9-B2D0-5E63-CED01E09D6E7}"/>
              </a:ext>
            </a:extLst>
          </p:cNvPr>
          <p:cNvPicPr>
            <a:picLocks noChangeAspect="1"/>
          </p:cNvPicPr>
          <p:nvPr/>
        </p:nvPicPr>
        <p:blipFill>
          <a:blip r:embed="rId4"/>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vi-VN" sz="4800"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a:t>
            </a:r>
            <a:r>
              <a:rPr lang="vi-VN" sz="4800" i="1" dirty="0">
                <a:solidFill>
                  <a:prstClr val="black"/>
                </a:solidFill>
                <a:latin typeface="Cambria" panose="02040503050406030204" pitchFamily="18" charset="0"/>
                <a:ea typeface="Cambria" panose="02040503050406030204" pitchFamily="18" charset="0"/>
              </a:rPr>
              <a:t>Mai, ngắt hoa, sơ ý, yêu hoa, cứu con, …</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custDataLst>
      <p:tags r:id="rId1"/>
    </p:custDataLst>
    <p:extLst>
      <p:ext uri="{BB962C8B-B14F-4D97-AF65-F5344CB8AC3E}">
        <p14:creationId xmlns:p14="http://schemas.microsoft.com/office/powerpoint/2010/main" val="181335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ờ</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hoa nở. Và sáng n</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ay</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một nhành lan đã bung xoè rung rinh trong nắng sớm, mời gọi đàn bướm dập dìu xung quanh. Mai sững người khi thấy cảnh tượng 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4"/>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5"/>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735837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Thu Hương)</a:t>
            </a:r>
          </a:p>
        </p:txBody>
      </p:sp>
    </p:spTree>
    <p:custDataLst>
      <p:tags r:id="rId1"/>
    </p:custDataLst>
    <p:extLst>
      <p:ext uri="{BB962C8B-B14F-4D97-AF65-F5344CB8AC3E}">
        <p14:creationId xmlns:p14="http://schemas.microsoft.com/office/powerpoint/2010/main" val="3955319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287676"/>
            <a:ext cx="11655455" cy="6372835"/>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Hình ảnh 5" descr="Ảnh có chứa đồ chơi, búp bê, đồ họa véc-tơ&#10;&#10;Mô tả được tạo tự động">
            <a:extLst>
              <a:ext uri="{FF2B5EF4-FFF2-40B4-BE49-F238E27FC236}">
                <a16:creationId xmlns:a16="http://schemas.microsoft.com/office/drawing/2014/main" id="{CEA2E356-1EC0-B427-BFE8-500D91429716}"/>
              </a:ext>
            </a:extLst>
          </p:cNvPr>
          <p:cNvPicPr>
            <a:picLocks noChangeAspect="1"/>
          </p:cNvPicPr>
          <p:nvPr/>
        </p:nvPicPr>
        <p:blipFill>
          <a:blip r:embed="rId5"/>
          <a:stretch>
            <a:fillRect/>
          </a:stretch>
        </p:blipFill>
        <p:spPr>
          <a:xfrm>
            <a:off x="1712837" y="1868898"/>
            <a:ext cx="7923727" cy="4538133"/>
          </a:xfrm>
          <a:prstGeom prst="rect">
            <a:avLst/>
          </a:prstGeom>
          <a:effectLst/>
        </p:spPr>
      </p:pic>
      <p:pic>
        <p:nvPicPr>
          <p:cNvPr id="6" name="Picture 5">
            <a:extLst>
              <a:ext uri="{FF2B5EF4-FFF2-40B4-BE49-F238E27FC236}">
                <a16:creationId xmlns:a16="http://schemas.microsoft.com/office/drawing/2014/main" id="{1C89E354-BB64-81A2-A135-AB096AE72931}"/>
              </a:ext>
            </a:extLst>
          </p:cNvPr>
          <p:cNvPicPr>
            <a:picLocks noChangeAspect="1"/>
          </p:cNvPicPr>
          <p:nvPr/>
        </p:nvPicPr>
        <p:blipFill>
          <a:blip r:embed="rId6"/>
          <a:stretch>
            <a:fillRect/>
          </a:stretch>
        </p:blipFill>
        <p:spPr>
          <a:xfrm>
            <a:off x="1322652" y="688200"/>
            <a:ext cx="9526841" cy="1284335"/>
          </a:xfrm>
          <a:prstGeom prst="rect">
            <a:avLst/>
          </a:prstGeom>
        </p:spPr>
      </p:pic>
    </p:spTree>
    <p:custDataLst>
      <p:tags r:id="rId1"/>
    </p:custDataLst>
    <p:controls>
      <mc:AlternateContent xmlns:mc="http://schemas.openxmlformats.org/markup-compatibility/2006">
        <mc:Choice xmlns:v="urn:schemas-microsoft-com:vml" Requires="v">
          <p:control name="TextBox1" r:id="rId2" imgW="5280840" imgH="1051560"/>
        </mc:Choice>
        <mc:Fallback>
          <p:control name="TextBox1" r:id="rId2" imgW="5280840" imgH="1051560">
            <p:pic>
              <p:nvPicPr>
                <p:cNvPr id="7" name="TextBox1">
                  <a:extLst>
                    <a:ext uri="{FF2B5EF4-FFF2-40B4-BE49-F238E27FC236}">
                      <a16:creationId xmlns:a16="http://schemas.microsoft.com/office/drawing/2014/main" id="{55222B10-9BB7-EC69-96FA-B84B3387B009}"/>
                    </a:ext>
                  </a:extLst>
                </p:cNvPr>
                <p:cNvPicPr>
                  <a:picLocks/>
                </p:cNvPicPr>
                <p:nvPr/>
              </p:nvPicPr>
              <p:blipFill>
                <a:blip r:embed="rId7"/>
                <a:stretch>
                  <a:fillRect/>
                </a:stretch>
              </p:blipFill>
              <p:spPr>
                <a:xfrm>
                  <a:off x="3245522" y="1878435"/>
                  <a:ext cx="5283200" cy="1049702"/>
                </a:xfrm>
                <a:prstGeom prst="rect">
                  <a:avLst/>
                </a:prstGeom>
              </p:spPr>
            </p:pic>
          </p:control>
        </mc:Fallback>
      </mc:AlternateContent>
    </p:controls>
    <p:extLst>
      <p:ext uri="{BB962C8B-B14F-4D97-AF65-F5344CB8AC3E}">
        <p14:creationId xmlns:p14="http://schemas.microsoft.com/office/powerpoint/2010/main" val="36567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940EBC-E51F-A50F-36FA-B9B603E86F44}"/>
              </a:ext>
            </a:extLst>
          </p:cNvPr>
          <p:cNvGrpSpPr/>
          <p:nvPr/>
        </p:nvGrpSpPr>
        <p:grpSpPr>
          <a:xfrm>
            <a:off x="380523" y="709338"/>
            <a:ext cx="3939121" cy="4034423"/>
            <a:chOff x="140091" y="293028"/>
            <a:chExt cx="3939121" cy="4034423"/>
          </a:xfrm>
        </p:grpSpPr>
        <p:pic>
          <p:nvPicPr>
            <p:cNvPr id="44" name="图片 4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0091" y="293028"/>
              <a:ext cx="3939121" cy="4034423"/>
            </a:xfrm>
            <a:prstGeom prst="rect">
              <a:avLst/>
            </a:prstGeom>
          </p:spPr>
        </p:pic>
        <p:sp>
          <p:nvSpPr>
            <p:cNvPr id="24" name="TextBox 23">
              <a:extLst>
                <a:ext uri="{FF2B5EF4-FFF2-40B4-BE49-F238E27FC236}">
                  <a16:creationId xmlns:a16="http://schemas.microsoft.com/office/drawing/2014/main" id="{6486E6DA-DE25-5B68-2E87-28777F74FFC2}"/>
                </a:ext>
              </a:extLst>
            </p:cNvPr>
            <p:cNvSpPr txBox="1"/>
            <p:nvPr/>
          </p:nvSpPr>
          <p:spPr>
            <a:xfrm>
              <a:off x="1161977" y="2277350"/>
              <a:ext cx="25775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Luyện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3" name="Group 2">
            <a:extLst>
              <a:ext uri="{FF2B5EF4-FFF2-40B4-BE49-F238E27FC236}">
                <a16:creationId xmlns:a16="http://schemas.microsoft.com/office/drawing/2014/main" id="{5E06C0DC-959B-DC0C-AFC8-6F520A7D78AA}"/>
              </a:ext>
            </a:extLst>
          </p:cNvPr>
          <p:cNvGrpSpPr/>
          <p:nvPr/>
        </p:nvGrpSpPr>
        <p:grpSpPr>
          <a:xfrm>
            <a:off x="3979936" y="1945376"/>
            <a:ext cx="4045568" cy="4143445"/>
            <a:chOff x="4114024" y="2002174"/>
            <a:chExt cx="4045568" cy="4143445"/>
          </a:xfrm>
        </p:grpSpPr>
        <p:pic>
          <p:nvPicPr>
            <p:cNvPr id="43" name="图片 4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14024" y="2002174"/>
              <a:ext cx="4045568" cy="4143445"/>
            </a:xfrm>
            <a:prstGeom prst="rect">
              <a:avLst/>
            </a:prstGeom>
          </p:spPr>
        </p:pic>
        <p:sp>
          <p:nvSpPr>
            <p:cNvPr id="25" name="TextBox 24">
              <a:extLst>
                <a:ext uri="{FF2B5EF4-FFF2-40B4-BE49-F238E27FC236}">
                  <a16:creationId xmlns:a16="http://schemas.microsoft.com/office/drawing/2014/main" id="{EE28D22D-6987-6E79-C7B7-39C49995A005}"/>
                </a:ext>
              </a:extLst>
            </p:cNvPr>
            <p:cNvSpPr txBox="1"/>
            <p:nvPr/>
          </p:nvSpPr>
          <p:spPr>
            <a:xfrm>
              <a:off x="5310045" y="4108535"/>
              <a:ext cx="22820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 name="Picture 3">
            <a:extLst>
              <a:ext uri="{FF2B5EF4-FFF2-40B4-BE49-F238E27FC236}">
                <a16:creationId xmlns:a16="http://schemas.microsoft.com/office/drawing/2014/main" id="{D0733621-D558-1855-37EA-5C4C537EBE85}"/>
              </a:ext>
            </a:extLst>
          </p:cNvPr>
          <p:cNvPicPr>
            <a:picLocks noChangeAspect="1"/>
          </p:cNvPicPr>
          <p:nvPr/>
        </p:nvPicPr>
        <p:blipFill>
          <a:blip r:embed="rId5"/>
          <a:stretch>
            <a:fillRect/>
          </a:stretch>
        </p:blipFill>
        <p:spPr>
          <a:xfrm>
            <a:off x="6952544" y="193865"/>
            <a:ext cx="4858933" cy="3877392"/>
          </a:xfrm>
          <a:prstGeom prst="rect">
            <a:avLst/>
          </a:prstGeom>
        </p:spPr>
      </p:pic>
    </p:spTree>
    <p:custDataLst>
      <p:tags r:id="rId1"/>
    </p:custDataLst>
    <p:extLst>
      <p:ext uri="{BB962C8B-B14F-4D97-AF65-F5344CB8AC3E}">
        <p14:creationId xmlns:p14="http://schemas.microsoft.com/office/powerpoint/2010/main" val="15093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4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pic>
        <p:nvPicPr>
          <p:cNvPr id="6" name="图片 5"/>
          <p:cNvPicPr>
            <a:picLocks noChangeAspect="1"/>
          </p:cNvPicPr>
          <p:nvPr/>
        </p:nvPicPr>
        <p:blipFill rotWithShape="1">
          <a:blip r:embed="rId6" cstate="print">
            <a:extLst>
              <a:ext uri="{28A0092B-C50C-407E-A947-70E740481C1C}">
                <a14:useLocalDpi xmlns:a14="http://schemas.microsoft.com/office/drawing/2010/main" val="0"/>
              </a:ext>
            </a:extLst>
          </a:blip>
          <a:srcRect t="-1852"/>
          <a:stretch/>
        </p:blipFill>
        <p:spPr>
          <a:xfrm>
            <a:off x="1981174" y="184639"/>
            <a:ext cx="8744086" cy="6077938"/>
          </a:xfrm>
          <a:prstGeom prst="rect">
            <a:avLst/>
          </a:prstGeom>
        </p:spPr>
      </p:pic>
      <p:pic>
        <p:nvPicPr>
          <p:cNvPr id="5" name="图片 4"/>
          <p:cNvPicPr>
            <a:picLocks noChangeAspect="1"/>
          </p:cNvPicPr>
          <p:nvPr/>
        </p:nvPicPr>
        <p:blipFill rotWithShape="1">
          <a:blip r:embed="rId7"/>
          <a:srcRect l="8537" t="9279" b="12603"/>
          <a:stretch/>
        </p:blipFill>
        <p:spPr>
          <a:xfrm>
            <a:off x="9706619" y="3314217"/>
            <a:ext cx="2196632" cy="3383336"/>
          </a:xfrm>
          <a:prstGeom prst="rect">
            <a:avLst/>
          </a:prstGeom>
        </p:spPr>
      </p:pic>
      <p:pic>
        <p:nvPicPr>
          <p:cNvPr id="11" name="图片 10"/>
          <p:cNvPicPr>
            <a:picLocks noChangeAspect="1"/>
          </p:cNvPicPr>
          <p:nvPr/>
        </p:nvPicPr>
        <p:blipFill rotWithShape="1">
          <a:blip r:embed="rId8"/>
          <a:srcRect t="8771" r="39144" b="11847"/>
          <a:stretch/>
        </p:blipFill>
        <p:spPr>
          <a:xfrm>
            <a:off x="226889" y="2906295"/>
            <a:ext cx="2994483" cy="3906041"/>
          </a:xfrm>
          <a:prstGeom prst="rect">
            <a:avLst/>
          </a:prstGeom>
        </p:spPr>
      </p:pic>
      <p:pic>
        <p:nvPicPr>
          <p:cNvPr id="2" name="Picture 1">
            <a:extLst>
              <a:ext uri="{FF2B5EF4-FFF2-40B4-BE49-F238E27FC236}">
                <a16:creationId xmlns:a16="http://schemas.microsoft.com/office/drawing/2014/main" id="{241BAA69-5602-A1E1-ED70-8408816E87ED}"/>
              </a:ext>
            </a:extLst>
          </p:cNvPr>
          <p:cNvPicPr>
            <a:picLocks noChangeAspect="1"/>
          </p:cNvPicPr>
          <p:nvPr/>
        </p:nvPicPr>
        <p:blipFill>
          <a:blip r:embed="rId9"/>
          <a:stretch>
            <a:fillRect/>
          </a:stretch>
        </p:blipFill>
        <p:spPr>
          <a:xfrm>
            <a:off x="3046548" y="1960187"/>
            <a:ext cx="6992718" cy="3121423"/>
          </a:xfrm>
          <a:prstGeom prst="rect">
            <a:avLst/>
          </a:prstGeom>
        </p:spPr>
      </p:pic>
    </p:spTree>
    <p:custDataLst>
      <p:tags r:id="rId1"/>
    </p:custDataLst>
    <p:extLst>
      <p:ext uri="{BB962C8B-B14F-4D97-AF65-F5344CB8AC3E}">
        <p14:creationId xmlns:p14="http://schemas.microsoft.com/office/powerpoint/2010/main" val="36794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979AF17-A85E-E89B-6631-91B37FB5EF7F}"/>
              </a:ext>
            </a:extLst>
          </p:cNvPr>
          <p:cNvSpPr/>
          <p:nvPr/>
        </p:nvSpPr>
        <p:spPr>
          <a:xfrm>
            <a:off x="747505" y="447675"/>
            <a:ext cx="9992139" cy="1504950"/>
          </a:xfrm>
          <a:custGeom>
            <a:avLst/>
            <a:gdLst>
              <a:gd name="connsiteX0" fmla="*/ 0 w 9992139"/>
              <a:gd name="connsiteY0" fmla="*/ 752475 h 1504950"/>
              <a:gd name="connsiteX1" fmla="*/ 752475 w 9992139"/>
              <a:gd name="connsiteY1" fmla="*/ 0 h 1504950"/>
              <a:gd name="connsiteX2" fmla="*/ 1405336 w 9992139"/>
              <a:gd name="connsiteY2" fmla="*/ 0 h 1504950"/>
              <a:gd name="connsiteX3" fmla="*/ 2058196 w 9992139"/>
              <a:gd name="connsiteY3" fmla="*/ 0 h 1504950"/>
              <a:gd name="connsiteX4" fmla="*/ 2541313 w 9992139"/>
              <a:gd name="connsiteY4" fmla="*/ 0 h 1504950"/>
              <a:gd name="connsiteX5" fmla="*/ 3024430 w 9992139"/>
              <a:gd name="connsiteY5" fmla="*/ 0 h 1504950"/>
              <a:gd name="connsiteX6" fmla="*/ 3422675 w 9992139"/>
              <a:gd name="connsiteY6" fmla="*/ 0 h 1504950"/>
              <a:gd name="connsiteX7" fmla="*/ 4160408 w 9992139"/>
              <a:gd name="connsiteY7" fmla="*/ 0 h 1504950"/>
              <a:gd name="connsiteX8" fmla="*/ 4728397 w 9992139"/>
              <a:gd name="connsiteY8" fmla="*/ 0 h 1504950"/>
              <a:gd name="connsiteX9" fmla="*/ 5466129 w 9992139"/>
              <a:gd name="connsiteY9" fmla="*/ 0 h 1504950"/>
              <a:gd name="connsiteX10" fmla="*/ 5949246 w 9992139"/>
              <a:gd name="connsiteY10" fmla="*/ 0 h 1504950"/>
              <a:gd name="connsiteX11" fmla="*/ 6602107 w 9992139"/>
              <a:gd name="connsiteY11" fmla="*/ 0 h 1504950"/>
              <a:gd name="connsiteX12" fmla="*/ 7339839 w 9992139"/>
              <a:gd name="connsiteY12" fmla="*/ 0 h 1504950"/>
              <a:gd name="connsiteX13" fmla="*/ 7907828 w 9992139"/>
              <a:gd name="connsiteY13" fmla="*/ 0 h 1504950"/>
              <a:gd name="connsiteX14" fmla="*/ 8475817 w 9992139"/>
              <a:gd name="connsiteY14" fmla="*/ 0 h 1504950"/>
              <a:gd name="connsiteX15" fmla="*/ 9239664 w 9992139"/>
              <a:gd name="connsiteY15" fmla="*/ 0 h 1504950"/>
              <a:gd name="connsiteX16" fmla="*/ 9992139 w 9992139"/>
              <a:gd name="connsiteY16" fmla="*/ 752475 h 1504950"/>
              <a:gd name="connsiteX17" fmla="*/ 9992139 w 9992139"/>
              <a:gd name="connsiteY17" fmla="*/ 752475 h 1504950"/>
              <a:gd name="connsiteX18" fmla="*/ 9239664 w 9992139"/>
              <a:gd name="connsiteY18" fmla="*/ 1504950 h 1504950"/>
              <a:gd name="connsiteX19" fmla="*/ 8671675 w 9992139"/>
              <a:gd name="connsiteY19" fmla="*/ 1504950 h 1504950"/>
              <a:gd name="connsiteX20" fmla="*/ 8018815 w 9992139"/>
              <a:gd name="connsiteY20" fmla="*/ 1504950 h 1504950"/>
              <a:gd name="connsiteX21" fmla="*/ 7365954 w 9992139"/>
              <a:gd name="connsiteY21" fmla="*/ 1504950 h 1504950"/>
              <a:gd name="connsiteX22" fmla="*/ 6713093 w 9992139"/>
              <a:gd name="connsiteY22" fmla="*/ 1504950 h 1504950"/>
              <a:gd name="connsiteX23" fmla="*/ 5975361 w 9992139"/>
              <a:gd name="connsiteY23" fmla="*/ 1504950 h 1504950"/>
              <a:gd name="connsiteX24" fmla="*/ 5407372 w 9992139"/>
              <a:gd name="connsiteY24" fmla="*/ 1504950 h 1504950"/>
              <a:gd name="connsiteX25" fmla="*/ 4754511 w 9992139"/>
              <a:gd name="connsiteY25" fmla="*/ 1504950 h 1504950"/>
              <a:gd name="connsiteX26" fmla="*/ 4271394 w 9992139"/>
              <a:gd name="connsiteY26" fmla="*/ 1504950 h 1504950"/>
              <a:gd name="connsiteX27" fmla="*/ 3703405 w 9992139"/>
              <a:gd name="connsiteY27" fmla="*/ 1504950 h 1504950"/>
              <a:gd name="connsiteX28" fmla="*/ 3220288 w 9992139"/>
              <a:gd name="connsiteY28" fmla="*/ 1504950 h 1504950"/>
              <a:gd name="connsiteX29" fmla="*/ 2737172 w 9992139"/>
              <a:gd name="connsiteY29" fmla="*/ 1504950 h 1504950"/>
              <a:gd name="connsiteX30" fmla="*/ 1999439 w 9992139"/>
              <a:gd name="connsiteY30" fmla="*/ 1504950 h 1504950"/>
              <a:gd name="connsiteX31" fmla="*/ 752475 w 9992139"/>
              <a:gd name="connsiteY31" fmla="*/ 1504950 h 1504950"/>
              <a:gd name="connsiteX32" fmla="*/ 0 w 9992139"/>
              <a:gd name="connsiteY32" fmla="*/ 752475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992139" h="1504950" fill="none" extrusionOk="0">
                <a:moveTo>
                  <a:pt x="0" y="752475"/>
                </a:moveTo>
                <a:cubicBezTo>
                  <a:pt x="-12210" y="333436"/>
                  <a:pt x="380222" y="35706"/>
                  <a:pt x="752475" y="0"/>
                </a:cubicBezTo>
                <a:cubicBezTo>
                  <a:pt x="1077301" y="11782"/>
                  <a:pt x="1268698" y="22120"/>
                  <a:pt x="1405336" y="0"/>
                </a:cubicBezTo>
                <a:cubicBezTo>
                  <a:pt x="1541974" y="-22120"/>
                  <a:pt x="1773986" y="-9858"/>
                  <a:pt x="2058196" y="0"/>
                </a:cubicBezTo>
                <a:cubicBezTo>
                  <a:pt x="2342406" y="9858"/>
                  <a:pt x="2340004" y="7690"/>
                  <a:pt x="2541313" y="0"/>
                </a:cubicBezTo>
                <a:cubicBezTo>
                  <a:pt x="2742622" y="-7690"/>
                  <a:pt x="2894197" y="12580"/>
                  <a:pt x="3024430" y="0"/>
                </a:cubicBezTo>
                <a:cubicBezTo>
                  <a:pt x="3154663" y="-12580"/>
                  <a:pt x="3278389" y="-10750"/>
                  <a:pt x="3422675" y="0"/>
                </a:cubicBezTo>
                <a:cubicBezTo>
                  <a:pt x="3566962" y="10750"/>
                  <a:pt x="3968797" y="-7448"/>
                  <a:pt x="4160408" y="0"/>
                </a:cubicBezTo>
                <a:cubicBezTo>
                  <a:pt x="4352019" y="7448"/>
                  <a:pt x="4573868" y="-19852"/>
                  <a:pt x="4728397" y="0"/>
                </a:cubicBezTo>
                <a:cubicBezTo>
                  <a:pt x="4882926" y="19852"/>
                  <a:pt x="5313422" y="1727"/>
                  <a:pt x="5466129" y="0"/>
                </a:cubicBezTo>
                <a:cubicBezTo>
                  <a:pt x="5618836" y="-1727"/>
                  <a:pt x="5768127" y="-3598"/>
                  <a:pt x="5949246" y="0"/>
                </a:cubicBezTo>
                <a:cubicBezTo>
                  <a:pt x="6130365" y="3598"/>
                  <a:pt x="6399881" y="-1756"/>
                  <a:pt x="6602107" y="0"/>
                </a:cubicBezTo>
                <a:cubicBezTo>
                  <a:pt x="6804333" y="1756"/>
                  <a:pt x="7022724" y="13557"/>
                  <a:pt x="7339839" y="0"/>
                </a:cubicBezTo>
                <a:cubicBezTo>
                  <a:pt x="7656954" y="-13557"/>
                  <a:pt x="7669874" y="-11252"/>
                  <a:pt x="7907828" y="0"/>
                </a:cubicBezTo>
                <a:cubicBezTo>
                  <a:pt x="8145782" y="11252"/>
                  <a:pt x="8319164" y="-19937"/>
                  <a:pt x="8475817" y="0"/>
                </a:cubicBezTo>
                <a:cubicBezTo>
                  <a:pt x="8632470" y="19937"/>
                  <a:pt x="8921021" y="3760"/>
                  <a:pt x="9239664" y="0"/>
                </a:cubicBezTo>
                <a:cubicBezTo>
                  <a:pt x="9588260" y="33366"/>
                  <a:pt x="9974389" y="331793"/>
                  <a:pt x="9992139" y="752475"/>
                </a:cubicBezTo>
                <a:lnTo>
                  <a:pt x="9992139" y="752475"/>
                </a:lnTo>
                <a:cubicBezTo>
                  <a:pt x="9914708" y="1164742"/>
                  <a:pt x="9626835" y="1487937"/>
                  <a:pt x="9239664" y="1504950"/>
                </a:cubicBezTo>
                <a:cubicBezTo>
                  <a:pt x="9118066" y="1481346"/>
                  <a:pt x="8824154" y="1519069"/>
                  <a:pt x="8671675" y="1504950"/>
                </a:cubicBezTo>
                <a:cubicBezTo>
                  <a:pt x="8519196" y="1490831"/>
                  <a:pt x="8289756" y="1522398"/>
                  <a:pt x="8018815" y="1504950"/>
                </a:cubicBezTo>
                <a:cubicBezTo>
                  <a:pt x="7747874" y="1487502"/>
                  <a:pt x="7683389" y="1473398"/>
                  <a:pt x="7365954" y="1504950"/>
                </a:cubicBezTo>
                <a:cubicBezTo>
                  <a:pt x="7048519" y="1536502"/>
                  <a:pt x="6863524" y="1506868"/>
                  <a:pt x="6713093" y="1504950"/>
                </a:cubicBezTo>
                <a:cubicBezTo>
                  <a:pt x="6562662" y="1503032"/>
                  <a:pt x="6252979" y="1508600"/>
                  <a:pt x="5975361" y="1504950"/>
                </a:cubicBezTo>
                <a:cubicBezTo>
                  <a:pt x="5697743" y="1501300"/>
                  <a:pt x="5664882" y="1487011"/>
                  <a:pt x="5407372" y="1504950"/>
                </a:cubicBezTo>
                <a:cubicBezTo>
                  <a:pt x="5149862" y="1522889"/>
                  <a:pt x="5031112" y="1527133"/>
                  <a:pt x="4754511" y="1504950"/>
                </a:cubicBezTo>
                <a:cubicBezTo>
                  <a:pt x="4477910" y="1482767"/>
                  <a:pt x="4461230" y="1516027"/>
                  <a:pt x="4271394" y="1504950"/>
                </a:cubicBezTo>
                <a:cubicBezTo>
                  <a:pt x="4081558" y="1493873"/>
                  <a:pt x="3824444" y="1504952"/>
                  <a:pt x="3703405" y="1504950"/>
                </a:cubicBezTo>
                <a:cubicBezTo>
                  <a:pt x="3582366" y="1504948"/>
                  <a:pt x="3377693" y="1517952"/>
                  <a:pt x="3220288" y="1504950"/>
                </a:cubicBezTo>
                <a:cubicBezTo>
                  <a:pt x="3062883" y="1491948"/>
                  <a:pt x="2855106" y="1504108"/>
                  <a:pt x="2737172" y="1504950"/>
                </a:cubicBezTo>
                <a:cubicBezTo>
                  <a:pt x="2619238" y="1505792"/>
                  <a:pt x="2239220" y="1472029"/>
                  <a:pt x="1999439" y="1504950"/>
                </a:cubicBezTo>
                <a:cubicBezTo>
                  <a:pt x="1759658" y="1537871"/>
                  <a:pt x="1072426" y="1495534"/>
                  <a:pt x="752475" y="1504950"/>
                </a:cubicBezTo>
                <a:cubicBezTo>
                  <a:pt x="317410" y="1518196"/>
                  <a:pt x="70680" y="1150207"/>
                  <a:pt x="0" y="752475"/>
                </a:cubicBezTo>
                <a:close/>
              </a:path>
              <a:path w="9992139" h="1504950" stroke="0" extrusionOk="0">
                <a:moveTo>
                  <a:pt x="0" y="752475"/>
                </a:moveTo>
                <a:cubicBezTo>
                  <a:pt x="-42364" y="381359"/>
                  <a:pt x="350110" y="55901"/>
                  <a:pt x="752475" y="0"/>
                </a:cubicBezTo>
                <a:cubicBezTo>
                  <a:pt x="985525" y="-7773"/>
                  <a:pt x="1010194" y="11830"/>
                  <a:pt x="1235592" y="0"/>
                </a:cubicBezTo>
                <a:cubicBezTo>
                  <a:pt x="1460990" y="-11830"/>
                  <a:pt x="1671930" y="25776"/>
                  <a:pt x="1803581" y="0"/>
                </a:cubicBezTo>
                <a:cubicBezTo>
                  <a:pt x="1935232" y="-25776"/>
                  <a:pt x="2024755" y="4026"/>
                  <a:pt x="2201826" y="0"/>
                </a:cubicBezTo>
                <a:cubicBezTo>
                  <a:pt x="2378898" y="-4026"/>
                  <a:pt x="2713268" y="10018"/>
                  <a:pt x="2939558" y="0"/>
                </a:cubicBezTo>
                <a:cubicBezTo>
                  <a:pt x="3165848" y="-10018"/>
                  <a:pt x="3144409" y="3535"/>
                  <a:pt x="3337803" y="0"/>
                </a:cubicBezTo>
                <a:cubicBezTo>
                  <a:pt x="3531197" y="-3535"/>
                  <a:pt x="3685432" y="15208"/>
                  <a:pt x="3990664" y="0"/>
                </a:cubicBezTo>
                <a:cubicBezTo>
                  <a:pt x="4295896" y="-15208"/>
                  <a:pt x="4332148" y="8346"/>
                  <a:pt x="4473781" y="0"/>
                </a:cubicBezTo>
                <a:cubicBezTo>
                  <a:pt x="4615414" y="-8346"/>
                  <a:pt x="4776229" y="17388"/>
                  <a:pt x="4956898" y="0"/>
                </a:cubicBezTo>
                <a:cubicBezTo>
                  <a:pt x="5137567" y="-17388"/>
                  <a:pt x="5247021" y="-16530"/>
                  <a:pt x="5355143" y="0"/>
                </a:cubicBezTo>
                <a:cubicBezTo>
                  <a:pt x="5463266" y="16530"/>
                  <a:pt x="5615920" y="-1287"/>
                  <a:pt x="5753388" y="0"/>
                </a:cubicBezTo>
                <a:cubicBezTo>
                  <a:pt x="5890856" y="1287"/>
                  <a:pt x="6030036" y="3536"/>
                  <a:pt x="6236505" y="0"/>
                </a:cubicBezTo>
                <a:cubicBezTo>
                  <a:pt x="6442974" y="-3536"/>
                  <a:pt x="6676301" y="-19075"/>
                  <a:pt x="6804494" y="0"/>
                </a:cubicBezTo>
                <a:cubicBezTo>
                  <a:pt x="6932687" y="19075"/>
                  <a:pt x="7277334" y="-30457"/>
                  <a:pt x="7542226" y="0"/>
                </a:cubicBezTo>
                <a:cubicBezTo>
                  <a:pt x="7807118" y="30457"/>
                  <a:pt x="7945302" y="22834"/>
                  <a:pt x="8195087" y="0"/>
                </a:cubicBezTo>
                <a:cubicBezTo>
                  <a:pt x="8444872" y="-22834"/>
                  <a:pt x="8928268" y="1671"/>
                  <a:pt x="9239664" y="0"/>
                </a:cubicBezTo>
                <a:cubicBezTo>
                  <a:pt x="9597114" y="-15612"/>
                  <a:pt x="10038863" y="339120"/>
                  <a:pt x="9992139" y="752475"/>
                </a:cubicBezTo>
                <a:lnTo>
                  <a:pt x="9992139" y="752475"/>
                </a:lnTo>
                <a:cubicBezTo>
                  <a:pt x="9964672" y="1098303"/>
                  <a:pt x="9638859" y="1512758"/>
                  <a:pt x="9239664" y="1504950"/>
                </a:cubicBezTo>
                <a:cubicBezTo>
                  <a:pt x="9085834" y="1524571"/>
                  <a:pt x="8792500" y="1528998"/>
                  <a:pt x="8671675" y="1504950"/>
                </a:cubicBezTo>
                <a:cubicBezTo>
                  <a:pt x="8550850" y="1480902"/>
                  <a:pt x="8183179" y="1479104"/>
                  <a:pt x="7933943" y="1504950"/>
                </a:cubicBezTo>
                <a:cubicBezTo>
                  <a:pt x="7684707" y="1530796"/>
                  <a:pt x="7549177" y="1504893"/>
                  <a:pt x="7196210" y="1504950"/>
                </a:cubicBezTo>
                <a:cubicBezTo>
                  <a:pt x="6843243" y="1505007"/>
                  <a:pt x="6698463" y="1517200"/>
                  <a:pt x="6373606" y="1504950"/>
                </a:cubicBezTo>
                <a:cubicBezTo>
                  <a:pt x="6048749" y="1492700"/>
                  <a:pt x="6031338" y="1475547"/>
                  <a:pt x="5720745" y="1504950"/>
                </a:cubicBezTo>
                <a:cubicBezTo>
                  <a:pt x="5410152" y="1534353"/>
                  <a:pt x="5073203" y="1522246"/>
                  <a:pt x="4898140" y="1504950"/>
                </a:cubicBezTo>
                <a:cubicBezTo>
                  <a:pt x="4723077" y="1487654"/>
                  <a:pt x="4554298" y="1525716"/>
                  <a:pt x="4415023" y="1504950"/>
                </a:cubicBezTo>
                <a:cubicBezTo>
                  <a:pt x="4275748" y="1484184"/>
                  <a:pt x="4103291" y="1479336"/>
                  <a:pt x="3847035" y="1504950"/>
                </a:cubicBezTo>
                <a:cubicBezTo>
                  <a:pt x="3590779" y="1530564"/>
                  <a:pt x="3278525" y="1479516"/>
                  <a:pt x="3109302" y="1504950"/>
                </a:cubicBezTo>
                <a:cubicBezTo>
                  <a:pt x="2940079" y="1530384"/>
                  <a:pt x="2619255" y="1474151"/>
                  <a:pt x="2371570" y="1504950"/>
                </a:cubicBezTo>
                <a:cubicBezTo>
                  <a:pt x="2123885" y="1535749"/>
                  <a:pt x="1963295" y="1517987"/>
                  <a:pt x="1718709" y="1504950"/>
                </a:cubicBezTo>
                <a:cubicBezTo>
                  <a:pt x="1474123" y="1491913"/>
                  <a:pt x="1404529" y="1498686"/>
                  <a:pt x="1320464" y="1504950"/>
                </a:cubicBezTo>
                <a:cubicBezTo>
                  <a:pt x="1236399" y="1511214"/>
                  <a:pt x="910924" y="1481815"/>
                  <a:pt x="752475" y="1504950"/>
                </a:cubicBezTo>
                <a:cubicBezTo>
                  <a:pt x="345185" y="1596168"/>
                  <a:pt x="51928" y="1172467"/>
                  <a:pt x="0" y="752475"/>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Hãy kể những điều em biết về ông Bụt trong những truyện cổ tích mà em đã đọc.</a:t>
            </a:r>
            <a:endParaRPr lang="en-US" sz="40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F5E6A9B-B857-396C-9D25-5E989F8AE163}"/>
              </a:ext>
            </a:extLst>
          </p:cNvPr>
          <p:cNvPicPr>
            <a:picLocks noChangeAspect="1"/>
          </p:cNvPicPr>
          <p:nvPr/>
        </p:nvPicPr>
        <p:blipFill>
          <a:blip r:embed="rId4"/>
          <a:stretch>
            <a:fillRect/>
          </a:stretch>
        </p:blipFill>
        <p:spPr>
          <a:xfrm>
            <a:off x="5357729" y="2550137"/>
            <a:ext cx="2799365" cy="3660163"/>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DA36CAA9-0776-E809-5A76-3F192BB42A90}"/>
              </a:ext>
            </a:extLst>
          </p:cNvPr>
          <p:cNvPicPr>
            <a:picLocks noChangeAspect="1"/>
          </p:cNvPicPr>
          <p:nvPr/>
        </p:nvPicPr>
        <p:blipFill>
          <a:blip r:embed="rId5"/>
          <a:stretch>
            <a:fillRect/>
          </a:stretch>
        </p:blipFill>
        <p:spPr>
          <a:xfrm>
            <a:off x="2588605" y="2454219"/>
            <a:ext cx="2540758" cy="3756081"/>
          </a:xfrm>
          <a:prstGeom prst="rect">
            <a:avLst/>
          </a:prstGeom>
          <a:effectLst>
            <a:outerShdw blurRad="76200" dir="13500000" sy="23000" kx="1200000" algn="br" rotWithShape="0">
              <a:prstClr val="black">
                <a:alpha val="20000"/>
              </a:prstClr>
            </a:outerShdw>
          </a:effectLst>
        </p:spPr>
      </p:pic>
    </p:spTree>
    <p:custDataLst>
      <p:tags r:id="rId1"/>
    </p:custDataLst>
    <p:extLst>
      <p:ext uri="{BB962C8B-B14F-4D97-AF65-F5344CB8AC3E}">
        <p14:creationId xmlns:p14="http://schemas.microsoft.com/office/powerpoint/2010/main" val="19041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A15F5-ED2B-F51F-FF96-BCC49AD72ACC}"/>
              </a:ext>
            </a:extLst>
          </p:cNvPr>
          <p:cNvPicPr>
            <a:picLocks noChangeAspect="1"/>
          </p:cNvPicPr>
          <p:nvPr/>
        </p:nvPicPr>
        <p:blipFill>
          <a:blip r:embed="rId4"/>
          <a:stretch>
            <a:fillRect/>
          </a:stretch>
        </p:blipFill>
        <p:spPr>
          <a:xfrm>
            <a:off x="490537" y="1604962"/>
            <a:ext cx="3438525" cy="36480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peech Bubble: Rectangle with Corners Rounded 4">
            <a:extLst>
              <a:ext uri="{FF2B5EF4-FFF2-40B4-BE49-F238E27FC236}">
                <a16:creationId xmlns:a16="http://schemas.microsoft.com/office/drawing/2014/main" id="{6FD5AEFE-3A49-E078-AE37-20C4C8E4B7A8}"/>
              </a:ext>
            </a:extLst>
          </p:cNvPr>
          <p:cNvSpPr/>
          <p:nvPr/>
        </p:nvSpPr>
        <p:spPr>
          <a:xfrm>
            <a:off x="4404260" y="980145"/>
            <a:ext cx="6996142" cy="2963205"/>
          </a:xfrm>
          <a:custGeom>
            <a:avLst/>
            <a:gdLst>
              <a:gd name="connsiteX0" fmla="*/ 0 w 6996142"/>
              <a:gd name="connsiteY0" fmla="*/ 493877 h 2963205"/>
              <a:gd name="connsiteX1" fmla="*/ 493877 w 6996142"/>
              <a:gd name="connsiteY1" fmla="*/ 0 h 2963205"/>
              <a:gd name="connsiteX2" fmla="*/ 1166024 w 6996142"/>
              <a:gd name="connsiteY2" fmla="*/ 0 h 2963205"/>
              <a:gd name="connsiteX3" fmla="*/ 1166024 w 6996142"/>
              <a:gd name="connsiteY3" fmla="*/ 0 h 2963205"/>
              <a:gd name="connsiteX4" fmla="*/ 2915059 w 6996142"/>
              <a:gd name="connsiteY4" fmla="*/ 0 h 2963205"/>
              <a:gd name="connsiteX5" fmla="*/ 6502265 w 6996142"/>
              <a:gd name="connsiteY5" fmla="*/ 0 h 2963205"/>
              <a:gd name="connsiteX6" fmla="*/ 6996142 w 6996142"/>
              <a:gd name="connsiteY6" fmla="*/ 493877 h 2963205"/>
              <a:gd name="connsiteX7" fmla="*/ 6996142 w 6996142"/>
              <a:gd name="connsiteY7" fmla="*/ 1728536 h 2963205"/>
              <a:gd name="connsiteX8" fmla="*/ 6996142 w 6996142"/>
              <a:gd name="connsiteY8" fmla="*/ 1728536 h 2963205"/>
              <a:gd name="connsiteX9" fmla="*/ 6996142 w 6996142"/>
              <a:gd name="connsiteY9" fmla="*/ 2469338 h 2963205"/>
              <a:gd name="connsiteX10" fmla="*/ 6996142 w 6996142"/>
              <a:gd name="connsiteY10" fmla="*/ 2469328 h 2963205"/>
              <a:gd name="connsiteX11" fmla="*/ 6502265 w 6996142"/>
              <a:gd name="connsiteY11" fmla="*/ 2963205 h 2963205"/>
              <a:gd name="connsiteX12" fmla="*/ 2915059 w 6996142"/>
              <a:gd name="connsiteY12" fmla="*/ 2963205 h 2963205"/>
              <a:gd name="connsiteX13" fmla="*/ 1166024 w 6996142"/>
              <a:gd name="connsiteY13" fmla="*/ 2963205 h 2963205"/>
              <a:gd name="connsiteX14" fmla="*/ 1166024 w 6996142"/>
              <a:gd name="connsiteY14" fmla="*/ 2963205 h 2963205"/>
              <a:gd name="connsiteX15" fmla="*/ 493877 w 6996142"/>
              <a:gd name="connsiteY15" fmla="*/ 2963205 h 2963205"/>
              <a:gd name="connsiteX16" fmla="*/ 0 w 6996142"/>
              <a:gd name="connsiteY16" fmla="*/ 2469328 h 2963205"/>
              <a:gd name="connsiteX17" fmla="*/ 0 w 6996142"/>
              <a:gd name="connsiteY17" fmla="*/ 2469338 h 2963205"/>
              <a:gd name="connsiteX18" fmla="*/ -576832 w 6996142"/>
              <a:gd name="connsiteY18" fmla="*/ 1518406 h 2963205"/>
              <a:gd name="connsiteX19" fmla="*/ 0 w 6996142"/>
              <a:gd name="connsiteY19" fmla="*/ 1728536 h 2963205"/>
              <a:gd name="connsiteX20" fmla="*/ 0 w 6996142"/>
              <a:gd name="connsiteY20" fmla="*/ 493877 h 29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142" h="2963205" fill="none" extrusionOk="0">
                <a:moveTo>
                  <a:pt x="0" y="493877"/>
                </a:moveTo>
                <a:cubicBezTo>
                  <a:pt x="-17062" y="204690"/>
                  <a:pt x="225620" y="18548"/>
                  <a:pt x="493877" y="0"/>
                </a:cubicBezTo>
                <a:cubicBezTo>
                  <a:pt x="733348" y="46315"/>
                  <a:pt x="936945" y="1688"/>
                  <a:pt x="1166024" y="0"/>
                </a:cubicBezTo>
                <a:lnTo>
                  <a:pt x="1166024" y="0"/>
                </a:lnTo>
                <a:cubicBezTo>
                  <a:pt x="1497050" y="157096"/>
                  <a:pt x="2535249" y="49801"/>
                  <a:pt x="2915059" y="0"/>
                </a:cubicBezTo>
                <a:cubicBezTo>
                  <a:pt x="3946200" y="20877"/>
                  <a:pt x="5546274" y="-58182"/>
                  <a:pt x="6502265" y="0"/>
                </a:cubicBezTo>
                <a:cubicBezTo>
                  <a:pt x="6817547" y="10076"/>
                  <a:pt x="7011727" y="177243"/>
                  <a:pt x="6996142" y="493877"/>
                </a:cubicBezTo>
                <a:cubicBezTo>
                  <a:pt x="7031066" y="957782"/>
                  <a:pt x="6988272" y="1126312"/>
                  <a:pt x="6996142" y="1728536"/>
                </a:cubicBezTo>
                <a:lnTo>
                  <a:pt x="6996142" y="1728536"/>
                </a:lnTo>
                <a:cubicBezTo>
                  <a:pt x="6961040" y="2013070"/>
                  <a:pt x="6988273" y="2250171"/>
                  <a:pt x="6996142" y="2469338"/>
                </a:cubicBezTo>
                <a:cubicBezTo>
                  <a:pt x="6996142" y="2469335"/>
                  <a:pt x="6996142" y="2469331"/>
                  <a:pt x="6996142" y="2469328"/>
                </a:cubicBezTo>
                <a:cubicBezTo>
                  <a:pt x="7014747" y="2760341"/>
                  <a:pt x="6759619" y="2954614"/>
                  <a:pt x="6502265" y="2963205"/>
                </a:cubicBezTo>
                <a:cubicBezTo>
                  <a:pt x="4866892" y="2923539"/>
                  <a:pt x="3354900" y="3090854"/>
                  <a:pt x="2915059" y="2963205"/>
                </a:cubicBezTo>
                <a:cubicBezTo>
                  <a:pt x="2227572" y="3119697"/>
                  <a:pt x="1878730" y="2971499"/>
                  <a:pt x="1166024" y="2963205"/>
                </a:cubicBezTo>
                <a:lnTo>
                  <a:pt x="1166024" y="2963205"/>
                </a:lnTo>
                <a:cubicBezTo>
                  <a:pt x="1011203" y="2943672"/>
                  <a:pt x="670623" y="2938645"/>
                  <a:pt x="493877" y="2963205"/>
                </a:cubicBezTo>
                <a:cubicBezTo>
                  <a:pt x="218922" y="2996950"/>
                  <a:pt x="4836" y="2734313"/>
                  <a:pt x="0" y="2469328"/>
                </a:cubicBezTo>
                <a:cubicBezTo>
                  <a:pt x="-1" y="2469329"/>
                  <a:pt x="0" y="2469333"/>
                  <a:pt x="0" y="2469338"/>
                </a:cubicBezTo>
                <a:cubicBezTo>
                  <a:pt x="-190988" y="2256851"/>
                  <a:pt x="-520562" y="1694219"/>
                  <a:pt x="-576832" y="1518406"/>
                </a:cubicBezTo>
                <a:cubicBezTo>
                  <a:pt x="-488797" y="1535606"/>
                  <a:pt x="-139775" y="1729264"/>
                  <a:pt x="0" y="1728536"/>
                </a:cubicBezTo>
                <a:cubicBezTo>
                  <a:pt x="74044" y="1386714"/>
                  <a:pt x="45067" y="900464"/>
                  <a:pt x="0" y="493877"/>
                </a:cubicBezTo>
                <a:close/>
              </a:path>
              <a:path w="6996142" h="2963205" stroke="0" extrusionOk="0">
                <a:moveTo>
                  <a:pt x="0" y="493877"/>
                </a:moveTo>
                <a:cubicBezTo>
                  <a:pt x="3736" y="208956"/>
                  <a:pt x="193315" y="28666"/>
                  <a:pt x="493877" y="0"/>
                </a:cubicBezTo>
                <a:cubicBezTo>
                  <a:pt x="710342" y="-26405"/>
                  <a:pt x="863263" y="-50015"/>
                  <a:pt x="1166024" y="0"/>
                </a:cubicBezTo>
                <a:lnTo>
                  <a:pt x="1166024" y="0"/>
                </a:lnTo>
                <a:cubicBezTo>
                  <a:pt x="1797741" y="-37898"/>
                  <a:pt x="2625956" y="138927"/>
                  <a:pt x="2915059" y="0"/>
                </a:cubicBezTo>
                <a:cubicBezTo>
                  <a:pt x="4296894" y="-137111"/>
                  <a:pt x="5053338" y="4097"/>
                  <a:pt x="6502265" y="0"/>
                </a:cubicBezTo>
                <a:cubicBezTo>
                  <a:pt x="6795645" y="-2461"/>
                  <a:pt x="6967208" y="179729"/>
                  <a:pt x="6996142" y="493877"/>
                </a:cubicBezTo>
                <a:cubicBezTo>
                  <a:pt x="6908285" y="705556"/>
                  <a:pt x="7104230" y="1531511"/>
                  <a:pt x="6996142" y="1728536"/>
                </a:cubicBezTo>
                <a:lnTo>
                  <a:pt x="6996142" y="1728536"/>
                </a:lnTo>
                <a:cubicBezTo>
                  <a:pt x="7044445" y="1971555"/>
                  <a:pt x="6938488" y="2194845"/>
                  <a:pt x="6996142" y="2469338"/>
                </a:cubicBezTo>
                <a:cubicBezTo>
                  <a:pt x="6996142" y="2469333"/>
                  <a:pt x="6996141" y="2469329"/>
                  <a:pt x="6996142" y="2469328"/>
                </a:cubicBezTo>
                <a:cubicBezTo>
                  <a:pt x="7042111" y="2713847"/>
                  <a:pt x="6772157" y="2932464"/>
                  <a:pt x="6502265" y="2963205"/>
                </a:cubicBezTo>
                <a:cubicBezTo>
                  <a:pt x="5265348" y="2970734"/>
                  <a:pt x="3578387" y="3092933"/>
                  <a:pt x="2915059" y="2963205"/>
                </a:cubicBezTo>
                <a:cubicBezTo>
                  <a:pt x="2266499" y="3029664"/>
                  <a:pt x="1702619" y="3083365"/>
                  <a:pt x="1166024" y="2963205"/>
                </a:cubicBezTo>
                <a:lnTo>
                  <a:pt x="1166024" y="2963205"/>
                </a:lnTo>
                <a:cubicBezTo>
                  <a:pt x="1054537" y="2919927"/>
                  <a:pt x="766871" y="3014831"/>
                  <a:pt x="493877" y="2963205"/>
                </a:cubicBezTo>
                <a:cubicBezTo>
                  <a:pt x="207296" y="2919167"/>
                  <a:pt x="26947" y="2785022"/>
                  <a:pt x="0" y="2469328"/>
                </a:cubicBezTo>
                <a:cubicBezTo>
                  <a:pt x="0" y="2469331"/>
                  <a:pt x="-1" y="2469333"/>
                  <a:pt x="0" y="2469338"/>
                </a:cubicBezTo>
                <a:cubicBezTo>
                  <a:pt x="-166773" y="2094552"/>
                  <a:pt x="-231571" y="1905351"/>
                  <a:pt x="-576832" y="1518406"/>
                </a:cubicBezTo>
                <a:cubicBezTo>
                  <a:pt x="-396093" y="1591980"/>
                  <a:pt x="-200542" y="1686599"/>
                  <a:pt x="0" y="1728536"/>
                </a:cubicBezTo>
                <a:cubicBezTo>
                  <a:pt x="-60994" y="1301003"/>
                  <a:pt x="-81028" y="1099748"/>
                  <a:pt x="0" y="493877"/>
                </a:cubicBez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58245"/>
                      <a:gd name="adj2" fmla="val 124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Ông Bụt có râu tóc bạc phơ, khuôn mặt hiền từ, rất tốt bụng, hay giúp đỡ những người gặp khó khăn, có nhiều phép lạ, thường hiện ra bất ngờ, vào đúng lúc người ta cần nhất,…</a:t>
            </a:r>
            <a:endParaRPr lang="vi-VN" sz="3200"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6926434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8"/>
          <a:stretch>
            <a:fillRect/>
          </a:stretch>
        </p:blipFill>
        <p:spPr>
          <a:xfrm>
            <a:off x="1500025" y="2674295"/>
            <a:ext cx="6576759" cy="2923457"/>
          </a:xfrm>
          <a:prstGeom prst="rect">
            <a:avLst/>
          </a:prstGeom>
        </p:spPr>
      </p:pic>
    </p:spTree>
    <p:custDataLst>
      <p:tags r:id="rId1"/>
    </p:custDataLst>
    <p:extLst>
      <p:ext uri="{BB962C8B-B14F-4D97-AF65-F5344CB8AC3E}">
        <p14:creationId xmlns:p14="http://schemas.microsoft.com/office/powerpoint/2010/main" val="33770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lvl="0" algn="just"/>
            <a:r>
              <a:rPr lang="vi-VN" sz="2300" dirty="0">
                <a:solidFill>
                  <a:prstClr val="black"/>
                </a:solidFill>
                <a:latin typeface="Cambria" panose="02040503050406030204" pitchFamily="18" charset="0"/>
              </a:rPr>
              <a:t> </a:t>
            </a:r>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lang="en-US" sz="2300" dirty="0">
                <a:solidFill>
                  <a:prstClr val="black"/>
                </a:solidFill>
                <a:latin typeface="Cambria" panose="02040503050406030204" pitchFamily="18" charset="0"/>
              </a:rPr>
              <a:t>ờ</a:t>
            </a:r>
            <a:r>
              <a:rPr lang="vi-VN" sz="2300" dirty="0">
                <a:solidFill>
                  <a:prstClr val="black"/>
                </a:solidFill>
                <a:latin typeface="Cambria" panose="02040503050406030204" pitchFamily="18" charset="0"/>
              </a:rPr>
              <a:t> hoa nở. Và sáng n</a:t>
            </a:r>
            <a:r>
              <a:rPr lang="en-US" sz="2300" dirty="0">
                <a:solidFill>
                  <a:prstClr val="black"/>
                </a:solidFill>
                <a:latin typeface="Cambria" panose="02040503050406030204" pitchFamily="18" charset="0"/>
              </a:rPr>
              <a:t>ay</a:t>
            </a:r>
            <a:r>
              <a:rPr lang="vi-VN" sz="2300" dirty="0">
                <a:solidFill>
                  <a:prstClr val="black"/>
                </a:solidFill>
                <a:latin typeface="Cambria" panose="02040503050406030204" pitchFamily="18" charset="0"/>
              </a:rPr>
              <a:t>, một nhành lan đã bung xoè rung rinh trong nắng sớm, mời gọi đàn bướm dập dìu xung quanh. Mai sững người khi thấy cảnh tượng ấy.</a:t>
            </a:r>
          </a:p>
          <a:p>
            <a:pPr lvl="0" algn="just"/>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algn="just"/>
            <a:r>
              <a:rPr lang="vi-VN" sz="2300" dirty="0">
                <a:solidFill>
                  <a:prstClr val="black"/>
                </a:solidFill>
                <a:latin typeface="Cambria" panose="02040503050406030204" pitchFamily="18" charset="0"/>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4"/>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5"/>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9032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Mẹ ơi, con không ngắt. Con chỉ sơ ý thôi...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Cô bé oà khóc. Người mẹ thở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Con có biết ông chủ nhà rất yêu hoa không? Con qua xin lỗi ông đi.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Hôm sau, Mai vô cùng ngạc nhiên và sung sướng khi nhìn thấy chậu lan. Vẫn là một nhành hoa tím biếc bung nở tuyệt đẹp.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“Mẹ ơi, ông Bụt đã cứu con. – Mai kêu lên khe khẽ.</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dirty="0">
                <a:latin typeface="Cambria" panose="02040503050406030204" pitchFamily="18" charset="0"/>
                <a:ea typeface="Cambria" panose="02040503050406030204" pitchFamily="18" charset="0"/>
              </a:rPr>
              <a:t>(Võ Thu Hương)</a:t>
            </a:r>
          </a:p>
        </p:txBody>
      </p:sp>
    </p:spTree>
    <p:custDataLst>
      <p:tags r:id="rId1"/>
    </p:custDataLst>
    <p:extLst>
      <p:ext uri="{BB962C8B-B14F-4D97-AF65-F5344CB8AC3E}">
        <p14:creationId xmlns:p14="http://schemas.microsoft.com/office/powerpoint/2010/main" val="15783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5"/>
          <a:stretch>
            <a:fillRect/>
          </a:stretch>
        </p:blipFill>
        <p:spPr>
          <a:xfrm>
            <a:off x="89995" y="181483"/>
            <a:ext cx="3194581" cy="2097206"/>
          </a:xfrm>
          <a:prstGeom prst="rect">
            <a:avLst/>
          </a:prstGeom>
        </p:spPr>
      </p:pic>
    </p:spTree>
    <p:custDataLst>
      <p:tags r:id="rId1"/>
    </p:custDataLst>
    <p:extLst>
      <p:ext uri="{BB962C8B-B14F-4D97-AF65-F5344CB8AC3E}">
        <p14:creationId xmlns:p14="http://schemas.microsoft.com/office/powerpoint/2010/main" val="24231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4"/>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custDataLst>
      <p:tags r:id="rId1"/>
    </p:custDataLst>
    <p:extLst>
      <p:ext uri="{BB962C8B-B14F-4D97-AF65-F5344CB8AC3E}">
        <p14:creationId xmlns:p14="http://schemas.microsoft.com/office/powerpoint/2010/main" val="12260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1491783-61C7-4079-BB23-A115E9EA924A"/>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62A87B66-7C05-4A14-A1BC-2283CF161C81}&quot;,&quot;C:\\Users\\lekha\\Downloads\\TV- Tuần 20\\TV- Tuần 20\\Bài 3. Đọc ông bụt đã đế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1. Doc_OngButDaDen"/>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54B7B461-CAD1-49F7-84B1-CF8046F92DEE}:327"/>
</p:tagLst>
</file>

<file path=ppt/tags/tag11.xml><?xml version="1.0" encoding="utf-8"?>
<p:tagLst xmlns:a="http://schemas.openxmlformats.org/drawingml/2006/main" xmlns:r="http://schemas.openxmlformats.org/officeDocument/2006/relationships" xmlns:p="http://schemas.openxmlformats.org/presentationml/2006/main">
  <p:tag name="GENSWF_SLIDE_UID" val="{2B866BE7-D9F0-41FC-BDDE-8532052F292A}:344"/>
</p:tagLst>
</file>

<file path=ppt/tags/tag12.xml><?xml version="1.0" encoding="utf-8"?>
<p:tagLst xmlns:a="http://schemas.openxmlformats.org/drawingml/2006/main" xmlns:r="http://schemas.openxmlformats.org/officeDocument/2006/relationships" xmlns:p="http://schemas.openxmlformats.org/presentationml/2006/main">
  <p:tag name="GENSWF_SLIDE_UID" val="{876FE53A-7F0C-46AE-86DB-FF7F8FB69E21}:345"/>
</p:tagLst>
</file>

<file path=ppt/tags/tag13.xml><?xml version="1.0" encoding="utf-8"?>
<p:tagLst xmlns:a="http://schemas.openxmlformats.org/drawingml/2006/main" xmlns:r="http://schemas.openxmlformats.org/officeDocument/2006/relationships" xmlns:p="http://schemas.openxmlformats.org/presentationml/2006/main">
  <p:tag name="GENSWF_SLIDE_UID" val="{5C13C50B-78F0-4A66-BA80-C43D0A38EBF7}:346"/>
</p:tagLst>
</file>

<file path=ppt/tags/tag14.xml><?xml version="1.0" encoding="utf-8"?>
<p:tagLst xmlns:a="http://schemas.openxmlformats.org/drawingml/2006/main" xmlns:r="http://schemas.openxmlformats.org/officeDocument/2006/relationships" xmlns:p="http://schemas.openxmlformats.org/presentationml/2006/main">
  <p:tag name="GENSWF_SLIDE_UID" val="{198172BE-4ACA-42FB-8883-451C384A6E4C}:294"/>
</p:tagLst>
</file>

<file path=ppt/tags/tag15.xml><?xml version="1.0" encoding="utf-8"?>
<p:tagLst xmlns:a="http://schemas.openxmlformats.org/drawingml/2006/main" xmlns:r="http://schemas.openxmlformats.org/officeDocument/2006/relationships" xmlns:p="http://schemas.openxmlformats.org/presentationml/2006/main">
  <p:tag name="GENSWF_SLIDE_UID" val="{64664732-B762-4BC9-A61F-19F4967F0A83}:333"/>
</p:tagLst>
</file>

<file path=ppt/tags/tag16.xml><?xml version="1.0" encoding="utf-8"?>
<p:tagLst xmlns:a="http://schemas.openxmlformats.org/drawingml/2006/main" xmlns:r="http://schemas.openxmlformats.org/officeDocument/2006/relationships" xmlns:p="http://schemas.openxmlformats.org/presentationml/2006/main">
  <p:tag name="GENSWF_SLIDE_UID" val="{4ABAB458-F790-4EBB-98A4-0AE864D0E64B}:334"/>
</p:tagLst>
</file>

<file path=ppt/tags/tag17.xml><?xml version="1.0" encoding="utf-8"?>
<p:tagLst xmlns:a="http://schemas.openxmlformats.org/drawingml/2006/main" xmlns:r="http://schemas.openxmlformats.org/officeDocument/2006/relationships" xmlns:p="http://schemas.openxmlformats.org/presentationml/2006/main">
  <p:tag name="GENSWF_SLIDE_UID" val="{9D45CEDC-91EE-4522-A95D-D2A7AE472EA4}:335"/>
</p:tagLst>
</file>

<file path=ppt/tags/tag18.xml><?xml version="1.0" encoding="utf-8"?>
<p:tagLst xmlns:a="http://schemas.openxmlformats.org/drawingml/2006/main" xmlns:r="http://schemas.openxmlformats.org/officeDocument/2006/relationships" xmlns:p="http://schemas.openxmlformats.org/presentationml/2006/main">
  <p:tag name="GENSWF_SLIDE_UID" val="{DD9139C6-C971-4370-8FDE-AF16E20D9F36}:336"/>
</p:tagLst>
</file>

<file path=ppt/tags/tag19.xml><?xml version="1.0" encoding="utf-8"?>
<p:tagLst xmlns:a="http://schemas.openxmlformats.org/drawingml/2006/main" xmlns:r="http://schemas.openxmlformats.org/officeDocument/2006/relationships" xmlns:p="http://schemas.openxmlformats.org/presentationml/2006/main">
  <p:tag name="GENSWF_SLIDE_UID" val="{BED9BA05-7174-4B17-ACC6-CD5E7ECB3569}:349"/>
</p:tagLst>
</file>

<file path=ppt/tags/tag2.xml><?xml version="1.0" encoding="utf-8"?>
<p:tagLst xmlns:a="http://schemas.openxmlformats.org/drawingml/2006/main" xmlns:r="http://schemas.openxmlformats.org/officeDocument/2006/relationships" xmlns:p="http://schemas.openxmlformats.org/presentationml/2006/main">
  <p:tag name="GENSWF_SLIDE_UID" val="{C9EBCEF6-15EE-4517-9763-4D8A266243B0}: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E018FFEA-BABE-49E8-B2EE-841C4FA09F2D}:350"/>
</p:tagLst>
</file>

<file path=ppt/tags/tag21.xml><?xml version="1.0" encoding="utf-8"?>
<p:tagLst xmlns:a="http://schemas.openxmlformats.org/drawingml/2006/main" xmlns:r="http://schemas.openxmlformats.org/officeDocument/2006/relationships" xmlns:p="http://schemas.openxmlformats.org/presentationml/2006/main">
  <p:tag name="GENSWF_SLIDE_UID" val="{3CEA429C-7D07-4005-8B01-10089EC575EE}:295"/>
</p:tagLst>
</file>

<file path=ppt/tags/tag22.xml><?xml version="1.0" encoding="utf-8"?>
<p:tagLst xmlns:a="http://schemas.openxmlformats.org/drawingml/2006/main" xmlns:r="http://schemas.openxmlformats.org/officeDocument/2006/relationships" xmlns:p="http://schemas.openxmlformats.org/presentationml/2006/main">
  <p:tag name="GENSWF_SLIDE_UID" val="{0409B95D-DF46-4FA4-9D27-0FF1D406E89D}:354"/>
</p:tagLst>
</file>

<file path=ppt/tags/tag23.xml><?xml version="1.0" encoding="utf-8"?>
<p:tagLst xmlns:a="http://schemas.openxmlformats.org/drawingml/2006/main" xmlns:r="http://schemas.openxmlformats.org/officeDocument/2006/relationships" xmlns:p="http://schemas.openxmlformats.org/presentationml/2006/main">
  <p:tag name="GENSWF_SLIDE_UID" val="{3192BEA4-1C33-42DF-8958-BE3BECC912F4}:352"/>
</p:tagLst>
</file>

<file path=ppt/tags/tag24.xml><?xml version="1.0" encoding="utf-8"?>
<p:tagLst xmlns:a="http://schemas.openxmlformats.org/drawingml/2006/main" xmlns:r="http://schemas.openxmlformats.org/officeDocument/2006/relationships" xmlns:p="http://schemas.openxmlformats.org/presentationml/2006/main">
  <p:tag name="GENSWF_SLIDE_UID" val="{FA8F4616-14E1-4311-9B64-370C1DAF9D8E}:353"/>
</p:tagLst>
</file>

<file path=ppt/tags/tag25.xml><?xml version="1.0" encoding="utf-8"?>
<p:tagLst xmlns:a="http://schemas.openxmlformats.org/drawingml/2006/main" xmlns:r="http://schemas.openxmlformats.org/officeDocument/2006/relationships" xmlns:p="http://schemas.openxmlformats.org/presentationml/2006/main">
  <p:tag name="GENSWF_SLIDE_UID" val="{772ADED8-F399-4763-BF82-22E1123D8DC9}:2007577187"/>
</p:tagLst>
</file>

<file path=ppt/tags/tag26.xml><?xml version="1.0" encoding="utf-8"?>
<p:tagLst xmlns:a="http://schemas.openxmlformats.org/drawingml/2006/main" xmlns:r="http://schemas.openxmlformats.org/officeDocument/2006/relationships" xmlns:p="http://schemas.openxmlformats.org/presentationml/2006/main">
  <p:tag name="GENSWF_SLIDE_UID" val="{D89811CF-59BD-4ECD-9CB4-0C5BD95E90B0}:277"/>
</p:tagLst>
</file>

<file path=ppt/tags/tag27.xml><?xml version="1.0" encoding="utf-8"?>
<p:tagLst xmlns:a="http://schemas.openxmlformats.org/drawingml/2006/main" xmlns:r="http://schemas.openxmlformats.org/officeDocument/2006/relationships" xmlns:p="http://schemas.openxmlformats.org/presentationml/2006/main">
  <p:tag name="GENSWF_SLIDE_UID" val="{88CD23C4-5851-4436-ADF3-8F710D0C4AE2}:289"/>
</p:tagLst>
</file>

<file path=ppt/tags/tag3.xml><?xml version="1.0" encoding="utf-8"?>
<p:tagLst xmlns:a="http://schemas.openxmlformats.org/drawingml/2006/main" xmlns:r="http://schemas.openxmlformats.org/officeDocument/2006/relationships" xmlns:p="http://schemas.openxmlformats.org/presentationml/2006/main">
  <p:tag name="GENSWF_SLIDE_UID" val="{70DAD202-BDB4-459C-B7D1-7818A5490724}:293"/>
</p:tagLst>
</file>

<file path=ppt/tags/tag4.xml><?xml version="1.0" encoding="utf-8"?>
<p:tagLst xmlns:a="http://schemas.openxmlformats.org/drawingml/2006/main" xmlns:r="http://schemas.openxmlformats.org/officeDocument/2006/relationships" xmlns:p="http://schemas.openxmlformats.org/presentationml/2006/main">
  <p:tag name="GENSWF_SLIDE_UID" val="{A0CE4473-4DDC-40C2-A662-9DA9629631AF}:298"/>
</p:tagLst>
</file>

<file path=ppt/tags/tag5.xml><?xml version="1.0" encoding="utf-8"?>
<p:tagLst xmlns:a="http://schemas.openxmlformats.org/drawingml/2006/main" xmlns:r="http://schemas.openxmlformats.org/officeDocument/2006/relationships" xmlns:p="http://schemas.openxmlformats.org/presentationml/2006/main">
  <p:tag name="GENSWF_SLIDE_UID" val="{F7067002-8DAB-4652-8CD2-2D90D72447CF}:342"/>
</p:tagLst>
</file>

<file path=ppt/tags/tag6.xml><?xml version="1.0" encoding="utf-8"?>
<p:tagLst xmlns:a="http://schemas.openxmlformats.org/drawingml/2006/main" xmlns:r="http://schemas.openxmlformats.org/officeDocument/2006/relationships" xmlns:p="http://schemas.openxmlformats.org/presentationml/2006/main">
  <p:tag name="GENSWF_SLIDE_UID" val="{4E64528A-BA76-4A56-A07A-307FF1330974}:261"/>
</p:tagLst>
</file>

<file path=ppt/tags/tag7.xml><?xml version="1.0" encoding="utf-8"?>
<p:tagLst xmlns:a="http://schemas.openxmlformats.org/drawingml/2006/main" xmlns:r="http://schemas.openxmlformats.org/officeDocument/2006/relationships" xmlns:p="http://schemas.openxmlformats.org/presentationml/2006/main">
  <p:tag name="GENSWF_SLIDE_UID" val="{C088B202-B1FF-4CAA-BEE6-E68C1C026F90}:300"/>
</p:tagLst>
</file>

<file path=ppt/tags/tag8.xml><?xml version="1.0" encoding="utf-8"?>
<p:tagLst xmlns:a="http://schemas.openxmlformats.org/drawingml/2006/main" xmlns:r="http://schemas.openxmlformats.org/officeDocument/2006/relationships" xmlns:p="http://schemas.openxmlformats.org/presentationml/2006/main">
  <p:tag name="GENSWF_SLIDE_UID" val="{D753EB3C-D2FE-4360-AD1E-8A77F0B0D1E6}:325"/>
</p:tagLst>
</file>

<file path=ppt/tags/tag9.xml><?xml version="1.0" encoding="utf-8"?>
<p:tagLst xmlns:a="http://schemas.openxmlformats.org/drawingml/2006/main" xmlns:r="http://schemas.openxmlformats.org/officeDocument/2006/relationships" xmlns:p="http://schemas.openxmlformats.org/presentationml/2006/main">
  <p:tag name="GENSWF_SLIDE_UID" val="{EEA2992C-E1E2-4AAB-8A21-9D1AC95B32F8}:343"/>
</p:tagLst>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1874</Words>
  <Application>Microsoft Office PowerPoint</Application>
  <PresentationFormat>Widescreen</PresentationFormat>
  <Paragraphs>93</Paragraphs>
  <Slides>26</Slides>
  <Notes>26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等线</vt:lpstr>
      <vt:lpstr>微软雅黑</vt:lpstr>
      <vt:lpstr>Arial</vt:lpstr>
      <vt:lpstr>Calibri</vt:lpstr>
      <vt:lpstr>Cambria</vt:lpstr>
      <vt:lpstr>Times New Roman</vt:lpstr>
      <vt:lpstr>1_Office 主题​​</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 Doc_OngButDaDen</dc:title>
  <dc:creator>Thao Tran</dc:creator>
  <cp:lastModifiedBy>2001hongha2001@gmail.com</cp:lastModifiedBy>
  <cp:revision>41</cp:revision>
  <dcterms:created xsi:type="dcterms:W3CDTF">2023-10-23T11:56:24Z</dcterms:created>
  <dcterms:modified xsi:type="dcterms:W3CDTF">2025-01-31T11:55:59Z</dcterms:modified>
</cp:coreProperties>
</file>