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82" r:id="rId5"/>
  </p:sldMasterIdLst>
  <p:notesMasterIdLst>
    <p:notesMasterId r:id="rId17"/>
  </p:notesMasterIdLst>
  <p:sldIdLst>
    <p:sldId id="358" r:id="rId6"/>
    <p:sldId id="257" r:id="rId7"/>
    <p:sldId id="258" r:id="rId8"/>
    <p:sldId id="262" r:id="rId9"/>
    <p:sldId id="293" r:id="rId10"/>
    <p:sldId id="264" r:id="rId11"/>
    <p:sldId id="283" r:id="rId12"/>
    <p:sldId id="294" r:id="rId13"/>
    <p:sldId id="295" r:id="rId14"/>
    <p:sldId id="296" r:id="rId15"/>
    <p:sldId id="29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6C6A2-E55B-4E76-8C28-B7B66EA9A98C}"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BFBCF-E33D-4302-B2D0-7681E70AC57D}" type="slidenum">
              <a:rPr lang="en-US" smtClean="0"/>
              <a:t>‹#›</a:t>
            </a:fld>
            <a:endParaRPr lang="en-US"/>
          </a:p>
        </p:txBody>
      </p:sp>
    </p:spTree>
    <p:extLst>
      <p:ext uri="{BB962C8B-B14F-4D97-AF65-F5344CB8AC3E}">
        <p14:creationId xmlns:p14="http://schemas.microsoft.com/office/powerpoint/2010/main" val="366762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10</a:t>
            </a:fld>
            <a:endParaRPr lang="en-US"/>
          </a:p>
        </p:txBody>
      </p:sp>
    </p:spTree>
    <p:extLst>
      <p:ext uri="{BB962C8B-B14F-4D97-AF65-F5344CB8AC3E}">
        <p14:creationId xmlns:p14="http://schemas.microsoft.com/office/powerpoint/2010/main" val="68978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11</a:t>
            </a:fld>
            <a:endParaRPr lang="en-US"/>
          </a:p>
        </p:txBody>
      </p:sp>
    </p:spTree>
    <p:extLst>
      <p:ext uri="{BB962C8B-B14F-4D97-AF65-F5344CB8AC3E}">
        <p14:creationId xmlns:p14="http://schemas.microsoft.com/office/powerpoint/2010/main" val="101930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2</a:t>
            </a:fld>
            <a:endParaRPr lang="en-US"/>
          </a:p>
        </p:txBody>
      </p:sp>
    </p:spTree>
    <p:extLst>
      <p:ext uri="{BB962C8B-B14F-4D97-AF65-F5344CB8AC3E}">
        <p14:creationId xmlns:p14="http://schemas.microsoft.com/office/powerpoint/2010/main" val="260164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3</a:t>
            </a:fld>
            <a:endParaRPr lang="en-US"/>
          </a:p>
        </p:txBody>
      </p:sp>
    </p:spTree>
    <p:extLst>
      <p:ext uri="{BB962C8B-B14F-4D97-AF65-F5344CB8AC3E}">
        <p14:creationId xmlns:p14="http://schemas.microsoft.com/office/powerpoint/2010/main" val="230838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4</a:t>
            </a:fld>
            <a:endParaRPr lang="en-US"/>
          </a:p>
        </p:txBody>
      </p:sp>
    </p:spTree>
    <p:extLst>
      <p:ext uri="{BB962C8B-B14F-4D97-AF65-F5344CB8AC3E}">
        <p14:creationId xmlns:p14="http://schemas.microsoft.com/office/powerpoint/2010/main" val="169274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5</a:t>
            </a:fld>
            <a:endParaRPr lang="en-US"/>
          </a:p>
        </p:txBody>
      </p:sp>
    </p:spTree>
    <p:extLst>
      <p:ext uri="{BB962C8B-B14F-4D97-AF65-F5344CB8AC3E}">
        <p14:creationId xmlns:p14="http://schemas.microsoft.com/office/powerpoint/2010/main" val="379072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6</a:t>
            </a:fld>
            <a:endParaRPr lang="en-US"/>
          </a:p>
        </p:txBody>
      </p:sp>
    </p:spTree>
    <p:extLst>
      <p:ext uri="{BB962C8B-B14F-4D97-AF65-F5344CB8AC3E}">
        <p14:creationId xmlns:p14="http://schemas.microsoft.com/office/powerpoint/2010/main" val="44879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7</a:t>
            </a:fld>
            <a:endParaRPr lang="en-US"/>
          </a:p>
        </p:txBody>
      </p:sp>
    </p:spTree>
    <p:extLst>
      <p:ext uri="{BB962C8B-B14F-4D97-AF65-F5344CB8AC3E}">
        <p14:creationId xmlns:p14="http://schemas.microsoft.com/office/powerpoint/2010/main" val="104043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8</a:t>
            </a:fld>
            <a:endParaRPr lang="en-US"/>
          </a:p>
        </p:txBody>
      </p:sp>
    </p:spTree>
    <p:extLst>
      <p:ext uri="{BB962C8B-B14F-4D97-AF65-F5344CB8AC3E}">
        <p14:creationId xmlns:p14="http://schemas.microsoft.com/office/powerpoint/2010/main" val="356322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ABFBCF-E33D-4302-B2D0-7681E70AC57D}" type="slidenum">
              <a:rPr lang="en-US" smtClean="0"/>
              <a:t>9</a:t>
            </a:fld>
            <a:endParaRPr lang="en-US"/>
          </a:p>
        </p:txBody>
      </p:sp>
    </p:spTree>
    <p:extLst>
      <p:ext uri="{BB962C8B-B14F-4D97-AF65-F5344CB8AC3E}">
        <p14:creationId xmlns:p14="http://schemas.microsoft.com/office/powerpoint/2010/main" val="120948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1/31/2025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0" name="Google Shape;30;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796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888888"/>
              </a:buClr>
              <a:buSzPts val="1800"/>
              <a:buNone/>
              <a:defRPr sz="2400">
                <a:solidFill>
                  <a:srgbClr val="888888"/>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36" name="Google Shape;36;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452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3" name="Google Shape;43;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3209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9" name="Google Shape;49;p3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0" name="Google Shape;50;p3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51" name="Google Shape;51;p3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2" name="Google Shape;52;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431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1462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609585" lvl="0" indent="-507987" algn="l">
              <a:lnSpc>
                <a:spcPct val="90000"/>
              </a:lnSpc>
              <a:spcBef>
                <a:spcPts val="1000"/>
              </a:spcBef>
              <a:spcAft>
                <a:spcPts val="0"/>
              </a:spcAft>
              <a:buClr>
                <a:schemeClr val="dk1"/>
              </a:buClr>
              <a:buSzPts val="2400"/>
              <a:buChar char="•"/>
              <a:defRPr sz="3200"/>
            </a:lvl1pPr>
            <a:lvl2pPr marL="1219170" lvl="1" indent="-482588" algn="l">
              <a:lnSpc>
                <a:spcPct val="90000"/>
              </a:lnSpc>
              <a:spcBef>
                <a:spcPts val="500"/>
              </a:spcBef>
              <a:spcAft>
                <a:spcPts val="0"/>
              </a:spcAft>
              <a:buClr>
                <a:schemeClr val="dk1"/>
              </a:buClr>
              <a:buSzPts val="2100"/>
              <a:buChar char="•"/>
              <a:defRPr sz="2800"/>
            </a:lvl2pPr>
            <a:lvl3pPr marL="1828754" lvl="2" indent="-457189" algn="l">
              <a:lnSpc>
                <a:spcPct val="90000"/>
              </a:lnSpc>
              <a:spcBef>
                <a:spcPts val="500"/>
              </a:spcBef>
              <a:spcAft>
                <a:spcPts val="0"/>
              </a:spcAft>
              <a:buClr>
                <a:schemeClr val="dk1"/>
              </a:buClr>
              <a:buSzPts val="1800"/>
              <a:buChar char="•"/>
              <a:defRPr sz="2400"/>
            </a:lvl3pPr>
            <a:lvl4pPr marL="2438339" lvl="3" indent="-431789" algn="l">
              <a:lnSpc>
                <a:spcPct val="90000"/>
              </a:lnSpc>
              <a:spcBef>
                <a:spcPts val="500"/>
              </a:spcBef>
              <a:spcAft>
                <a:spcPts val="0"/>
              </a:spcAft>
              <a:buClr>
                <a:schemeClr val="dk1"/>
              </a:buClr>
              <a:buSzPts val="1500"/>
              <a:buChar char="•"/>
              <a:defRPr sz="2000"/>
            </a:lvl4pPr>
            <a:lvl5pPr marL="3047924" lvl="4" indent="-431789" algn="l">
              <a:lnSpc>
                <a:spcPct val="90000"/>
              </a:lnSpc>
              <a:spcBef>
                <a:spcPts val="500"/>
              </a:spcBef>
              <a:spcAft>
                <a:spcPts val="0"/>
              </a:spcAft>
              <a:buClr>
                <a:schemeClr val="dk1"/>
              </a:buClr>
              <a:buSzPts val="1500"/>
              <a:buChar char="•"/>
              <a:defRPr sz="2000"/>
            </a:lvl5pPr>
            <a:lvl6pPr marL="3657509" lvl="5" indent="-431789" algn="l">
              <a:lnSpc>
                <a:spcPct val="90000"/>
              </a:lnSpc>
              <a:spcBef>
                <a:spcPts val="500"/>
              </a:spcBef>
              <a:spcAft>
                <a:spcPts val="0"/>
              </a:spcAft>
              <a:buClr>
                <a:schemeClr val="dk1"/>
              </a:buClr>
              <a:buSzPts val="1500"/>
              <a:buChar char="•"/>
              <a:defRPr sz="2000"/>
            </a:lvl6pPr>
            <a:lvl7pPr marL="4267093" lvl="6" indent="-431789" algn="l">
              <a:lnSpc>
                <a:spcPct val="90000"/>
              </a:lnSpc>
              <a:spcBef>
                <a:spcPts val="500"/>
              </a:spcBef>
              <a:spcAft>
                <a:spcPts val="0"/>
              </a:spcAft>
              <a:buClr>
                <a:schemeClr val="dk1"/>
              </a:buClr>
              <a:buSzPts val="1500"/>
              <a:buChar char="•"/>
              <a:defRPr sz="2000"/>
            </a:lvl7pPr>
            <a:lvl8pPr marL="4876678" lvl="7" indent="-431789" algn="l">
              <a:lnSpc>
                <a:spcPct val="90000"/>
              </a:lnSpc>
              <a:spcBef>
                <a:spcPts val="500"/>
              </a:spcBef>
              <a:spcAft>
                <a:spcPts val="0"/>
              </a:spcAft>
              <a:buClr>
                <a:schemeClr val="dk1"/>
              </a:buClr>
              <a:buSzPts val="1500"/>
              <a:buChar char="•"/>
              <a:defRPr sz="2000"/>
            </a:lvl8pPr>
            <a:lvl9pPr marL="5486263" lvl="8" indent="-431789" algn="l">
              <a:lnSpc>
                <a:spcPct val="90000"/>
              </a:lnSpc>
              <a:spcBef>
                <a:spcPts val="500"/>
              </a:spcBef>
              <a:spcAft>
                <a:spcPts val="0"/>
              </a:spcAft>
              <a:buClr>
                <a:schemeClr val="dk1"/>
              </a:buClr>
              <a:buSzPts val="1500"/>
              <a:buChar char="•"/>
              <a:defRPr sz="2000"/>
            </a:lvl9pPr>
          </a:lstStyle>
          <a:p>
            <a:endParaRPr/>
          </a:p>
        </p:txBody>
      </p:sp>
      <p:sp>
        <p:nvSpPr>
          <p:cNvPr id="63" name="Google Shape;63;p37"/>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4" name="Google Shape;64;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147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26"/>
            <a:ext cx="6172200" cy="4873625"/>
          </a:xfrm>
          <a:prstGeom prst="rect">
            <a:avLst/>
          </a:prstGeom>
          <a:noFill/>
          <a:ln>
            <a:noFill/>
          </a:ln>
        </p:spPr>
      </p:sp>
      <p:sp>
        <p:nvSpPr>
          <p:cNvPr id="70" name="Google Shape;70;p38"/>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71" name="Google Shape;71;p3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713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083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335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1/31/2025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1/31/2025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08007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101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19"/>
        <p:cNvGrpSpPr/>
        <p:nvPr/>
      </p:nvGrpSpPr>
      <p:grpSpPr>
        <a:xfrm>
          <a:off x="0" y="0"/>
          <a:ext cx="0" cy="0"/>
          <a:chOff x="0" y="0"/>
          <a:chExt cx="0" cy="0"/>
        </a:xfrm>
      </p:grpSpPr>
      <p:pic>
        <p:nvPicPr>
          <p:cNvPr id="20" name="Google Shape;20;p26"/>
          <p:cNvPicPr preferRelativeResize="0"/>
          <p:nvPr/>
        </p:nvPicPr>
        <p:blipFill rotWithShape="1">
          <a:blip r:embed="rId2">
            <a:alphaModFix/>
          </a:blip>
          <a:srcRect/>
          <a:stretch/>
        </p:blipFill>
        <p:spPr>
          <a:xfrm>
            <a:off x="0" y="1"/>
            <a:ext cx="12192000" cy="6851251"/>
          </a:xfrm>
          <a:prstGeom prst="rect">
            <a:avLst/>
          </a:prstGeom>
          <a:noFill/>
          <a:ln>
            <a:noFill/>
          </a:ln>
        </p:spPr>
      </p:pic>
    </p:spTree>
    <p:extLst>
      <p:ext uri="{BB962C8B-B14F-4D97-AF65-F5344CB8AC3E}">
        <p14:creationId xmlns:p14="http://schemas.microsoft.com/office/powerpoint/2010/main" val="316484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2400"/>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24" name="Google Shape;24;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708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hyperlink" Target="https://www.facebook.com/groups/629898828017053"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5.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D25A8055-BC66-4C8B-9DC8-3D7F76B55A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08726109"/>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51853451"/>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20.tiff"/><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20.tiff"/><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microsoft.com/office/2007/relationships/hdphoto" Target="../media/hdphoto4.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4">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5">
            <a:alphaModFix/>
          </a:blip>
          <a:srcRect/>
          <a:stretch/>
        </p:blipFill>
        <p:spPr>
          <a:xfrm>
            <a:off x="-240704" y="-507437"/>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6">
            <a:alphaModFix/>
          </a:blip>
          <a:srcRect/>
          <a:stretch/>
        </p:blipFill>
        <p:spPr>
          <a:xfrm>
            <a:off x="18523" y="3869203"/>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7">
            <a:alphaModFix/>
          </a:blip>
          <a:srcRect/>
          <a:stretch/>
        </p:blipFill>
        <p:spPr>
          <a:xfrm>
            <a:off x="-22321" y="3832473"/>
            <a:ext cx="7966702" cy="2898357"/>
          </a:xfrm>
          <a:prstGeom prst="rect">
            <a:avLst/>
          </a:prstGeom>
          <a:noFill/>
          <a:ln>
            <a:noFill/>
          </a:ln>
        </p:spPr>
      </p:pic>
      <p:pic>
        <p:nvPicPr>
          <p:cNvPr id="360" name="Google Shape;360;p1" descr="E:\0000000我图PPT\03.20\亲子乐园\ty.png"/>
          <p:cNvPicPr preferRelativeResize="0"/>
          <p:nvPr/>
        </p:nvPicPr>
        <p:blipFill rotWithShape="1">
          <a:blip r:embed="rId8">
            <a:alphaModFix/>
          </a:blip>
          <a:srcRect/>
          <a:stretch/>
        </p:blipFill>
        <p:spPr>
          <a:xfrm>
            <a:off x="8307304" y="2282885"/>
            <a:ext cx="4268259" cy="4946336"/>
          </a:xfrm>
          <a:prstGeom prst="rect">
            <a:avLst/>
          </a:prstGeom>
          <a:noFill/>
          <a:ln>
            <a:noFill/>
          </a:ln>
        </p:spPr>
      </p:pic>
      <p:pic>
        <p:nvPicPr>
          <p:cNvPr id="361" name="Google Shape;361;p1" descr="E:\0000000我图PPT\03.20\亲子乐园\568io.png"/>
          <p:cNvPicPr preferRelativeResize="0"/>
          <p:nvPr/>
        </p:nvPicPr>
        <p:blipFill rotWithShape="1">
          <a:blip r:embed="rId9">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9">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330549" y="2570711"/>
            <a:ext cx="11635273" cy="1455200"/>
          </a:xfrm>
          <a:prstGeom prst="roundRect">
            <a:avLst>
              <a:gd name="adj" fmla="val 50000"/>
            </a:avLst>
          </a:prstGeom>
          <a:noFill/>
          <a:ln>
            <a:noFill/>
          </a:ln>
        </p:spPr>
        <p:txBody>
          <a:bodyPr spcFirstLastPara="1" wrap="square" lIns="162233" tIns="81100" rIns="162233" bIns="811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333" b="1" i="0" u="none" strike="noStrike" kern="0" cap="none" spc="0" normalizeH="0" baseline="0" noProof="0" dirty="0">
                <a:ln>
                  <a:noFill/>
                </a:ln>
                <a:solidFill>
                  <a:srgbClr val="FF0000"/>
                </a:solidFill>
                <a:effectLst/>
                <a:uLnTx/>
                <a:uFillTx/>
                <a:latin typeface="Arial"/>
                <a:ea typeface="Arial"/>
                <a:cs typeface="Arial"/>
                <a:sym typeface="Arial"/>
              </a:rPr>
              <a:t>LỊCH SỬ - ĐỊA LÝ LỚP 4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2060"/>
                </a:solidFill>
                <a:effectLst/>
                <a:uLnTx/>
                <a:uFillTx/>
                <a:latin typeface="Arial"/>
                <a:ea typeface="+mn-ea"/>
                <a:cs typeface="Arial"/>
                <a:sym typeface="Arial"/>
              </a:rPr>
              <a:t>GV: VŨ THỊ HỒNG HÀ</a:t>
            </a:r>
            <a:endParaRPr kumimoji="0" sz="3200" b="1" i="0" u="none" strike="noStrike" kern="0" cap="none" spc="0" normalizeH="0" baseline="0" noProof="0" dirty="0">
              <a:ln>
                <a:noFill/>
              </a:ln>
              <a:solidFill>
                <a:srgbClr val="002060"/>
              </a:solidFill>
              <a:effectLst/>
              <a:uLnTx/>
              <a:uFillTx/>
              <a:latin typeface="Arial"/>
              <a:ea typeface="Arial"/>
              <a:cs typeface="Arial"/>
              <a:sym typeface="Arial"/>
            </a:endParaRPr>
          </a:p>
        </p:txBody>
      </p:sp>
      <p:pic>
        <p:nvPicPr>
          <p:cNvPr id="373" name="Google Shape;373;p1"/>
          <p:cNvPicPr preferRelativeResize="0"/>
          <p:nvPr/>
        </p:nvPicPr>
        <p:blipFill rotWithShape="1">
          <a:blip r:embed="rId10">
            <a:alphaModFix/>
          </a:blip>
          <a:srcRect/>
          <a:stretch/>
        </p:blipFill>
        <p:spPr>
          <a:xfrm>
            <a:off x="5565723" y="1564002"/>
            <a:ext cx="1164927" cy="927989"/>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220901" y="1082216"/>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4267" b="1" i="0" u="none" strike="noStrike" kern="0" cap="none" spc="0" normalizeH="0" baseline="0" noProof="0" dirty="0">
                <a:ln w="0"/>
                <a:solidFill>
                  <a:srgbClr val="00B0F0"/>
                </a:solidFill>
                <a:effectLst/>
                <a:uLnTx/>
                <a:uFillTx/>
                <a:latin typeface="Times New Roman" panose="02020603050405020304" pitchFamily="18" charset="0"/>
                <a:ea typeface="+mn-ea"/>
                <a:cs typeface="Times New Roman" panose="02020603050405020304" pitchFamily="18" charset="0"/>
                <a:sym typeface="Arial"/>
              </a:rPr>
              <a:t>T</a:t>
            </a:r>
            <a:r>
              <a:rPr kumimoji="0" lang="en-US" sz="4267" b="1" i="0" u="none" strike="noStrike" kern="0" cap="none" spc="0" normalizeH="0" baseline="0" noProof="0" dirty="0">
                <a:ln w="0"/>
                <a:solidFill>
                  <a:srgbClr val="00B0F0"/>
                </a:solidFill>
                <a:effectLst/>
                <a:uLnTx/>
                <a:uFillTx/>
                <a:latin typeface="Times New Roman" panose="02020603050405020304" pitchFamily="18" charset="0"/>
                <a:ea typeface="+mn-ea"/>
                <a:cs typeface="Times New Roman" panose="02020603050405020304" pitchFamily="18" charset="0"/>
                <a:sym typeface="Arial"/>
              </a:rPr>
              <a:t>RƯỜNG TIỂU HỌC QUỐC TUẤN</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72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Arial"/>
              <a:sym typeface="Aria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custDataLst>
      <p:tags r:id="rId1"/>
    </p:custDataLst>
    <p:extLst>
      <p:ext uri="{BB962C8B-B14F-4D97-AF65-F5344CB8AC3E}">
        <p14:creationId xmlns:p14="http://schemas.microsoft.com/office/powerpoint/2010/main" val="2003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52FA8-2E01-9216-5F30-57F4E0C52CD7}"/>
              </a:ext>
            </a:extLst>
          </p:cNvPr>
          <p:cNvPicPr>
            <a:picLocks noChangeAspect="1"/>
          </p:cNvPicPr>
          <p:nvPr/>
        </p:nvPicPr>
        <p:blipFill>
          <a:blip r:embed="rId7"/>
          <a:stretch>
            <a:fillRect/>
          </a:stretch>
        </p:blipFill>
        <p:spPr>
          <a:xfrm>
            <a:off x="5829796" y="1571853"/>
            <a:ext cx="6133108" cy="3523793"/>
          </a:xfrm>
          <a:prstGeom prst="rect">
            <a:avLst/>
          </a:prstGeom>
        </p:spPr>
      </p:pic>
    </p:spTree>
    <p:custDataLst>
      <p:tags r:id="rId1"/>
    </p:custDataLst>
    <p:extLst>
      <p:ext uri="{BB962C8B-B14F-4D97-AF65-F5344CB8AC3E}">
        <p14:creationId xmlns:p14="http://schemas.microsoft.com/office/powerpoint/2010/main" val="16909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4"/>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5"/>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6"/>
          <a:stretch>
            <a:fillRect/>
          </a:stretch>
        </p:blipFill>
        <p:spPr>
          <a:xfrm>
            <a:off x="5632938" y="3800815"/>
            <a:ext cx="3383573" cy="932769"/>
          </a:xfrm>
          <a:prstGeom prst="rect">
            <a:avLst/>
          </a:prstGeom>
        </p:spPr>
      </p:pic>
    </p:spTree>
    <p:custDataLst>
      <p:tags r:id="rId1"/>
    </p:custDataLst>
    <p:extLst>
      <p:ext uri="{BB962C8B-B14F-4D97-AF65-F5344CB8AC3E}">
        <p14:creationId xmlns:p14="http://schemas.microsoft.com/office/powerpoint/2010/main" val="38607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4"/>
          <a:stretch>
            <a:fillRect/>
          </a:stretch>
        </p:blipFill>
        <p:spPr>
          <a:xfrm>
            <a:off x="2705943" y="2471451"/>
            <a:ext cx="6913463" cy="2200847"/>
          </a:xfrm>
          <a:prstGeom prst="rect">
            <a:avLst/>
          </a:prstGeom>
        </p:spPr>
      </p:pic>
    </p:spTree>
    <p:custDataLst>
      <p:tags r:id="rId1"/>
    </p:custDataLst>
    <p:extLst>
      <p:ext uri="{BB962C8B-B14F-4D97-AF65-F5344CB8AC3E}">
        <p14:creationId xmlns:p14="http://schemas.microsoft.com/office/powerpoint/2010/main" val="22139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5"/>
          <a:stretch>
            <a:fillRect/>
          </a:stretch>
        </p:blipFill>
        <p:spPr>
          <a:xfrm flipH="1">
            <a:off x="-272528" y="3776197"/>
            <a:ext cx="2745295" cy="3139659"/>
          </a:xfrm>
          <a:prstGeom prst="rect">
            <a:avLst/>
          </a:prstGeom>
        </p:spPr>
      </p:pic>
    </p:spTree>
    <p:custDataLst>
      <p:tags r:id="rId1"/>
    </p:custDataLst>
    <p:extLst>
      <p:ext uri="{BB962C8B-B14F-4D97-AF65-F5344CB8AC3E}">
        <p14:creationId xmlns:p14="http://schemas.microsoft.com/office/powerpoint/2010/main" val="1869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5"/>
          <a:stretch>
            <a:fillRect/>
          </a:stretch>
        </p:blipFill>
        <p:spPr>
          <a:xfrm flipH="1">
            <a:off x="-272528" y="3776197"/>
            <a:ext cx="2745295" cy="3139659"/>
          </a:xfrm>
          <a:prstGeom prst="rect">
            <a:avLst/>
          </a:prstGeom>
        </p:spPr>
      </p:pic>
    </p:spTree>
    <p:custDataLst>
      <p:tags r:id="rId1"/>
    </p:custDataLst>
    <p:extLst>
      <p:ext uri="{BB962C8B-B14F-4D97-AF65-F5344CB8AC3E}">
        <p14:creationId xmlns:p14="http://schemas.microsoft.com/office/powerpoint/2010/main" val="2406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1704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4"/>
          <a:stretch>
            <a:fillRect/>
          </a:stretch>
        </p:blipFill>
        <p:spPr>
          <a:xfrm>
            <a:off x="325730" y="3058164"/>
            <a:ext cx="4208170" cy="2985963"/>
          </a:xfrm>
          <a:prstGeom prst="rect">
            <a:avLst/>
          </a:prstGeom>
        </p:spPr>
      </p:pic>
    </p:spTree>
    <p:custDataLst>
      <p:tags r:id="rId1"/>
    </p:custDataLst>
    <p:extLst>
      <p:ext uri="{BB962C8B-B14F-4D97-AF65-F5344CB8AC3E}">
        <p14:creationId xmlns:p14="http://schemas.microsoft.com/office/powerpoint/2010/main" val="824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1414462" y="1400174"/>
            <a:ext cx="9518152" cy="4067175"/>
          </a:xfrm>
          <a:prstGeom prst="rect">
            <a:avLst/>
          </a:prstGeom>
        </p:spPr>
      </p:pic>
    </p:spTree>
    <p:custDataLst>
      <p:tags r:id="rId1"/>
    </p:custDataLst>
    <p:extLst>
      <p:ext uri="{BB962C8B-B14F-4D97-AF65-F5344CB8AC3E}">
        <p14:creationId xmlns:p14="http://schemas.microsoft.com/office/powerpoint/2010/main" val="5990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4"/>
          <a:stretch>
            <a:fillRect/>
          </a:stretch>
        </p:blipFill>
        <p:spPr>
          <a:xfrm>
            <a:off x="2621379" y="2298081"/>
            <a:ext cx="7822388" cy="3083544"/>
          </a:xfrm>
          <a:prstGeom prst="rect">
            <a:avLst/>
          </a:prstGeom>
        </p:spPr>
      </p:pic>
    </p:spTree>
    <p:custDataLst>
      <p:tags r:id="rId1"/>
    </p:custDataLst>
    <p:extLst>
      <p:ext uri="{BB962C8B-B14F-4D97-AF65-F5344CB8AC3E}">
        <p14:creationId xmlns:p14="http://schemas.microsoft.com/office/powerpoint/2010/main" val="17607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348B6FE-545C-4123-B340-03EFC34429C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62A87B66-7C05-4A14-A1BC-2283CF161C81}&quot;,&quot;C:\\Users\\lekha\\Downloads\\LS-ĐL- Tuần 20\\LS-ĐL- Tuần 2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Bài 16. DÂN CƯ VÀ HOẠT ĐỘNG SẢN XUẤ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8FEB92B-8326-4D24-BA74-07B2A5B77F3B}:295"/>
</p:tagLst>
</file>

<file path=ppt/tags/tag11.xml><?xml version="1.0" encoding="utf-8"?>
<p:tagLst xmlns:a="http://schemas.openxmlformats.org/drawingml/2006/main" xmlns:r="http://schemas.openxmlformats.org/officeDocument/2006/relationships" xmlns:p="http://schemas.openxmlformats.org/presentationml/2006/main">
  <p:tag name="GENSWF_SLIDE_UID" val="{B27EAD41-23A2-4BE8-8B59-7404853822DB}:296"/>
</p:tagLst>
</file>

<file path=ppt/tags/tag12.xml><?xml version="1.0" encoding="utf-8"?>
<p:tagLst xmlns:a="http://schemas.openxmlformats.org/drawingml/2006/main" xmlns:r="http://schemas.openxmlformats.org/officeDocument/2006/relationships" xmlns:p="http://schemas.openxmlformats.org/presentationml/2006/main">
  <p:tag name="GENSWF_SLIDE_UID" val="{8D030FC8-B57D-4744-9112-E7F7379B1D43}:292"/>
</p:tagLst>
</file>

<file path=ppt/tags/tag2.xml><?xml version="1.0" encoding="utf-8"?>
<p:tagLst xmlns:a="http://schemas.openxmlformats.org/drawingml/2006/main" xmlns:r="http://schemas.openxmlformats.org/officeDocument/2006/relationships" xmlns:p="http://schemas.openxmlformats.org/presentationml/2006/main">
  <p:tag name="GENSWF_SLIDE_UID" val="{7131F1DE-5442-423B-907F-38D62E76C237}:358"/>
</p:tagLst>
</file>

<file path=ppt/tags/tag3.xml><?xml version="1.0" encoding="utf-8"?>
<p:tagLst xmlns:a="http://schemas.openxmlformats.org/drawingml/2006/main" xmlns:r="http://schemas.openxmlformats.org/officeDocument/2006/relationships" xmlns:p="http://schemas.openxmlformats.org/presentationml/2006/main">
  <p:tag name="GENSWF_SLIDE_UID" val="{0E736CE1-8033-4387-9530-91E46D035D22}:257"/>
</p:tagLst>
</file>

<file path=ppt/tags/tag4.xml><?xml version="1.0" encoding="utf-8"?>
<p:tagLst xmlns:a="http://schemas.openxmlformats.org/drawingml/2006/main" xmlns:r="http://schemas.openxmlformats.org/officeDocument/2006/relationships" xmlns:p="http://schemas.openxmlformats.org/presentationml/2006/main">
  <p:tag name="GENSWF_SLIDE_UID" val="{27FCD45D-3276-43CC-BD98-DE45BFE08B29}:258"/>
</p:tagLst>
</file>

<file path=ppt/tags/tag5.xml><?xml version="1.0" encoding="utf-8"?>
<p:tagLst xmlns:a="http://schemas.openxmlformats.org/drawingml/2006/main" xmlns:r="http://schemas.openxmlformats.org/officeDocument/2006/relationships" xmlns:p="http://schemas.openxmlformats.org/presentationml/2006/main">
  <p:tag name="GENSWF_SLIDE_UID" val="{7F58EF32-534C-4605-A4C4-A18D52201E91}:262"/>
</p:tagLst>
</file>

<file path=ppt/tags/tag6.xml><?xml version="1.0" encoding="utf-8"?>
<p:tagLst xmlns:a="http://schemas.openxmlformats.org/drawingml/2006/main" xmlns:r="http://schemas.openxmlformats.org/officeDocument/2006/relationships" xmlns:p="http://schemas.openxmlformats.org/presentationml/2006/main">
  <p:tag name="GENSWF_SLIDE_UID" val="{629F0008-1470-4D0E-80A7-CFB45551C219}:293"/>
</p:tagLst>
</file>

<file path=ppt/tags/tag7.xml><?xml version="1.0" encoding="utf-8"?>
<p:tagLst xmlns:a="http://schemas.openxmlformats.org/drawingml/2006/main" xmlns:r="http://schemas.openxmlformats.org/officeDocument/2006/relationships" xmlns:p="http://schemas.openxmlformats.org/presentationml/2006/main">
  <p:tag name="GENSWF_SLIDE_UID" val="{5C2432CF-74E9-422D-BCC3-370F4F37AB69}:264"/>
</p:tagLst>
</file>

<file path=ppt/tags/tag8.xml><?xml version="1.0" encoding="utf-8"?>
<p:tagLst xmlns:a="http://schemas.openxmlformats.org/drawingml/2006/main" xmlns:r="http://schemas.openxmlformats.org/officeDocument/2006/relationships" xmlns:p="http://schemas.openxmlformats.org/presentationml/2006/main">
  <p:tag name="GENSWF_SLIDE_UID" val="{3CF49296-F70A-4D4A-8AAE-4198A8F6349C}:283"/>
</p:tagLst>
</file>

<file path=ppt/tags/tag9.xml><?xml version="1.0" encoding="utf-8"?>
<p:tagLst xmlns:a="http://schemas.openxmlformats.org/drawingml/2006/main" xmlns:r="http://schemas.openxmlformats.org/officeDocument/2006/relationships" xmlns:p="http://schemas.openxmlformats.org/presentationml/2006/main">
  <p:tag name="GENSWF_SLIDE_UID" val="{AA1BC994-31C3-4956-A287-F5D96587CB4A}:29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345</Words>
  <Application>Microsoft Office PowerPoint</Application>
  <PresentationFormat>Widescreen</PresentationFormat>
  <Paragraphs>25</Paragraphs>
  <Slides>11</Slides>
  <Notes>11</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11</vt:i4>
      </vt:variant>
    </vt:vector>
  </HeadingPairs>
  <TitlesOfParts>
    <vt:vector size="32" baseType="lpstr">
      <vt:lpstr>#9Slide03 Arima Madurai Black</vt:lpstr>
      <vt:lpstr>#9Slide07 HoneyCream</vt:lpstr>
      <vt:lpstr>Abril Fatface</vt:lpstr>
      <vt:lpstr>Aldrich</vt:lpstr>
      <vt:lpstr>Aptos</vt:lpstr>
      <vt:lpstr>Arial</vt:lpstr>
      <vt:lpstr>Calibri</vt:lpstr>
      <vt:lpstr>Cambria</vt:lpstr>
      <vt:lpstr>Concert One</vt:lpstr>
      <vt:lpstr>Delius</vt:lpstr>
      <vt:lpstr>inpin heiti</vt:lpstr>
      <vt:lpstr>Oi</vt:lpstr>
      <vt:lpstr>SVN-Newton</vt:lpstr>
      <vt:lpstr>Times New Roman</vt:lpstr>
      <vt:lpstr>UTM Azuki</vt:lpstr>
      <vt:lpstr>UTM Cancel</vt:lpstr>
      <vt:lpstr>1_Office Theme</vt:lpstr>
      <vt:lpstr>1_SlidesMania</vt:lpstr>
      <vt:lpstr>SlidesMania</vt:lpstr>
      <vt:lpstr>Custom Design</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Bài 16. DÂN CƯ VÀ HOẠT ĐỘNG SẢN XUẤT</dc:title>
  <dc:creator>Thao Tran</dc:creator>
  <cp:lastModifiedBy>2001hongha2001@gmail.com</cp:lastModifiedBy>
  <cp:revision>11</cp:revision>
  <dcterms:created xsi:type="dcterms:W3CDTF">2023-11-14T04:55:55Z</dcterms:created>
  <dcterms:modified xsi:type="dcterms:W3CDTF">2025-01-31T12:21:24Z</dcterms:modified>
</cp:coreProperties>
</file>