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22"/>
  </p:notesMasterIdLst>
  <p:sldIdLst>
    <p:sldId id="3837" r:id="rId4"/>
    <p:sldId id="257" r:id="rId5"/>
    <p:sldId id="259" r:id="rId6"/>
    <p:sldId id="258" r:id="rId7"/>
    <p:sldId id="274" r:id="rId8"/>
    <p:sldId id="275" r:id="rId9"/>
    <p:sldId id="276" r:id="rId10"/>
    <p:sldId id="277" r:id="rId11"/>
    <p:sldId id="278" r:id="rId12"/>
    <p:sldId id="287" r:id="rId13"/>
    <p:sldId id="288" r:id="rId14"/>
    <p:sldId id="289" r:id="rId15"/>
    <p:sldId id="290" r:id="rId16"/>
    <p:sldId id="291" r:id="rId17"/>
    <p:sldId id="292" r:id="rId18"/>
    <p:sldId id="294" r:id="rId19"/>
    <p:sldId id="4410"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3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27FCD-2EC5-4520-B43E-95111B7DFEEF}"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AE28A-D39A-4A03-8E27-A38D86252C48}" type="slidenum">
              <a:rPr lang="en-US" smtClean="0"/>
              <a:t>‹#›</a:t>
            </a:fld>
            <a:endParaRPr lang="en-US"/>
          </a:p>
        </p:txBody>
      </p:sp>
    </p:spTree>
    <p:extLst>
      <p:ext uri="{BB962C8B-B14F-4D97-AF65-F5344CB8AC3E}">
        <p14:creationId xmlns:p14="http://schemas.microsoft.com/office/powerpoint/2010/main" val="22729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73892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191F5-762F-4C60-B182-3A97ED785A7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6777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24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37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24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10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91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10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3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3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3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E8A08-85C0-4058-AD23-D3F9A0D7CC3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0979B41-22AD-48F1-AA91-88F83534E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643824B-0FA8-4E79-93BB-34FB73F85B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56E7D7BA-6496-4D5C-8BF6-5E5B797877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26727AB3-BE22-4773-89F3-0F48AB7536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64376187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9AEF7-6E7C-4928-B6FB-107CE2F8FDC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244752-8522-4B47-A256-56091B1BC5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AFE333-B245-4BDA-9BA1-4A10674A49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016CDC3C-2756-408D-B3A3-C4CDC379C7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47331197-7340-4808-B642-A5169EE70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76885602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069A9B-BCE4-4CB9-9585-68BC95000B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C4AA78-B93D-431E-B43F-B6C510B18C5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6B76DAD-7156-4B7A-BEE1-791D028CBE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F0D12D5-B704-49DF-B293-EEFCB19997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6579245A-7FA5-45B6-A893-26D23D0CF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21168144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字魂20号-石头体" panose="00000500000000000000" pitchFamily="2" charset="-122"/>
                <a:cs typeface="字魂20号-石头体" panose="00000500000000000000" pitchFamily="2" charset="-122"/>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字魂20号-石头体" panose="00000500000000000000" pitchFamily="2" charset="-122"/>
                <a:cs typeface="字魂20号-石头体" panose="00000500000000000000" pitchFamily="2" charset="-122"/>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字魂20号-石头体" panose="00000500000000000000" pitchFamily="2" charset="-122"/>
                <a:cs typeface="字魂20号-石头体" panose="00000500000000000000" pitchFamily="2" charset="-122"/>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字魂20号-石头体" panose="00000500000000000000" pitchFamily="2" charset="-122"/>
                <a:cs typeface="字魂20号-石头体" panose="00000500000000000000" pitchFamily="2" charset="-122"/>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81796707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652471"/>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 name="Google Shape;1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5" name="Google Shape;1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 name="Google Shape;16;p4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838200" y="255587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0165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 name="Google Shape;22;p44"/>
          <p:cNvSpPr txBox="1">
            <a:spLocks noGrp="1"/>
          </p:cNvSpPr>
          <p:nvPr>
            <p:ph type="body" idx="1"/>
          </p:nvPr>
        </p:nvSpPr>
        <p:spPr>
          <a:xfrm>
            <a:off x="2611916" y="2170285"/>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4"/>
          <p:cNvSpPr txBox="1">
            <a:spLocks noGrp="1"/>
          </p:cNvSpPr>
          <p:nvPr>
            <p:ph type="body" idx="2"/>
          </p:nvPr>
        </p:nvSpPr>
        <p:spPr>
          <a:xfrm>
            <a:off x="2625725" y="3160540"/>
            <a:ext cx="6807506"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5042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6" name="Google Shape;2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7" name="Google Shape;2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28" name="Google Shape;28;p45"/>
          <p:cNvPicPr preferRelativeResize="0"/>
          <p:nvPr/>
        </p:nvPicPr>
        <p:blipFill rotWithShape="1">
          <a:blip r:embed="rId3">
            <a:alphaModFix/>
          </a:blip>
          <a:srcRect/>
          <a:stretch/>
        </p:blipFill>
        <p:spPr>
          <a:xfrm>
            <a:off x="1545390" y="643166"/>
            <a:ext cx="6608010" cy="3428899"/>
          </a:xfrm>
          <a:prstGeom prst="rect">
            <a:avLst/>
          </a:prstGeom>
          <a:noFill/>
          <a:ln>
            <a:noFill/>
          </a:ln>
        </p:spPr>
      </p:pic>
      <p:sp>
        <p:nvSpPr>
          <p:cNvPr id="29" name="Google Shape;29;p45"/>
          <p:cNvSpPr txBox="1">
            <a:spLocks noGrp="1"/>
          </p:cNvSpPr>
          <p:nvPr>
            <p:ph type="body" idx="1"/>
          </p:nvPr>
        </p:nvSpPr>
        <p:spPr>
          <a:xfrm>
            <a:off x="2026855" y="1367615"/>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5"/>
          <p:cNvSpPr txBox="1">
            <a:spLocks noGrp="1"/>
          </p:cNvSpPr>
          <p:nvPr>
            <p:ph type="body" idx="2"/>
          </p:nvPr>
        </p:nvSpPr>
        <p:spPr>
          <a:xfrm>
            <a:off x="2026854" y="2054518"/>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5"/>
          <p:cNvSpPr txBox="1">
            <a:spLocks noGrp="1"/>
          </p:cNvSpPr>
          <p:nvPr>
            <p:ph type="body" idx="3"/>
          </p:nvPr>
        </p:nvSpPr>
        <p:spPr>
          <a:xfrm>
            <a:off x="2026854" y="2775989"/>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4"/>
          </p:nvPr>
        </p:nvSpPr>
        <p:spPr>
          <a:xfrm>
            <a:off x="838200" y="4675064"/>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body" idx="5"/>
          </p:nvPr>
        </p:nvSpPr>
        <p:spPr>
          <a:xfrm>
            <a:off x="838200" y="5334711"/>
            <a:ext cx="6807506"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6120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6" name="Google Shape;3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7" name="Google Shape;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8" name="Google Shape;38;p46"/>
          <p:cNvSpPr txBox="1">
            <a:spLocks noGrp="1"/>
          </p:cNvSpPr>
          <p:nvPr>
            <p:ph type="body" idx="1"/>
          </p:nvPr>
        </p:nvSpPr>
        <p:spPr>
          <a:xfrm>
            <a:off x="1610298"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6"/>
          <p:cNvSpPr txBox="1">
            <a:spLocks noGrp="1"/>
          </p:cNvSpPr>
          <p:nvPr>
            <p:ph type="body" idx="2"/>
          </p:nvPr>
        </p:nvSpPr>
        <p:spPr>
          <a:xfrm>
            <a:off x="1610299"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07623"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4"/>
          </p:nvPr>
        </p:nvSpPr>
        <p:spPr>
          <a:xfrm>
            <a:off x="7171980"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5"/>
          </p:nvPr>
        </p:nvSpPr>
        <p:spPr>
          <a:xfrm>
            <a:off x="7171981"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body" idx="6"/>
          </p:nvPr>
        </p:nvSpPr>
        <p:spPr>
          <a:xfrm>
            <a:off x="5969305"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7"/>
          </p:nvPr>
        </p:nvSpPr>
        <p:spPr>
          <a:xfrm>
            <a:off x="1610298"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body" idx="8"/>
          </p:nvPr>
        </p:nvSpPr>
        <p:spPr>
          <a:xfrm>
            <a:off x="1610299"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body" idx="9"/>
          </p:nvPr>
        </p:nvSpPr>
        <p:spPr>
          <a:xfrm>
            <a:off x="407623"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13"/>
          </p:nvPr>
        </p:nvSpPr>
        <p:spPr>
          <a:xfrm>
            <a:off x="7171980"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14"/>
          </p:nvPr>
        </p:nvSpPr>
        <p:spPr>
          <a:xfrm>
            <a:off x="7171981"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body" idx="15"/>
          </p:nvPr>
        </p:nvSpPr>
        <p:spPr>
          <a:xfrm>
            <a:off x="5969305"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body" idx="16"/>
          </p:nvPr>
        </p:nvSpPr>
        <p:spPr>
          <a:xfrm>
            <a:off x="1610298"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txBox="1">
            <a:spLocks noGrp="1"/>
          </p:cNvSpPr>
          <p:nvPr>
            <p:ph type="body" idx="17"/>
          </p:nvPr>
        </p:nvSpPr>
        <p:spPr>
          <a:xfrm>
            <a:off x="1610299"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18"/>
          </p:nvPr>
        </p:nvSpPr>
        <p:spPr>
          <a:xfrm>
            <a:off x="407623"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6"/>
          <p:cNvSpPr txBox="1">
            <a:spLocks noGrp="1"/>
          </p:cNvSpPr>
          <p:nvPr>
            <p:ph type="body" idx="19"/>
          </p:nvPr>
        </p:nvSpPr>
        <p:spPr>
          <a:xfrm>
            <a:off x="7171980"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body" idx="20"/>
          </p:nvPr>
        </p:nvSpPr>
        <p:spPr>
          <a:xfrm>
            <a:off x="7171981"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body" idx="21"/>
          </p:nvPr>
        </p:nvSpPr>
        <p:spPr>
          <a:xfrm>
            <a:off x="5969305"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61144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0" name="Google Shape;60;p47"/>
          <p:cNvSpPr txBox="1">
            <a:spLocks noGrp="1"/>
          </p:cNvSpPr>
          <p:nvPr>
            <p:ph type="body" idx="1"/>
          </p:nvPr>
        </p:nvSpPr>
        <p:spPr>
          <a:xfrm>
            <a:off x="3864127" y="1156733"/>
            <a:ext cx="3407005" cy="53986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D6646A"/>
              </a:buClr>
              <a:buSzPts val="4400"/>
              <a:buNone/>
              <a:defRPr sz="440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body" idx="2"/>
          </p:nvPr>
        </p:nvSpPr>
        <p:spPr>
          <a:xfrm>
            <a:off x="3867380" y="1981735"/>
            <a:ext cx="3407005" cy="156569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3860874" y="4235584"/>
            <a:ext cx="3407005" cy="5398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body" idx="4"/>
          </p:nvPr>
        </p:nvSpPr>
        <p:spPr>
          <a:xfrm>
            <a:off x="3864127" y="5060586"/>
            <a:ext cx="7295960" cy="877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5619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8" name="Google Shape;68;p48"/>
          <p:cNvSpPr txBox="1">
            <a:spLocks noGrp="1"/>
          </p:cNvSpPr>
          <p:nvPr>
            <p:ph type="body" idx="1"/>
          </p:nvPr>
        </p:nvSpPr>
        <p:spPr>
          <a:xfrm>
            <a:off x="4110209" y="798828"/>
            <a:ext cx="3755834" cy="154229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13800"/>
              <a:buNone/>
              <a:defRPr sz="13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1178805" y="2446121"/>
            <a:ext cx="6687238" cy="86995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body" idx="3"/>
          </p:nvPr>
        </p:nvSpPr>
        <p:spPr>
          <a:xfrm>
            <a:off x="1178805" y="3669535"/>
            <a:ext cx="6687238" cy="5499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body" idx="4"/>
          </p:nvPr>
        </p:nvSpPr>
        <p:spPr>
          <a:xfrm>
            <a:off x="1178805" y="4572918"/>
            <a:ext cx="6687238"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23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FF4A41-6AB5-414E-957A-3B6C61EE89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F8576D-4F40-4849-8D6A-BDFCDDC9DE9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EEF4A-8516-40B4-806F-AB96594E4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639BBFF-E9EE-4864-B66B-A2511AE2E9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FF2CF1C-D4A0-4E91-961B-00621D5469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40252266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6" name="Google Shape;76;p49"/>
          <p:cNvSpPr txBox="1">
            <a:spLocks noGrp="1"/>
          </p:cNvSpPr>
          <p:nvPr>
            <p:ph type="body" idx="1"/>
          </p:nvPr>
        </p:nvSpPr>
        <p:spPr>
          <a:xfrm>
            <a:off x="7039777" y="765778"/>
            <a:ext cx="4314023" cy="111810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8800"/>
              <a:buNone/>
              <a:defRPr sz="8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body" idx="2"/>
          </p:nvPr>
        </p:nvSpPr>
        <p:spPr>
          <a:xfrm>
            <a:off x="7039778" y="2164237"/>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9"/>
          <p:cNvSpPr txBox="1">
            <a:spLocks noGrp="1"/>
          </p:cNvSpPr>
          <p:nvPr>
            <p:ph type="body" idx="3"/>
          </p:nvPr>
        </p:nvSpPr>
        <p:spPr>
          <a:xfrm>
            <a:off x="7039776" y="5270425"/>
            <a:ext cx="4314022" cy="7569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body" idx="4"/>
          </p:nvPr>
        </p:nvSpPr>
        <p:spPr>
          <a:xfrm>
            <a:off x="7039777" y="3239496"/>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934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84" name="Google Shape;84;p50"/>
          <p:cNvPicPr preferRelativeResize="0"/>
          <p:nvPr/>
        </p:nvPicPr>
        <p:blipFill rotWithShape="1">
          <a:blip r:embed="rId3">
            <a:alphaModFix/>
          </a:blip>
          <a:srcRect/>
          <a:stretch/>
        </p:blipFill>
        <p:spPr>
          <a:xfrm>
            <a:off x="1562100" y="3924301"/>
            <a:ext cx="10629900" cy="371530"/>
          </a:xfrm>
          <a:prstGeom prst="rect">
            <a:avLst/>
          </a:prstGeom>
          <a:noFill/>
          <a:ln>
            <a:noFill/>
          </a:ln>
        </p:spPr>
      </p:pic>
      <p:sp>
        <p:nvSpPr>
          <p:cNvPr id="85" name="Google Shape;85;p50"/>
          <p:cNvSpPr txBox="1">
            <a:spLocks noGrp="1"/>
          </p:cNvSpPr>
          <p:nvPr>
            <p:ph type="body" idx="1"/>
          </p:nvPr>
        </p:nvSpPr>
        <p:spPr>
          <a:xfrm>
            <a:off x="778677"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0"/>
          <p:cNvSpPr txBox="1">
            <a:spLocks noGrp="1"/>
          </p:cNvSpPr>
          <p:nvPr>
            <p:ph type="body" idx="2"/>
          </p:nvPr>
        </p:nvSpPr>
        <p:spPr>
          <a:xfrm>
            <a:off x="778677"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0"/>
          <p:cNvSpPr txBox="1">
            <a:spLocks noGrp="1"/>
          </p:cNvSpPr>
          <p:nvPr>
            <p:ph type="body" idx="3"/>
          </p:nvPr>
        </p:nvSpPr>
        <p:spPr>
          <a:xfrm>
            <a:off x="4434288"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0"/>
          <p:cNvSpPr txBox="1">
            <a:spLocks noGrp="1"/>
          </p:cNvSpPr>
          <p:nvPr>
            <p:ph type="body" idx="4"/>
          </p:nvPr>
        </p:nvSpPr>
        <p:spPr>
          <a:xfrm>
            <a:off x="4434288"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5"/>
          </p:nvPr>
        </p:nvSpPr>
        <p:spPr>
          <a:xfrm>
            <a:off x="8089900"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body" idx="6"/>
          </p:nvPr>
        </p:nvSpPr>
        <p:spPr>
          <a:xfrm>
            <a:off x="8089900"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0"/>
          <p:cNvSpPr txBox="1">
            <a:spLocks noGrp="1"/>
          </p:cNvSpPr>
          <p:nvPr>
            <p:ph type="body" idx="7"/>
          </p:nvPr>
        </p:nvSpPr>
        <p:spPr>
          <a:xfrm>
            <a:off x="1036044"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body" idx="8"/>
          </p:nvPr>
        </p:nvSpPr>
        <p:spPr>
          <a:xfrm>
            <a:off x="4691655"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9"/>
          </p:nvPr>
        </p:nvSpPr>
        <p:spPr>
          <a:xfrm>
            <a:off x="8347266" y="4574415"/>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467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8" name="Google Shape;98;p51"/>
          <p:cNvSpPr txBox="1">
            <a:spLocks noGrp="1"/>
          </p:cNvSpPr>
          <p:nvPr>
            <p:ph type="body" idx="1"/>
          </p:nvPr>
        </p:nvSpPr>
        <p:spPr>
          <a:xfrm>
            <a:off x="474293"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1"/>
          <p:cNvSpPr txBox="1">
            <a:spLocks noGrp="1"/>
          </p:cNvSpPr>
          <p:nvPr>
            <p:ph type="body" idx="2"/>
          </p:nvPr>
        </p:nvSpPr>
        <p:spPr>
          <a:xfrm>
            <a:off x="474293"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1"/>
          <p:cNvSpPr txBox="1">
            <a:spLocks noGrp="1"/>
          </p:cNvSpPr>
          <p:nvPr>
            <p:ph type="body" idx="3"/>
          </p:nvPr>
        </p:nvSpPr>
        <p:spPr>
          <a:xfrm>
            <a:off x="731660"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51"/>
          <p:cNvPicPr preferRelativeResize="0"/>
          <p:nvPr/>
        </p:nvPicPr>
        <p:blipFill rotWithShape="1">
          <a:blip r:embed="rId3">
            <a:alphaModFix/>
          </a:blip>
          <a:srcRect/>
          <a:stretch/>
        </p:blipFill>
        <p:spPr>
          <a:xfrm>
            <a:off x="-12700" y="3928359"/>
            <a:ext cx="7598395" cy="405849"/>
          </a:xfrm>
          <a:prstGeom prst="rect">
            <a:avLst/>
          </a:prstGeom>
          <a:noFill/>
          <a:ln>
            <a:noFill/>
          </a:ln>
        </p:spPr>
      </p:pic>
      <p:pic>
        <p:nvPicPr>
          <p:cNvPr id="102" name="Google Shape;102;p51"/>
          <p:cNvPicPr preferRelativeResize="0"/>
          <p:nvPr/>
        </p:nvPicPr>
        <p:blipFill rotWithShape="1">
          <a:blip r:embed="rId4">
            <a:alphaModFix/>
          </a:blip>
          <a:srcRect/>
          <a:stretch/>
        </p:blipFill>
        <p:spPr>
          <a:xfrm>
            <a:off x="7734300" y="774700"/>
            <a:ext cx="4039681" cy="3797300"/>
          </a:xfrm>
          <a:prstGeom prst="rect">
            <a:avLst/>
          </a:prstGeom>
          <a:noFill/>
          <a:ln>
            <a:noFill/>
          </a:ln>
        </p:spPr>
      </p:pic>
      <p:pic>
        <p:nvPicPr>
          <p:cNvPr id="103" name="Google Shape;103;p51"/>
          <p:cNvPicPr preferRelativeResize="0"/>
          <p:nvPr/>
        </p:nvPicPr>
        <p:blipFill rotWithShape="1">
          <a:blip r:embed="rId5">
            <a:alphaModFix/>
          </a:blip>
          <a:srcRect/>
          <a:stretch/>
        </p:blipFill>
        <p:spPr>
          <a:xfrm>
            <a:off x="6677332" y="3147845"/>
            <a:ext cx="1056968" cy="1927412"/>
          </a:xfrm>
          <a:prstGeom prst="rect">
            <a:avLst/>
          </a:prstGeom>
          <a:noFill/>
          <a:ln>
            <a:noFill/>
          </a:ln>
        </p:spPr>
      </p:pic>
      <p:sp>
        <p:nvSpPr>
          <p:cNvPr id="104" name="Google Shape;104;p51"/>
          <p:cNvSpPr txBox="1">
            <a:spLocks noGrp="1"/>
          </p:cNvSpPr>
          <p:nvPr>
            <p:ph type="body" idx="4"/>
          </p:nvPr>
        </p:nvSpPr>
        <p:spPr>
          <a:xfrm>
            <a:off x="4297076"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1"/>
          <p:cNvSpPr txBox="1">
            <a:spLocks noGrp="1"/>
          </p:cNvSpPr>
          <p:nvPr>
            <p:ph type="body" idx="5"/>
          </p:nvPr>
        </p:nvSpPr>
        <p:spPr>
          <a:xfrm>
            <a:off x="4297076"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6"/>
          </p:nvPr>
        </p:nvSpPr>
        <p:spPr>
          <a:xfrm>
            <a:off x="4554443"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23342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9" name="Google Shape;10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0" name="Google Shape;1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1" name="Google Shape;111;p52"/>
          <p:cNvPicPr preferRelativeResize="0"/>
          <p:nvPr/>
        </p:nvPicPr>
        <p:blipFill rotWithShape="1">
          <a:blip r:embed="rId3">
            <a:alphaModFix/>
          </a:blip>
          <a:srcRect/>
          <a:stretch/>
        </p:blipFill>
        <p:spPr>
          <a:xfrm>
            <a:off x="6857206" y="403750"/>
            <a:ext cx="3506788" cy="4195237"/>
          </a:xfrm>
          <a:prstGeom prst="rect">
            <a:avLst/>
          </a:prstGeom>
          <a:noFill/>
          <a:ln>
            <a:noFill/>
          </a:ln>
        </p:spPr>
      </p:pic>
      <p:sp>
        <p:nvSpPr>
          <p:cNvPr id="112" name="Google Shape;112;p52"/>
          <p:cNvSpPr txBox="1">
            <a:spLocks noGrp="1"/>
          </p:cNvSpPr>
          <p:nvPr>
            <p:ph type="body" idx="1"/>
          </p:nvPr>
        </p:nvSpPr>
        <p:spPr>
          <a:xfrm>
            <a:off x="6857206" y="4964182"/>
            <a:ext cx="3404394"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584200" y="403225"/>
            <a:ext cx="5854700" cy="4740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4998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8" name="Google Shape;118;p5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body" idx="2"/>
          </p:nvPr>
        </p:nvSpPr>
        <p:spPr>
          <a:xfrm>
            <a:off x="838200" y="245839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3"/>
          <p:cNvSpPr txBox="1">
            <a:spLocks noGrp="1"/>
          </p:cNvSpPr>
          <p:nvPr>
            <p:ph type="body" idx="3"/>
          </p:nvPr>
        </p:nvSpPr>
        <p:spPr>
          <a:xfrm>
            <a:off x="8030377" y="2423711"/>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3"/>
          <p:cNvSpPr txBox="1">
            <a:spLocks noGrp="1"/>
          </p:cNvSpPr>
          <p:nvPr>
            <p:ph type="body" idx="4"/>
          </p:nvPr>
        </p:nvSpPr>
        <p:spPr>
          <a:xfrm>
            <a:off x="2396128" y="4329736"/>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25614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6" name="Google Shape;126;p54"/>
          <p:cNvSpPr txBox="1">
            <a:spLocks noGrp="1"/>
          </p:cNvSpPr>
          <p:nvPr>
            <p:ph type="body" idx="1"/>
          </p:nvPr>
        </p:nvSpPr>
        <p:spPr>
          <a:xfrm>
            <a:off x="838201"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body" idx="2"/>
          </p:nvPr>
        </p:nvSpPr>
        <p:spPr>
          <a:xfrm>
            <a:off x="838201"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body" idx="3"/>
          </p:nvPr>
        </p:nvSpPr>
        <p:spPr>
          <a:xfrm>
            <a:off x="4660900"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body" idx="4"/>
          </p:nvPr>
        </p:nvSpPr>
        <p:spPr>
          <a:xfrm>
            <a:off x="4660900"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5"/>
          </p:nvPr>
        </p:nvSpPr>
        <p:spPr>
          <a:xfrm>
            <a:off x="8483599"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6"/>
          </p:nvPr>
        </p:nvSpPr>
        <p:spPr>
          <a:xfrm>
            <a:off x="8483599"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7"/>
          </p:nvPr>
        </p:nvSpPr>
        <p:spPr>
          <a:xfrm>
            <a:off x="7597965" y="697344"/>
            <a:ext cx="3755834" cy="106798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body" idx="8"/>
          </p:nvPr>
        </p:nvSpPr>
        <p:spPr>
          <a:xfrm>
            <a:off x="6892886" y="18100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4192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7" name="Google Shape;137;p55"/>
          <p:cNvSpPr txBox="1">
            <a:spLocks noGrp="1"/>
          </p:cNvSpPr>
          <p:nvPr>
            <p:ph type="sldNum" idx="12"/>
          </p:nvPr>
        </p:nvSpPr>
        <p:spPr>
          <a:xfrm>
            <a:off x="8610600" y="63722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8" name="Google Shape;138;p55"/>
          <p:cNvSpPr txBox="1">
            <a:spLocks noGrp="1"/>
          </p:cNvSpPr>
          <p:nvPr>
            <p:ph type="body" idx="1"/>
          </p:nvPr>
        </p:nvSpPr>
        <p:spPr>
          <a:xfrm>
            <a:off x="4038600" y="1586344"/>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82434"/>
              </a:buClr>
              <a:buSzPts val="6600"/>
              <a:buNone/>
              <a:defRPr sz="6600" b="0" i="0">
                <a:solidFill>
                  <a:srgbClr val="182434"/>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5"/>
          <p:cNvSpPr txBox="1">
            <a:spLocks noGrp="1"/>
          </p:cNvSpPr>
          <p:nvPr>
            <p:ph type="body" idx="2"/>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5"/>
          <p:cNvSpPr txBox="1">
            <a:spLocks noGrp="1"/>
          </p:cNvSpPr>
          <p:nvPr>
            <p:ph type="body" idx="3"/>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5"/>
          <p:cNvSpPr txBox="1">
            <a:spLocks noGrp="1"/>
          </p:cNvSpPr>
          <p:nvPr>
            <p:ph type="body" idx="4"/>
          </p:nvPr>
        </p:nvSpPr>
        <p:spPr>
          <a:xfrm>
            <a:off x="6892887" y="5649911"/>
            <a:ext cx="446091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428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4" name="Google Shape;14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5" name="Google Shape;14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6" name="Google Shape;146;p56"/>
          <p:cNvSpPr txBox="1">
            <a:spLocks noGrp="1"/>
          </p:cNvSpPr>
          <p:nvPr>
            <p:ph type="body" idx="1"/>
          </p:nvPr>
        </p:nvSpPr>
        <p:spPr>
          <a:xfrm>
            <a:off x="733386" y="576954"/>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6"/>
          <p:cNvSpPr txBox="1">
            <a:spLocks noGrp="1"/>
          </p:cNvSpPr>
          <p:nvPr>
            <p:ph type="body" idx="2"/>
          </p:nvPr>
        </p:nvSpPr>
        <p:spPr>
          <a:xfrm>
            <a:off x="733386" y="16449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6"/>
          <p:cNvSpPr txBox="1">
            <a:spLocks noGrp="1"/>
          </p:cNvSpPr>
          <p:nvPr>
            <p:ph type="body" idx="3"/>
          </p:nvPr>
        </p:nvSpPr>
        <p:spPr>
          <a:xfrm>
            <a:off x="5287740" y="2975033"/>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6"/>
          <p:cNvSpPr txBox="1">
            <a:spLocks noGrp="1"/>
          </p:cNvSpPr>
          <p:nvPr>
            <p:ph type="body" idx="4"/>
          </p:nvPr>
        </p:nvSpPr>
        <p:spPr>
          <a:xfrm>
            <a:off x="5287739" y="369257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5"/>
          </p:nvPr>
        </p:nvSpPr>
        <p:spPr>
          <a:xfrm>
            <a:off x="5287739" y="4344250"/>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6"/>
          <p:cNvSpPr txBox="1">
            <a:spLocks noGrp="1"/>
          </p:cNvSpPr>
          <p:nvPr>
            <p:ph type="body" idx="6"/>
          </p:nvPr>
        </p:nvSpPr>
        <p:spPr>
          <a:xfrm>
            <a:off x="352607" y="2918432"/>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6"/>
          <p:cNvSpPr txBox="1">
            <a:spLocks noGrp="1"/>
          </p:cNvSpPr>
          <p:nvPr>
            <p:ph type="body" idx="7"/>
          </p:nvPr>
        </p:nvSpPr>
        <p:spPr>
          <a:xfrm>
            <a:off x="340537" y="357891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8"/>
          </p:nvPr>
        </p:nvSpPr>
        <p:spPr>
          <a:xfrm>
            <a:off x="340537" y="4331925"/>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9"/>
          </p:nvPr>
        </p:nvSpPr>
        <p:spPr>
          <a:xfrm>
            <a:off x="7946679" y="927715"/>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13"/>
          </p:nvPr>
        </p:nvSpPr>
        <p:spPr>
          <a:xfrm>
            <a:off x="7946679" y="1556086"/>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14"/>
          </p:nvPr>
        </p:nvSpPr>
        <p:spPr>
          <a:xfrm>
            <a:off x="7946679" y="2743729"/>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body" idx="15"/>
          </p:nvPr>
        </p:nvSpPr>
        <p:spPr>
          <a:xfrm>
            <a:off x="7946679" y="3372100"/>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16"/>
          </p:nvPr>
        </p:nvSpPr>
        <p:spPr>
          <a:xfrm>
            <a:off x="7961070" y="4622908"/>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body" idx="17"/>
          </p:nvPr>
        </p:nvSpPr>
        <p:spPr>
          <a:xfrm>
            <a:off x="7961070" y="5251279"/>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6"/>
          <p:cNvSpPr txBox="1">
            <a:spLocks noGrp="1"/>
          </p:cNvSpPr>
          <p:nvPr>
            <p:ph type="body" idx="18"/>
          </p:nvPr>
        </p:nvSpPr>
        <p:spPr>
          <a:xfrm>
            <a:off x="6783114" y="927714"/>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txBox="1">
            <a:spLocks noGrp="1"/>
          </p:cNvSpPr>
          <p:nvPr>
            <p:ph type="body" idx="19"/>
          </p:nvPr>
        </p:nvSpPr>
        <p:spPr>
          <a:xfrm>
            <a:off x="6761921" y="2688952"/>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6"/>
          <p:cNvSpPr txBox="1">
            <a:spLocks noGrp="1"/>
          </p:cNvSpPr>
          <p:nvPr>
            <p:ph type="body" idx="20"/>
          </p:nvPr>
        </p:nvSpPr>
        <p:spPr>
          <a:xfrm>
            <a:off x="6761795" y="4625898"/>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147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5" name="Google Shape;1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6" name="Google Shape;1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7" name="Google Shape;167;p57"/>
          <p:cNvSpPr txBox="1">
            <a:spLocks noGrp="1"/>
          </p:cNvSpPr>
          <p:nvPr>
            <p:ph type="body" idx="1"/>
          </p:nvPr>
        </p:nvSpPr>
        <p:spPr>
          <a:xfrm>
            <a:off x="1054101" y="43931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body" idx="2"/>
          </p:nvPr>
        </p:nvSpPr>
        <p:spPr>
          <a:xfrm>
            <a:off x="1054101" y="49260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7"/>
          <p:cNvSpPr txBox="1">
            <a:spLocks noGrp="1"/>
          </p:cNvSpPr>
          <p:nvPr>
            <p:ph type="body" idx="3"/>
          </p:nvPr>
        </p:nvSpPr>
        <p:spPr>
          <a:xfrm>
            <a:off x="5600701" y="343113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body" idx="4"/>
          </p:nvPr>
        </p:nvSpPr>
        <p:spPr>
          <a:xfrm>
            <a:off x="5600701" y="396404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5"/>
          </p:nvPr>
        </p:nvSpPr>
        <p:spPr>
          <a:xfrm>
            <a:off x="6718300" y="678713"/>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6"/>
          </p:nvPr>
        </p:nvSpPr>
        <p:spPr>
          <a:xfrm>
            <a:off x="6718300" y="1211617"/>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556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7" name="Google Shape;177;p58"/>
          <p:cNvSpPr txBox="1">
            <a:spLocks noGrp="1"/>
          </p:cNvSpPr>
          <p:nvPr>
            <p:ph type="body" idx="1"/>
          </p:nvPr>
        </p:nvSpPr>
        <p:spPr>
          <a:xfrm>
            <a:off x="562777" y="3169648"/>
            <a:ext cx="4314022"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562777" y="4179297"/>
            <a:ext cx="4314021" cy="1167404"/>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8610600" y="992595"/>
            <a:ext cx="3018624"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8610600" y="2002244"/>
            <a:ext cx="3018623" cy="88065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body" idx="6"/>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5953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AB4711-1758-49F2-A292-42C15799F8E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1856963-A4C6-42B7-B5CB-B62195BF1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2318BB-E320-4486-B1F9-5AAA2E0F74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14EF0F33-49D6-45CB-8B9A-121B8FF6F6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0D7533F-DAB2-4973-B18D-58F29AAE7D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243945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5" name="Google Shape;1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6" name="Google Shape;1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7" name="Google Shape;187;p59"/>
          <p:cNvSpPr txBox="1">
            <a:spLocks noGrp="1"/>
          </p:cNvSpPr>
          <p:nvPr>
            <p:ph type="body" idx="1"/>
          </p:nvPr>
        </p:nvSpPr>
        <p:spPr>
          <a:xfrm>
            <a:off x="3124200" y="1786461"/>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body" idx="2"/>
          </p:nvPr>
        </p:nvSpPr>
        <p:spPr>
          <a:xfrm>
            <a:off x="2771660" y="276213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3"/>
          </p:nvPr>
        </p:nvSpPr>
        <p:spPr>
          <a:xfrm>
            <a:off x="1354136" y="35560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75989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2" name="Google Shape;1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3" name="Google Shape;1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4" name="Google Shape;194;p60"/>
          <p:cNvSpPr txBox="1">
            <a:spLocks noGrp="1"/>
          </p:cNvSpPr>
          <p:nvPr>
            <p:ph type="body" idx="1"/>
          </p:nvPr>
        </p:nvSpPr>
        <p:spPr>
          <a:xfrm>
            <a:off x="9013480" y="940346"/>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body" idx="2"/>
          </p:nvPr>
        </p:nvSpPr>
        <p:spPr>
          <a:xfrm>
            <a:off x="9013481" y="1511858"/>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0"/>
          <p:cNvSpPr txBox="1">
            <a:spLocks noGrp="1"/>
          </p:cNvSpPr>
          <p:nvPr>
            <p:ph type="body" idx="3"/>
          </p:nvPr>
        </p:nvSpPr>
        <p:spPr>
          <a:xfrm>
            <a:off x="9013479" y="2737338"/>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4"/>
          </p:nvPr>
        </p:nvSpPr>
        <p:spPr>
          <a:xfrm>
            <a:off x="9013480" y="3308850"/>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0"/>
          <p:cNvSpPr txBox="1">
            <a:spLocks noGrp="1"/>
          </p:cNvSpPr>
          <p:nvPr>
            <p:ph type="body" idx="5"/>
          </p:nvPr>
        </p:nvSpPr>
        <p:spPr>
          <a:xfrm>
            <a:off x="8962678" y="4534330"/>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0"/>
          <p:cNvSpPr txBox="1">
            <a:spLocks noGrp="1"/>
          </p:cNvSpPr>
          <p:nvPr>
            <p:ph type="body" idx="6"/>
          </p:nvPr>
        </p:nvSpPr>
        <p:spPr>
          <a:xfrm>
            <a:off x="8962679" y="5105842"/>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14039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2" name="Google Shape;20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3" name="Google Shape;20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4" name="Google Shape;204;p61"/>
          <p:cNvSpPr txBox="1">
            <a:spLocks noGrp="1"/>
          </p:cNvSpPr>
          <p:nvPr>
            <p:ph type="body" idx="1"/>
          </p:nvPr>
        </p:nvSpPr>
        <p:spPr>
          <a:xfrm>
            <a:off x="838200" y="4212161"/>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1"/>
          <p:cNvSpPr txBox="1">
            <a:spLocks noGrp="1"/>
          </p:cNvSpPr>
          <p:nvPr>
            <p:ph type="body" idx="2"/>
          </p:nvPr>
        </p:nvSpPr>
        <p:spPr>
          <a:xfrm>
            <a:off x="838200" y="5214883"/>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3"/>
          </p:nvPr>
        </p:nvSpPr>
        <p:spPr>
          <a:xfrm>
            <a:off x="7522378" y="619120"/>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1"/>
          <p:cNvSpPr txBox="1">
            <a:spLocks noGrp="1"/>
          </p:cNvSpPr>
          <p:nvPr>
            <p:ph type="body" idx="4"/>
          </p:nvPr>
        </p:nvSpPr>
        <p:spPr>
          <a:xfrm>
            <a:off x="7522379" y="1376037"/>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432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0" name="Google Shape;21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1" name="Google Shape;2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2" name="Google Shape;212;p62"/>
          <p:cNvSpPr txBox="1">
            <a:spLocks noGrp="1"/>
          </p:cNvSpPr>
          <p:nvPr>
            <p:ph type="body" idx="1"/>
          </p:nvPr>
        </p:nvSpPr>
        <p:spPr>
          <a:xfrm>
            <a:off x="1309783" y="884760"/>
            <a:ext cx="6310218" cy="194733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9600"/>
              <a:buNone/>
              <a:defRPr sz="9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2"/>
          <p:cNvSpPr txBox="1">
            <a:spLocks noGrp="1"/>
          </p:cNvSpPr>
          <p:nvPr>
            <p:ph type="body" idx="2"/>
          </p:nvPr>
        </p:nvSpPr>
        <p:spPr>
          <a:xfrm>
            <a:off x="2234435" y="229223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89532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8">
  <p:cSld name="18">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63"/>
          <p:cNvSpPr>
            <a:spLocks noGrp="1"/>
          </p:cNvSpPr>
          <p:nvPr>
            <p:ph type="pic" idx="2"/>
          </p:nvPr>
        </p:nvSpPr>
        <p:spPr>
          <a:xfrm>
            <a:off x="6464300" y="1997226"/>
            <a:ext cx="6591300" cy="3844773"/>
          </a:xfrm>
          <a:prstGeom prst="rect">
            <a:avLst/>
          </a:prstGeom>
          <a:noFill/>
          <a:ln>
            <a:noFill/>
          </a:ln>
        </p:spPr>
      </p:sp>
      <p:sp>
        <p:nvSpPr>
          <p:cNvPr id="216" name="Google Shape;216;p63"/>
          <p:cNvSpPr txBox="1">
            <a:spLocks noGrp="1"/>
          </p:cNvSpPr>
          <p:nvPr>
            <p:ph type="body" idx="1"/>
          </p:nvPr>
        </p:nvSpPr>
        <p:spPr>
          <a:xfrm>
            <a:off x="838200" y="135572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3"/>
          <p:cNvSpPr txBox="1">
            <a:spLocks noGrp="1"/>
          </p:cNvSpPr>
          <p:nvPr>
            <p:ph type="body" idx="3"/>
          </p:nvPr>
        </p:nvSpPr>
        <p:spPr>
          <a:xfrm>
            <a:off x="838200" y="245839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3"/>
          <p:cNvSpPr txBox="1">
            <a:spLocks noGrp="1"/>
          </p:cNvSpPr>
          <p:nvPr>
            <p:ph type="body" idx="4"/>
          </p:nvPr>
        </p:nvSpPr>
        <p:spPr>
          <a:xfrm>
            <a:off x="838200" y="363113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31764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9">
  <p:cSld name="19">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64"/>
          <p:cNvSpPr>
            <a:spLocks noGrp="1"/>
          </p:cNvSpPr>
          <p:nvPr>
            <p:ph type="pic" idx="2"/>
          </p:nvPr>
        </p:nvSpPr>
        <p:spPr>
          <a:xfrm>
            <a:off x="1089660" y="888828"/>
            <a:ext cx="2390286" cy="5070012"/>
          </a:xfrm>
          <a:prstGeom prst="roundRect">
            <a:avLst>
              <a:gd name="adj" fmla="val 6890"/>
            </a:avLst>
          </a:prstGeom>
          <a:noFill/>
          <a:ln>
            <a:noFill/>
          </a:ln>
        </p:spPr>
      </p:sp>
      <p:sp>
        <p:nvSpPr>
          <p:cNvPr id="221" name="Google Shape;221;p64"/>
          <p:cNvSpPr>
            <a:spLocks noGrp="1"/>
          </p:cNvSpPr>
          <p:nvPr>
            <p:ph type="pic" idx="3"/>
          </p:nvPr>
        </p:nvSpPr>
        <p:spPr>
          <a:xfrm>
            <a:off x="3157859" y="1124448"/>
            <a:ext cx="2172987" cy="4609102"/>
          </a:xfrm>
          <a:prstGeom prst="roundRect">
            <a:avLst>
              <a:gd name="adj" fmla="val 6890"/>
            </a:avLst>
          </a:prstGeom>
          <a:noFill/>
          <a:ln>
            <a:noFill/>
          </a:ln>
        </p:spPr>
      </p:sp>
      <p:sp>
        <p:nvSpPr>
          <p:cNvPr id="222" name="Google Shape;222;p64"/>
          <p:cNvSpPr txBox="1">
            <a:spLocks noGrp="1"/>
          </p:cNvSpPr>
          <p:nvPr>
            <p:ph type="body" idx="1"/>
          </p:nvPr>
        </p:nvSpPr>
        <p:spPr>
          <a:xfrm>
            <a:off x="6096000" y="115837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4"/>
          <p:cNvSpPr txBox="1">
            <a:spLocks noGrp="1"/>
          </p:cNvSpPr>
          <p:nvPr>
            <p:ph type="body" idx="4"/>
          </p:nvPr>
        </p:nvSpPr>
        <p:spPr>
          <a:xfrm>
            <a:off x="6096000" y="226104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4"/>
          <p:cNvSpPr txBox="1">
            <a:spLocks noGrp="1"/>
          </p:cNvSpPr>
          <p:nvPr>
            <p:ph type="body" idx="5"/>
          </p:nvPr>
        </p:nvSpPr>
        <p:spPr>
          <a:xfrm>
            <a:off x="6096000" y="343378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0518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7" name="Google Shape;2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8" name="Google Shape;2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9" name="Google Shape;229;p65"/>
          <p:cNvSpPr txBox="1">
            <a:spLocks noGrp="1"/>
          </p:cNvSpPr>
          <p:nvPr>
            <p:ph type="body" idx="1"/>
          </p:nvPr>
        </p:nvSpPr>
        <p:spPr>
          <a:xfrm>
            <a:off x="4218083" y="1409699"/>
            <a:ext cx="3755834" cy="1659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1500"/>
              <a:buNone/>
              <a:defRPr sz="115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5"/>
          <p:cNvSpPr txBox="1">
            <a:spLocks noGrp="1"/>
          </p:cNvSpPr>
          <p:nvPr>
            <p:ph type="body" idx="2"/>
          </p:nvPr>
        </p:nvSpPr>
        <p:spPr>
          <a:xfrm>
            <a:off x="3713143" y="414333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5"/>
          <p:cNvSpPr txBox="1">
            <a:spLocks noGrp="1"/>
          </p:cNvSpPr>
          <p:nvPr>
            <p:ph type="body" idx="3"/>
          </p:nvPr>
        </p:nvSpPr>
        <p:spPr>
          <a:xfrm>
            <a:off x="2295619" y="46863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5"/>
          <p:cNvSpPr txBox="1">
            <a:spLocks noGrp="1"/>
          </p:cNvSpPr>
          <p:nvPr>
            <p:ph type="body" idx="4"/>
          </p:nvPr>
        </p:nvSpPr>
        <p:spPr>
          <a:xfrm>
            <a:off x="4218083" y="307225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6269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5" name="Google Shape;23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6" name="Google Shape;23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7" name="Google Shape;237;p66"/>
          <p:cNvSpPr txBox="1">
            <a:spLocks noGrp="1"/>
          </p:cNvSpPr>
          <p:nvPr>
            <p:ph type="body" idx="1"/>
          </p:nvPr>
        </p:nvSpPr>
        <p:spPr>
          <a:xfrm>
            <a:off x="4218083" y="25511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6"/>
          <p:cNvSpPr txBox="1">
            <a:spLocks noGrp="1"/>
          </p:cNvSpPr>
          <p:nvPr>
            <p:ph type="body" idx="2"/>
          </p:nvPr>
        </p:nvSpPr>
        <p:spPr>
          <a:xfrm>
            <a:off x="3865543" y="1230791"/>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4071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1" name="Google Shape;2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2" name="Google Shape;2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3" name="Google Shape;243;p67"/>
          <p:cNvSpPr txBox="1">
            <a:spLocks noGrp="1"/>
          </p:cNvSpPr>
          <p:nvPr>
            <p:ph type="body" idx="1"/>
          </p:nvPr>
        </p:nvSpPr>
        <p:spPr>
          <a:xfrm>
            <a:off x="1054101"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7"/>
          <p:cNvSpPr txBox="1">
            <a:spLocks noGrp="1"/>
          </p:cNvSpPr>
          <p:nvPr>
            <p:ph type="body" idx="2"/>
          </p:nvPr>
        </p:nvSpPr>
        <p:spPr>
          <a:xfrm>
            <a:off x="1054101"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7"/>
          <p:cNvSpPr txBox="1">
            <a:spLocks noGrp="1"/>
          </p:cNvSpPr>
          <p:nvPr>
            <p:ph type="body" idx="3"/>
          </p:nvPr>
        </p:nvSpPr>
        <p:spPr>
          <a:xfrm>
            <a:off x="4660900"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4"/>
          </p:nvPr>
        </p:nvSpPr>
        <p:spPr>
          <a:xfrm>
            <a:off x="4660900"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7"/>
          <p:cNvSpPr txBox="1">
            <a:spLocks noGrp="1"/>
          </p:cNvSpPr>
          <p:nvPr>
            <p:ph type="body" idx="5"/>
          </p:nvPr>
        </p:nvSpPr>
        <p:spPr>
          <a:xfrm>
            <a:off x="8267699"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7"/>
          <p:cNvSpPr txBox="1">
            <a:spLocks noGrp="1"/>
          </p:cNvSpPr>
          <p:nvPr>
            <p:ph type="body" idx="6"/>
          </p:nvPr>
        </p:nvSpPr>
        <p:spPr>
          <a:xfrm>
            <a:off x="8267699"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0024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1" name="Google Shape;25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2" name="Google Shape;25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303440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2E4C5-0A8D-4CF3-B31F-86D01C7EBE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D2A2-4863-4929-AA23-FDEE999A266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E233224-F865-4C7F-9029-F7AEF920E5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C2F6259-F645-4F83-B070-65E18FDF5C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5E9DB847-DF53-404E-A0B1-093DF229A2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371AB9D5-6DDC-4C72-AED8-8523808E46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88655964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5" name="Google Shape;25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6" name="Google Shape;25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2889876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739805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0240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549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1082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3368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836985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552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24227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84683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4CCFA-2BE9-4C53-8BB7-18BB09FADE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77A2937-132B-423A-B16E-84390DEA9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3DCC85-0385-4DFA-A294-EF7294E7BD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AA992-94BF-4B71-AF99-0CC5E1DE5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873C21-5F57-4505-8584-27F7665A13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134269B-FF58-44EE-9592-E6E919577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8" name="页脚占位符 7">
            <a:extLst>
              <a:ext uri="{FF2B5EF4-FFF2-40B4-BE49-F238E27FC236}">
                <a16:creationId xmlns:a16="http://schemas.microsoft.com/office/drawing/2014/main" id="{5FD1137F-EEDE-4B2A-89CD-C81969FF23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9" name="灯片编号占位符 8">
            <a:extLst>
              <a:ext uri="{FF2B5EF4-FFF2-40B4-BE49-F238E27FC236}">
                <a16:creationId xmlns:a16="http://schemas.microsoft.com/office/drawing/2014/main" id="{FADA754B-556E-4CEF-9D3C-AE89B4C9C4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960295218"/>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74002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71915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3E0D29-4D56-4D94-9326-3A589200FB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141C2E-ED40-4305-A260-CC0048734B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页脚占位符 3">
            <a:extLst>
              <a:ext uri="{FF2B5EF4-FFF2-40B4-BE49-F238E27FC236}">
                <a16:creationId xmlns:a16="http://schemas.microsoft.com/office/drawing/2014/main" id="{D08AFCFD-71E0-4B7F-957A-E4E043137B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灯片编号占位符 4">
            <a:extLst>
              <a:ext uri="{FF2B5EF4-FFF2-40B4-BE49-F238E27FC236}">
                <a16:creationId xmlns:a16="http://schemas.microsoft.com/office/drawing/2014/main" id="{BCF12B0C-A015-4A74-9896-07EF88FE3D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89516179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A535797-11C8-4567-9352-125E169804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3" name="页脚占位符 2">
            <a:extLst>
              <a:ext uri="{FF2B5EF4-FFF2-40B4-BE49-F238E27FC236}">
                <a16:creationId xmlns:a16="http://schemas.microsoft.com/office/drawing/2014/main" id="{08D1D8EB-EAE7-4339-BFEC-96E6E9745C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灯片编号占位符 3">
            <a:extLst>
              <a:ext uri="{FF2B5EF4-FFF2-40B4-BE49-F238E27FC236}">
                <a16:creationId xmlns:a16="http://schemas.microsoft.com/office/drawing/2014/main" id="{778534AA-9DE1-4892-9545-426776EF85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13631473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7CA5C1-FBC6-4C1E-A004-3DAC15DF45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A7B4DC-F678-453F-9BBC-0AF9D8D1E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864EBA-2A05-4F83-97D8-CCB3CCD73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51D82AB-07CA-4A52-B127-FEC1FD3369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B872202-6349-493D-8FC0-F2F15ADE4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FF7939FE-D977-4601-B0CD-3FF517D98D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78222696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3F3D8-1B25-4048-A485-E4427E1039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FFC6CB2-DCE4-4DF1-B191-8620CC014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4E3B1B-E28E-47EC-8994-FD2D8D446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41F5F3-F3B8-4C93-A25C-F71A776EC7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7C002C9-2057-413E-B7AB-933AF16948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558B82D8-50F7-460C-BA07-E4132F3F5F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51025610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hyperlink" Target="https://www.facebook.com/groups/629898828017053"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D429DA7-9536-48D3-B380-097A44434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1E21FD15-1307-43A1-B01E-DF8599922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061DF7CC-9160-4C26-8B3F-D571A4986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2025/4/21</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FA49CED9-28C6-4E09-86A9-271CFC363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368ED079-49D6-4330-BF0B-D38705698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pic>
        <p:nvPicPr>
          <p:cNvPr id="7" name="图片 6">
            <a:extLst>
              <a:ext uri="{FF2B5EF4-FFF2-40B4-BE49-F238E27FC236}">
                <a16:creationId xmlns:a16="http://schemas.microsoft.com/office/drawing/2014/main" id="{54C4BF6C-B19D-4DC2-B569-F51CAA8B9B0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8285" t="45000" r="58174"/>
          <a:stretch/>
        </p:blipFill>
        <p:spPr>
          <a:xfrm>
            <a:off x="0" y="4853302"/>
            <a:ext cx="2499360" cy="2004698"/>
          </a:xfrm>
          <a:prstGeom prst="rect">
            <a:avLst/>
          </a:prstGeom>
        </p:spPr>
      </p:pic>
      <p:pic>
        <p:nvPicPr>
          <p:cNvPr id="8" name="图片 7">
            <a:extLst>
              <a:ext uri="{FF2B5EF4-FFF2-40B4-BE49-F238E27FC236}">
                <a16:creationId xmlns:a16="http://schemas.microsoft.com/office/drawing/2014/main" id="{BD0D96D6-CD0F-4464-8ADE-6155B0F19E5E}"/>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2787" t="43206" r="70582" b="1"/>
          <a:stretch/>
        </p:blipFill>
        <p:spPr>
          <a:xfrm>
            <a:off x="0" y="5181600"/>
            <a:ext cx="1570262" cy="1686231"/>
          </a:xfrm>
          <a:prstGeom prst="rect">
            <a:avLst/>
          </a:prstGeom>
        </p:spPr>
      </p:pic>
      <p:pic>
        <p:nvPicPr>
          <p:cNvPr id="9" name="图片 8">
            <a:extLst>
              <a:ext uri="{FF2B5EF4-FFF2-40B4-BE49-F238E27FC236}">
                <a16:creationId xmlns:a16="http://schemas.microsoft.com/office/drawing/2014/main" id="{3E14C2B5-B547-4948-AA99-6133FEADE473}"/>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71863" t="43572"/>
          <a:stretch/>
        </p:blipFill>
        <p:spPr>
          <a:xfrm rot="10800000">
            <a:off x="9179378" y="0"/>
            <a:ext cx="3012622" cy="1899920"/>
          </a:xfrm>
          <a:prstGeom prst="rect">
            <a:avLst/>
          </a:prstGeom>
        </p:spPr>
      </p:pic>
      <p:pic>
        <p:nvPicPr>
          <p:cNvPr id="10" name="图片 9">
            <a:extLst>
              <a:ext uri="{FF2B5EF4-FFF2-40B4-BE49-F238E27FC236}">
                <a16:creationId xmlns:a16="http://schemas.microsoft.com/office/drawing/2014/main" id="{99AF9950-70DA-47F4-9CD5-433F43FD005D}"/>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18285" t="45000" r="58174"/>
          <a:stretch/>
        </p:blipFill>
        <p:spPr>
          <a:xfrm rot="10800000">
            <a:off x="10431286" y="-1"/>
            <a:ext cx="1760713" cy="1412241"/>
          </a:xfrm>
          <a:prstGeom prst="rect">
            <a:avLst/>
          </a:prstGeom>
        </p:spPr>
      </p:pic>
      <p:pic>
        <p:nvPicPr>
          <p:cNvPr id="11" name="图片 10">
            <a:extLst>
              <a:ext uri="{FF2B5EF4-FFF2-40B4-BE49-F238E27FC236}">
                <a16:creationId xmlns:a16="http://schemas.microsoft.com/office/drawing/2014/main" id="{DC6F9AE7-99CD-496C-8106-E1B423A255D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85196" t="64405" r="3085" b="2268"/>
          <a:stretch/>
        </p:blipFill>
        <p:spPr>
          <a:xfrm flipH="1">
            <a:off x="0" y="0"/>
            <a:ext cx="934065" cy="1089876"/>
          </a:xfrm>
          <a:prstGeom prst="rect">
            <a:avLst/>
          </a:prstGeom>
        </p:spPr>
      </p:pic>
      <p:pic>
        <p:nvPicPr>
          <p:cNvPr id="12" name="图片 11">
            <a:extLst>
              <a:ext uri="{FF2B5EF4-FFF2-40B4-BE49-F238E27FC236}">
                <a16:creationId xmlns:a16="http://schemas.microsoft.com/office/drawing/2014/main" id="{C16B0854-9864-4EBF-821B-60EC9A87604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70358" t="77383" r="18496" b="8764"/>
          <a:stretch/>
        </p:blipFill>
        <p:spPr>
          <a:xfrm flipH="1">
            <a:off x="10923639" y="59341"/>
            <a:ext cx="1268360" cy="646778"/>
          </a:xfrm>
          <a:prstGeom prst="rect">
            <a:avLst/>
          </a:prstGeom>
        </p:spPr>
      </p:pic>
      <p:pic>
        <p:nvPicPr>
          <p:cNvPr id="15" name="Picture 1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6" name="Pictur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7" name="Picture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8" name="Picture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9" name="TextBox 18"/>
          <p:cNvSpPr txBox="1"/>
          <p:nvPr userDrawn="1"/>
        </p:nvSpPr>
        <p:spPr>
          <a:xfrm>
            <a:off x="11434812"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20" name="Picture 19">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21"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Tree>
    <p:extLst>
      <p:ext uri="{BB962C8B-B14F-4D97-AF65-F5344CB8AC3E}">
        <p14:creationId xmlns:p14="http://schemas.microsoft.com/office/powerpoint/2010/main" val="1838643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4400" advClick="0" advTm="1000">
        <p14:honeycomb/>
      </p:transition>
    </mc:Choice>
    <mc:Fallback xmlns:a14="http://schemas.microsoft.com/office/drawing/2010/main" xmlns:a16="http://schemas.microsoft.com/office/drawing/2014/main" xmlns="">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20号-石头体" panose="00000500000000000000" pitchFamily="2" charset="-122"/>
          <a:ea typeface="字魂20号-石头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20号-石头体" panose="00000500000000000000" pitchFamily="2" charset="-122"/>
          <a:ea typeface="字魂20号-石头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20号-石头体" panose="00000500000000000000" pitchFamily="2" charset="-122"/>
          <a:ea typeface="字魂20号-石头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20号-石头体" panose="00000500000000000000" pitchFamily="2" charset="-122"/>
          <a:ea typeface="字魂20号-石头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5C6725E-8BBB-7438-C5E5-1C131551F26B}"/>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673941" y="133350"/>
            <a:ext cx="1469308" cy="1469308"/>
          </a:xfrm>
          <a:prstGeom prst="rect">
            <a:avLst/>
          </a:prstGeom>
        </p:spPr>
      </p:pic>
    </p:spTree>
    <p:extLst>
      <p:ext uri="{BB962C8B-B14F-4D97-AF65-F5344CB8AC3E}">
        <p14:creationId xmlns:p14="http://schemas.microsoft.com/office/powerpoint/2010/main" val="92997405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3910094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0.png"/><Relationship Id="rId7" Type="http://schemas.openxmlformats.org/officeDocument/2006/relationships/image" Target="../media/image570.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60.png"/><Relationship Id="rId5" Type="http://schemas.microsoft.com/office/2007/relationships/hdphoto" Target="../media/hdphoto1.wdp"/><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630.png"/><Relationship Id="rId3" Type="http://schemas.openxmlformats.org/officeDocument/2006/relationships/image" Target="../media/image65.png"/><Relationship Id="rId7"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6.png"/><Relationship Id="rId10" Type="http://schemas.openxmlformats.org/officeDocument/2006/relationships/image" Target="../media/image650.png"/><Relationship Id="rId4" Type="http://schemas.microsoft.com/office/2007/relationships/hdphoto" Target="../media/hdphoto2.wdp"/><Relationship Id="rId9" Type="http://schemas.openxmlformats.org/officeDocument/2006/relationships/image" Target="../media/image640.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68.png"/><Relationship Id="rId5" Type="http://schemas.openxmlformats.org/officeDocument/2006/relationships/image" Target="../media/image670.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slide" Target="slide9.xml"/><Relationship Id="rId1" Type="http://schemas.openxmlformats.org/officeDocument/2006/relationships/slideLayout" Target="../slideLayouts/slideLayout39.xml"/><Relationship Id="rId6" Type="http://schemas.openxmlformats.org/officeDocument/2006/relationships/slide" Target="slide7.xml"/><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slide" Target="slide8.xml"/><Relationship Id="rId9" Type="http://schemas.openxmlformats.org/officeDocument/2006/relationships/image" Target="../media/image54.png"/></Relationships>
</file>

<file path=ppt/slides/_rels/slide6.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slide" Target="slide5.xml"/><Relationship Id="rId7"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500.pn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8.wmf"/><Relationship Id="rId2" Type="http://schemas.openxmlformats.org/officeDocument/2006/relationships/slide" Target="slide5.xml"/><Relationship Id="rId1" Type="http://schemas.openxmlformats.org/officeDocument/2006/relationships/slideLayout" Target="../slideLayouts/slideLayout39.xml"/><Relationship Id="rId6" Type="http://schemas.openxmlformats.org/officeDocument/2006/relationships/oleObject" Target="../embeddings/oleObject3.bin"/><Relationship Id="rId5" Type="http://schemas.openxmlformats.org/officeDocument/2006/relationships/image" Target="../media/image57.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60.wmf"/><Relationship Id="rId2" Type="http://schemas.openxmlformats.org/officeDocument/2006/relationships/slide" Target="slide5.xml"/><Relationship Id="rId1" Type="http://schemas.openxmlformats.org/officeDocument/2006/relationships/slideLayout" Target="../slideLayouts/slideLayout39.xml"/><Relationship Id="rId6" Type="http://schemas.openxmlformats.org/officeDocument/2006/relationships/oleObject" Target="../embeddings/oleObject5.bin"/><Relationship Id="rId5" Type="http://schemas.openxmlformats.org/officeDocument/2006/relationships/image" Target="../media/image59.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62.wmf"/><Relationship Id="rId2" Type="http://schemas.openxmlformats.org/officeDocument/2006/relationships/slide" Target="slide5.xml"/><Relationship Id="rId1" Type="http://schemas.openxmlformats.org/officeDocument/2006/relationships/slideLayout" Target="../slideLayouts/slideLayout39.xml"/><Relationship Id="rId6" Type="http://schemas.openxmlformats.org/officeDocument/2006/relationships/oleObject" Target="../embeddings/oleObject7.bin"/><Relationship Id="rId5" Type="http://schemas.openxmlformats.org/officeDocument/2006/relationships/image" Target="../media/image61.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 descr="E:\0000000我图PPT\03.20\亲子乐园\亲子乐园副本.png"/>
          <p:cNvPicPr preferRelativeResize="0"/>
          <p:nvPr/>
        </p:nvPicPr>
        <p:blipFill rotWithShape="1">
          <a:blip r:embed="rId3">
            <a:alphaModFix/>
          </a:blip>
          <a:srcRect/>
          <a:stretch/>
        </p:blipFill>
        <p:spPr>
          <a:xfrm>
            <a:off x="-42419" y="-27384"/>
            <a:ext cx="12255059" cy="6860117"/>
          </a:xfrm>
          <a:prstGeom prst="rect">
            <a:avLst/>
          </a:prstGeom>
          <a:noFill/>
          <a:ln>
            <a:noFill/>
          </a:ln>
        </p:spPr>
      </p:pic>
      <p:pic>
        <p:nvPicPr>
          <p:cNvPr id="357" name="Google Shape;357;p1" descr="E:\0000000我图PPT\03.20\亲子乐园\r6t.png"/>
          <p:cNvPicPr preferRelativeResize="0"/>
          <p:nvPr/>
        </p:nvPicPr>
        <p:blipFill rotWithShape="1">
          <a:blip r:embed="rId4">
            <a:alphaModFix/>
          </a:blip>
          <a:srcRect/>
          <a:stretch/>
        </p:blipFill>
        <p:spPr>
          <a:xfrm>
            <a:off x="-240704" y="-507437"/>
            <a:ext cx="12865429" cy="7399424"/>
          </a:xfrm>
          <a:prstGeom prst="rect">
            <a:avLst/>
          </a:prstGeom>
          <a:noFill/>
          <a:ln>
            <a:noFill/>
          </a:ln>
        </p:spPr>
      </p:pic>
      <p:pic>
        <p:nvPicPr>
          <p:cNvPr id="358" name="Google Shape;358;p1" descr="E:\0000000我图PPT\03.20\亲子乐园\34.png"/>
          <p:cNvPicPr preferRelativeResize="0"/>
          <p:nvPr/>
        </p:nvPicPr>
        <p:blipFill rotWithShape="1">
          <a:blip r:embed="rId5">
            <a:alphaModFix/>
          </a:blip>
          <a:srcRect/>
          <a:stretch/>
        </p:blipFill>
        <p:spPr>
          <a:xfrm>
            <a:off x="4" y="3934376"/>
            <a:ext cx="12194117" cy="2926800"/>
          </a:xfrm>
          <a:prstGeom prst="rect">
            <a:avLst/>
          </a:prstGeom>
          <a:noFill/>
          <a:ln>
            <a:noFill/>
          </a:ln>
        </p:spPr>
      </p:pic>
      <p:pic>
        <p:nvPicPr>
          <p:cNvPr id="359" name="Google Shape;359;p1" descr="E:\0000000我图PPT\03.20\亲子乐园\56y.png"/>
          <p:cNvPicPr preferRelativeResize="0"/>
          <p:nvPr/>
        </p:nvPicPr>
        <p:blipFill rotWithShape="1">
          <a:blip r:embed="rId6">
            <a:alphaModFix/>
          </a:blip>
          <a:srcRect/>
          <a:stretch/>
        </p:blipFill>
        <p:spPr>
          <a:xfrm>
            <a:off x="-42413" y="4187132"/>
            <a:ext cx="7469361" cy="2597525"/>
          </a:xfrm>
          <a:prstGeom prst="rect">
            <a:avLst/>
          </a:prstGeom>
          <a:noFill/>
          <a:ln>
            <a:noFill/>
          </a:ln>
        </p:spPr>
      </p:pic>
      <p:pic>
        <p:nvPicPr>
          <p:cNvPr id="360" name="Google Shape;360;p1" descr="E:\0000000我图PPT\03.20\亲子乐园\ty.png"/>
          <p:cNvPicPr preferRelativeResize="0"/>
          <p:nvPr/>
        </p:nvPicPr>
        <p:blipFill rotWithShape="1">
          <a:blip r:embed="rId7">
            <a:alphaModFix/>
          </a:blip>
          <a:srcRect/>
          <a:stretch/>
        </p:blipFill>
        <p:spPr>
          <a:xfrm>
            <a:off x="6926572" y="3192275"/>
            <a:ext cx="4268259" cy="4027932"/>
          </a:xfrm>
          <a:prstGeom prst="rect">
            <a:avLst/>
          </a:prstGeom>
          <a:noFill/>
          <a:ln>
            <a:noFill/>
          </a:ln>
        </p:spPr>
      </p:pic>
      <p:pic>
        <p:nvPicPr>
          <p:cNvPr id="361" name="Google Shape;361;p1" descr="E:\0000000我图PPT\03.20\亲子乐园\568io.png"/>
          <p:cNvPicPr preferRelativeResize="0"/>
          <p:nvPr/>
        </p:nvPicPr>
        <p:blipFill rotWithShape="1">
          <a:blip r:embed="rId8">
            <a:alphaModFix/>
          </a:blip>
          <a:srcRect l="67532" t="19027" r="11037" b="19634"/>
          <a:stretch/>
        </p:blipFill>
        <p:spPr>
          <a:xfrm>
            <a:off x="10239557" y="-162231"/>
            <a:ext cx="2139785" cy="2183475"/>
          </a:xfrm>
          <a:prstGeom prst="rect">
            <a:avLst/>
          </a:prstGeom>
          <a:noFill/>
          <a:ln>
            <a:noFill/>
          </a:ln>
        </p:spPr>
      </p:pic>
      <p:pic>
        <p:nvPicPr>
          <p:cNvPr id="362" name="Google Shape;362;p1" descr="E:\0000000我图PPT\03.20\亲子乐园\568io.png"/>
          <p:cNvPicPr preferRelativeResize="0"/>
          <p:nvPr/>
        </p:nvPicPr>
        <p:blipFill rotWithShape="1">
          <a:blip r:embed="rId8">
            <a:alphaModFix/>
          </a:blip>
          <a:srcRect l="3846" t="10300" r="70716" b="10732"/>
          <a:stretch/>
        </p:blipFill>
        <p:spPr>
          <a:xfrm>
            <a:off x="-310527" y="-426956"/>
            <a:ext cx="2540000" cy="2810933"/>
          </a:xfrm>
          <a:prstGeom prst="rect">
            <a:avLst/>
          </a:prstGeom>
          <a:noFill/>
          <a:ln>
            <a:noFill/>
          </a:ln>
        </p:spPr>
      </p:pic>
      <p:sp>
        <p:nvSpPr>
          <p:cNvPr id="364" name="Google Shape;364;p1"/>
          <p:cNvSpPr/>
          <p:nvPr/>
        </p:nvSpPr>
        <p:spPr>
          <a:xfrm>
            <a:off x="2067395" y="2726347"/>
            <a:ext cx="8219284" cy="1455200"/>
          </a:xfrm>
          <a:prstGeom prst="roundRect">
            <a:avLst>
              <a:gd name="adj" fmla="val 50000"/>
            </a:avLst>
          </a:prstGeom>
          <a:noFill/>
          <a:ln>
            <a:noFill/>
          </a:ln>
        </p:spPr>
        <p:txBody>
          <a:bodyPr spcFirstLastPara="1" wrap="square" lIns="162233" tIns="81100" rIns="162233" bIns="81100" anchor="ctr" anchorCtr="0">
            <a:noAutofit/>
          </a:bodyPr>
          <a:lstStyle/>
          <a:p>
            <a:pPr algn="ctr"/>
            <a:r>
              <a:rPr lang="en-US" sz="5333" b="1" dirty="0">
                <a:solidFill>
                  <a:srgbClr val="FF0000"/>
                </a:solidFill>
                <a:latin typeface="Times New Roman" panose="02020603050405020304" pitchFamily="18" charset="0"/>
                <a:cs typeface="Times New Roman" panose="02020603050405020304" pitchFamily="18" charset="0"/>
                <a:sym typeface="Arial"/>
              </a:rPr>
              <a:t>TOÁN LỚP 4</a:t>
            </a:r>
          </a:p>
          <a:p>
            <a:pPr algn="ctr"/>
            <a:r>
              <a:rPr lang="en-US" sz="3200" b="1" dirty="0">
                <a:solidFill>
                  <a:srgbClr val="FF0000"/>
                </a:solidFill>
                <a:latin typeface="Times New Roman" panose="02020603050405020304" pitchFamily="18" charset="0"/>
                <a:cs typeface="Times New Roman" panose="02020603050405020304" pitchFamily="18" charset="0"/>
              </a:rPr>
              <a:t>GIÁO VIÊN: PHÙNG THỊ THU HIỀN</a:t>
            </a:r>
            <a:endParaRPr sz="3200" b="1" dirty="0">
              <a:solidFill>
                <a:srgbClr val="FF0000"/>
              </a:solidFill>
              <a:latin typeface="Times New Roman" panose="02020603050405020304" pitchFamily="18" charset="0"/>
              <a:cs typeface="Times New Roman" panose="02020603050405020304" pitchFamily="18" charset="0"/>
              <a:sym typeface="Arial"/>
            </a:endParaRPr>
          </a:p>
        </p:txBody>
      </p:sp>
      <p:pic>
        <p:nvPicPr>
          <p:cNvPr id="373" name="Google Shape;373;p1"/>
          <p:cNvPicPr preferRelativeResize="0"/>
          <p:nvPr/>
        </p:nvPicPr>
        <p:blipFill rotWithShape="1">
          <a:blip r:embed="rId9">
            <a:alphaModFix/>
          </a:blip>
          <a:srcRect/>
          <a:stretch/>
        </p:blipFill>
        <p:spPr>
          <a:xfrm>
            <a:off x="5211436" y="1338066"/>
            <a:ext cx="1769125" cy="1425133"/>
          </a:xfrm>
          <a:prstGeom prst="rect">
            <a:avLst/>
          </a:prstGeom>
          <a:noFill/>
          <a:ln>
            <a:noFill/>
          </a:ln>
        </p:spPr>
      </p:pic>
      <p:sp>
        <p:nvSpPr>
          <p:cNvPr id="5" name="Rectangle 4">
            <a:extLst>
              <a:ext uri="{FF2B5EF4-FFF2-40B4-BE49-F238E27FC236}">
                <a16:creationId xmlns:a16="http://schemas.microsoft.com/office/drawing/2014/main" id="{34A6E258-8A44-A97A-1D06-54DCCF8FC6B0}"/>
              </a:ext>
            </a:extLst>
          </p:cNvPr>
          <p:cNvSpPr/>
          <p:nvPr/>
        </p:nvSpPr>
        <p:spPr>
          <a:xfrm>
            <a:off x="1168714" y="1068579"/>
            <a:ext cx="9854572" cy="5039319"/>
          </a:xfrm>
          <a:prstGeom prst="rect">
            <a:avLst/>
          </a:prstGeom>
          <a:noFill/>
        </p:spPr>
        <p:txBody>
          <a:bodyPr spcFirstLastPara="1" wrap="none" lIns="121920" tIns="60960" rIns="121920" bIns="60960" numCol="1">
            <a:prstTxWarp prst="textArchUp">
              <a:avLst>
                <a:gd name="adj" fmla="val 10229978"/>
              </a:avLst>
            </a:prstTxWarp>
            <a:spAutoFit/>
          </a:bodyPr>
          <a:lstStyle/>
          <a:p>
            <a:pPr algn="ctr"/>
            <a:r>
              <a:rPr lang="en-US" sz="4267" b="1" dirty="0">
                <a:ln w="0"/>
                <a:solidFill>
                  <a:srgbClr val="00B0F0"/>
                </a:solidFill>
                <a:latin typeface="Times New Roman" panose="02020603050405020304" pitchFamily="18" charset="0"/>
                <a:cs typeface="Times New Roman" panose="02020603050405020304" pitchFamily="18" charset="0"/>
              </a:rPr>
              <a:t>CHÀO MỪNG CÁC THẦY CÔ VỀ DỰ GIỜ</a:t>
            </a:r>
          </a:p>
        </p:txBody>
      </p:sp>
      <p:sp>
        <p:nvSpPr>
          <p:cNvPr id="6" name="Rectangle 5">
            <a:extLst>
              <a:ext uri="{FF2B5EF4-FFF2-40B4-BE49-F238E27FC236}">
                <a16:creationId xmlns:a16="http://schemas.microsoft.com/office/drawing/2014/main" id="{B1AF99FF-7B99-636B-177B-10FBDBD1B1A7}"/>
              </a:ext>
            </a:extLst>
          </p:cNvPr>
          <p:cNvSpPr/>
          <p:nvPr/>
        </p:nvSpPr>
        <p:spPr>
          <a:xfrm>
            <a:off x="5972858" y="2813447"/>
            <a:ext cx="246286" cy="1231106"/>
          </a:xfrm>
          <a:prstGeom prst="rect">
            <a:avLst/>
          </a:prstGeom>
          <a:noFill/>
        </p:spPr>
        <p:txBody>
          <a:bodyPr wrap="none" lIns="121920" tIns="60960" rIns="121920" bIns="60960">
            <a:spAutoFit/>
          </a:bodyPr>
          <a:lstStyle/>
          <a:p>
            <a:pPr algn="ctr"/>
            <a:endParaRPr lang="en-US" sz="7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6196850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 name="Picture 1">
            <a:extLst>
              <a:ext uri="{FF2B5EF4-FFF2-40B4-BE49-F238E27FC236}">
                <a16:creationId xmlns:a16="http://schemas.microsoft.com/office/drawing/2014/main" id="{6B0C60F2-4926-A150-6F01-54FDE18BEA5D}"/>
              </a:ext>
            </a:extLst>
          </p:cNvPr>
          <p:cNvPicPr>
            <a:picLocks noChangeAspect="1"/>
          </p:cNvPicPr>
          <p:nvPr/>
        </p:nvPicPr>
        <p:blipFill>
          <a:blip r:embed="rId3"/>
          <a:stretch>
            <a:fillRect/>
          </a:stretch>
        </p:blipFill>
        <p:spPr>
          <a:xfrm>
            <a:off x="1563065" y="1561362"/>
            <a:ext cx="6096528" cy="2280102"/>
          </a:xfrm>
          <a:prstGeom prst="rect">
            <a:avLst/>
          </a:prstGeom>
        </p:spPr>
      </p:pic>
    </p:spTree>
    <p:extLst>
      <p:ext uri="{BB962C8B-B14F-4D97-AF65-F5344CB8AC3E}">
        <p14:creationId xmlns:p14="http://schemas.microsoft.com/office/powerpoint/2010/main" val="340712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975320" y="381962"/>
            <a:ext cx="5867931"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1. </a:t>
            </a:r>
            <a:r>
              <a:rPr kumimoji="0" lang="vi-VN"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Tính rồi rút gọn.</a:t>
            </a:r>
          </a:p>
        </p:txBody>
      </p:sp>
      <p:sp>
        <p:nvSpPr>
          <p:cNvPr id="71" name="Google Shape;1332;p44"/>
          <p:cNvSpPr/>
          <p:nvPr/>
        </p:nvSpPr>
        <p:spPr>
          <a:xfrm>
            <a:off x="10411855" y="454208"/>
            <a:ext cx="179712" cy="624961"/>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9" name="Google Shape;343;p15">
                <a:extLst>
                  <a:ext uri="{FF2B5EF4-FFF2-40B4-BE49-F238E27FC236}">
                    <a16:creationId xmlns:a16="http://schemas.microsoft.com/office/drawing/2014/main" id="{332CC3A1-F227-4077-9F24-5CDBF4621C0A}"/>
                  </a:ext>
                </a:extLst>
              </p:cNvPr>
              <p:cNvSpPr txBox="1">
                <a:spLocks/>
              </p:cNvSpPr>
              <p:nvPr/>
            </p:nvSpPr>
            <p:spPr>
              <a:xfrm>
                <a:off x="442451" y="1631085"/>
                <a:ext cx="8750710" cy="8859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bg1"/>
                    </a:solidFill>
                    <a:latin typeface="Cambria" panose="02040503050406030204" pitchFamily="18" charset="0"/>
                    <a:ea typeface="Cambria" panose="02040503050406030204" pitchFamily="18" charset="0"/>
                  </a:rPr>
                  <a:t>a)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5</m:t>
                        </m:r>
                      </m:den>
                    </m:f>
                  </m:oMath>
                </a14:m>
                <a:r>
                  <a:rPr lang="en-US" sz="4400"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4</m:t>
                        </m:r>
                      </m:den>
                    </m:f>
                  </m:oMath>
                </a14:m>
                <a:r>
                  <a:rPr lang="en-US" sz="4400" dirty="0">
                    <a:solidFill>
                      <a:schemeClr val="bg1"/>
                    </a:solidFill>
                    <a:latin typeface="Cambria" panose="02040503050406030204" pitchFamily="18" charset="0"/>
                    <a:ea typeface="Cambria" panose="02040503050406030204" pitchFamily="18" charset="0"/>
                  </a:rPr>
                  <a:t> ;            b)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2</m:t>
                        </m:r>
                      </m:num>
                      <m:den>
                        <m:r>
                          <a:rPr lang="en-US" sz="4400" i="1">
                            <a:solidFill>
                              <a:schemeClr val="bg1"/>
                            </a:solidFill>
                            <a:latin typeface="Cambria Math" panose="02040503050406030204" pitchFamily="18" charset="0"/>
                          </a:rPr>
                          <m:t>5</m:t>
                        </m:r>
                      </m:den>
                    </m:f>
                    <m:r>
                      <a:rPr lang="en-US" sz="4400" i="1">
                        <a:solidFill>
                          <a:schemeClr val="bg1"/>
                        </a:solidFill>
                        <a:latin typeface="Cambria Math" panose="02040503050406030204" pitchFamily="18" charset="0"/>
                      </a:rPr>
                      <m:t> :</m:t>
                    </m:r>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10</m:t>
                        </m:r>
                      </m:den>
                    </m:f>
                  </m:oMath>
                </a14:m>
                <a:r>
                  <a:rPr lang="en-US" sz="4400" dirty="0">
                    <a:solidFill>
                      <a:schemeClr val="bg1"/>
                    </a:solidFill>
                    <a:latin typeface="Cambria" panose="02040503050406030204" pitchFamily="18" charset="0"/>
                    <a:ea typeface="Cambria" panose="02040503050406030204" pitchFamily="18" charset="0"/>
                  </a:rPr>
                  <a:t> ;           c)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8</m:t>
                        </m:r>
                      </m:den>
                    </m:f>
                    <m:r>
                      <a:rPr lang="en-US" sz="4400" i="1">
                        <a:solidFill>
                          <a:schemeClr val="bg1"/>
                        </a:solidFill>
                        <a:latin typeface="Cambria Math" panose="02040503050406030204" pitchFamily="18" charset="0"/>
                      </a:rPr>
                      <m:t> </m:t>
                    </m:r>
                  </m:oMath>
                </a14:m>
                <a:r>
                  <a:rPr lang="en-US" sz="44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6</m:t>
                        </m:r>
                      </m:den>
                    </m:f>
                  </m:oMath>
                </a14:m>
                <a:r>
                  <a:rPr lang="en-US" sz="4400" dirty="0">
                    <a:solidFill>
                      <a:schemeClr val="bg1"/>
                    </a:solidFill>
                    <a:latin typeface="Cambria" panose="02040503050406030204" pitchFamily="18" charset="0"/>
                    <a:ea typeface="Cambria" panose="02040503050406030204" pitchFamily="18" charset="0"/>
                  </a:rPr>
                  <a:t> </a:t>
                </a:r>
              </a:p>
            </p:txBody>
          </p:sp>
        </mc:Choice>
        <mc:Fallback xmlns="">
          <p:sp>
            <p:nvSpPr>
              <p:cNvPr id="79" name="Google Shape;343;p15">
                <a:extLst>
                  <a:ext uri="{FF2B5EF4-FFF2-40B4-BE49-F238E27FC236}">
                    <a16:creationId xmlns:a16="http://schemas.microsoft.com/office/drawing/2014/main" id="{332CC3A1-F227-4077-9F24-5CDBF4621C0A}"/>
                  </a:ext>
                </a:extLst>
              </p:cNvPr>
              <p:cNvSpPr txBox="1">
                <a:spLocks noRot="1" noChangeAspect="1" noMove="1" noResize="1" noEditPoints="1" noAdjustHandles="1" noChangeArrowheads="1" noChangeShapeType="1" noTextEdit="1"/>
              </p:cNvSpPr>
              <p:nvPr/>
            </p:nvSpPr>
            <p:spPr>
              <a:xfrm>
                <a:off x="442451" y="1631085"/>
                <a:ext cx="8750710" cy="885971"/>
              </a:xfrm>
              <a:prstGeom prst="rect">
                <a:avLst/>
              </a:prstGeom>
              <a:blipFill>
                <a:blip r:embed="rId3"/>
                <a:stretch>
                  <a:fillRect l="-2857" b="-40000"/>
                </a:stretch>
              </a:blipFill>
            </p:spPr>
            <p:txBody>
              <a:bodyPr/>
              <a:lstStyle/>
              <a:p>
                <a:r>
                  <a:rPr lang="en-US">
                    <a:noFill/>
                  </a:rPr>
                  <a:t> </a:t>
                </a:r>
              </a:p>
            </p:txBody>
          </p:sp>
        </mc:Fallback>
      </mc:AlternateContent>
      <p:pic>
        <p:nvPicPr>
          <p:cNvPr id="14342" name="Picture 6" descr="QuuynhAnh Trươg (kimsoohyun2472007) - Hồ sơ | Pinteres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0072509">
            <a:off x="8718979" y="-351534"/>
            <a:ext cx="3979097" cy="3985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ADB5022-83F4-4D9B-C645-A3A3A131634C}"/>
                  </a:ext>
                </a:extLst>
              </p:cNvPr>
              <p:cNvSpPr txBox="1"/>
              <p:nvPr/>
            </p:nvSpPr>
            <p:spPr>
              <a:xfrm>
                <a:off x="363793" y="2969341"/>
                <a:ext cx="3313471" cy="2757934"/>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ADB5022-83F4-4D9B-C645-A3A3A131634C}"/>
                  </a:ext>
                </a:extLst>
              </p:cNvPr>
              <p:cNvSpPr txBox="1">
                <a:spLocks noRot="1" noChangeAspect="1" noMove="1" noResize="1" noEditPoints="1" noAdjustHandles="1" noChangeArrowheads="1" noChangeShapeType="1" noTextEdit="1"/>
              </p:cNvSpPr>
              <p:nvPr/>
            </p:nvSpPr>
            <p:spPr>
              <a:xfrm>
                <a:off x="363793" y="2969341"/>
                <a:ext cx="3313471" cy="2757934"/>
              </a:xfrm>
              <a:prstGeom prst="rect">
                <a:avLst/>
              </a:prstGeom>
              <a:blipFill>
                <a:blip r:embed="rId6"/>
                <a:stretch>
                  <a:fillRect l="-6630" b="-3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5DFC55-E1B1-BEB5-DC16-C212FC239378}"/>
                  </a:ext>
                </a:extLst>
              </p:cNvPr>
              <p:cNvSpPr txBox="1"/>
              <p:nvPr/>
            </p:nvSpPr>
            <p:spPr>
              <a:xfrm>
                <a:off x="3824747" y="2930012"/>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35DFC55-E1B1-BEB5-DC16-C212FC239378}"/>
                  </a:ext>
                </a:extLst>
              </p:cNvPr>
              <p:cNvSpPr txBox="1">
                <a:spLocks noRot="1" noChangeAspect="1" noMove="1" noResize="1" noEditPoints="1" noAdjustHandles="1" noChangeArrowheads="1" noChangeShapeType="1" noTextEdit="1"/>
              </p:cNvSpPr>
              <p:nvPr/>
            </p:nvSpPr>
            <p:spPr>
              <a:xfrm>
                <a:off x="3824747" y="2930012"/>
                <a:ext cx="3313471" cy="2796728"/>
              </a:xfrm>
              <a:prstGeom prst="rect">
                <a:avLst/>
              </a:prstGeom>
              <a:blipFill>
                <a:blip r:embed="rId7"/>
                <a:stretch>
                  <a:fillRect l="-6434" b="-2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FC2D1F-9BD3-763F-DB79-C681277D404C}"/>
                  </a:ext>
                </a:extLst>
              </p:cNvPr>
              <p:cNvSpPr txBox="1"/>
              <p:nvPr/>
            </p:nvSpPr>
            <p:spPr>
              <a:xfrm>
                <a:off x="7443018" y="2890683"/>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8FC2D1F-9BD3-763F-DB79-C681277D404C}"/>
                  </a:ext>
                </a:extLst>
              </p:cNvPr>
              <p:cNvSpPr txBox="1">
                <a:spLocks noRot="1" noChangeAspect="1" noMove="1" noResize="1" noEditPoints="1" noAdjustHandles="1" noChangeArrowheads="1" noChangeShapeType="1" noTextEdit="1"/>
              </p:cNvSpPr>
              <p:nvPr/>
            </p:nvSpPr>
            <p:spPr>
              <a:xfrm>
                <a:off x="7443018" y="2890683"/>
                <a:ext cx="3313471" cy="2796728"/>
              </a:xfrm>
              <a:prstGeom prst="rect">
                <a:avLst/>
              </a:prstGeom>
              <a:blipFill>
                <a:blip r:embed="rId8"/>
                <a:stretch>
                  <a:fillRect l="-6618" b="-2179"/>
                </a:stretch>
              </a:blipFill>
            </p:spPr>
            <p:txBody>
              <a:bodyPr/>
              <a:lstStyle/>
              <a:p>
                <a:r>
                  <a:rPr lang="en-US">
                    <a:noFill/>
                  </a:rPr>
                  <a:t> </a:t>
                </a:r>
              </a:p>
            </p:txBody>
          </p:sp>
        </mc:Fallback>
      </mc:AlternateContent>
    </p:spTree>
    <p:extLst>
      <p:ext uri="{BB962C8B-B14F-4D97-AF65-F5344CB8AC3E}">
        <p14:creationId xmlns:p14="http://schemas.microsoft.com/office/powerpoint/2010/main" val="22077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500" fill="hold"/>
                                        <p:tgtEl>
                                          <p:spTgt spid="14342"/>
                                        </p:tgtEl>
                                        <p:attrNameLst>
                                          <p:attrName>ppt_w</p:attrName>
                                        </p:attrNameLst>
                                      </p:cBhvr>
                                      <p:tavLst>
                                        <p:tav tm="0">
                                          <p:val>
                                            <p:fltVal val="0"/>
                                          </p:val>
                                        </p:tav>
                                        <p:tav tm="100000">
                                          <p:val>
                                            <p:strVal val="#ppt_w"/>
                                          </p:val>
                                        </p:tav>
                                      </p:tavLst>
                                    </p:anim>
                                    <p:anim calcmode="lin" valueType="num">
                                      <p:cBhvr>
                                        <p:cTn id="13" dur="500" fill="hold"/>
                                        <p:tgtEl>
                                          <p:spTgt spid="14342"/>
                                        </p:tgtEl>
                                        <p:attrNameLst>
                                          <p:attrName>ppt_h</p:attrName>
                                        </p:attrNameLst>
                                      </p:cBhvr>
                                      <p:tavLst>
                                        <p:tav tm="0">
                                          <p:val>
                                            <p:fltVal val="0"/>
                                          </p:val>
                                        </p:tav>
                                        <p:tav tm="100000">
                                          <p:val>
                                            <p:strVal val="#ppt_h"/>
                                          </p:val>
                                        </p:tav>
                                      </p:tavLst>
                                    </p:anim>
                                    <p:animEffect transition="in" filter="fade">
                                      <p:cBhvr>
                                        <p:cTn id="14" dur="500"/>
                                        <p:tgtEl>
                                          <p:spTgt spid="143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down)">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wipe(down)">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down)">
                                      <p:cBhvr>
                                        <p:cTn id="5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93" name="Google Shape;343;p15">
            <a:extLst>
              <a:ext uri="{FF2B5EF4-FFF2-40B4-BE49-F238E27FC236}">
                <a16:creationId xmlns:a16="http://schemas.microsoft.com/office/drawing/2014/main" id="{98B7972E-B6CD-4EC5-B064-1185984A3A0A}"/>
              </a:ext>
            </a:extLst>
          </p:cNvPr>
          <p:cNvSpPr txBox="1">
            <a:spLocks/>
          </p:cNvSpPr>
          <p:nvPr/>
        </p:nvSpPr>
        <p:spPr>
          <a:xfrm>
            <a:off x="117987" y="401699"/>
            <a:ext cx="929148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1000"/>
              </a:spcBef>
              <a:defRPr/>
            </a:pPr>
            <a:r>
              <a:rPr lang="en-US" sz="4400" dirty="0">
                <a:solidFill>
                  <a:schemeClr val="bg1"/>
                </a:solidFill>
                <a:latin typeface="Cambria" panose="02040503050406030204" pitchFamily="18" charset="0"/>
                <a:ea typeface="Cambria" panose="02040503050406030204" pitchFamily="18" charset="0"/>
              </a:rPr>
              <a:t>2. </a:t>
            </a:r>
            <a:r>
              <a:rPr lang="en-US" sz="4400" dirty="0" err="1">
                <a:solidFill>
                  <a:schemeClr val="bg1"/>
                </a:solidFill>
                <a:latin typeface="Cambria" panose="02040503050406030204" pitchFamily="18" charset="0"/>
                <a:ea typeface="Cambria" panose="02040503050406030204" pitchFamily="18" charset="0"/>
              </a:rPr>
              <a:t>Tìm</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phân</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số</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thích</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hợp</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theo</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mẫu</a:t>
            </a:r>
            <a:r>
              <a:rPr lang="en-US" sz="44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Arial"/>
            </a:endParaRPr>
          </a:p>
        </p:txBody>
      </p:sp>
      <p:pic>
        <p:nvPicPr>
          <p:cNvPr id="15362" name="Picture 2" descr="Dễ Thương Người Ngoài Hành Tinh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89" l="10000" r="90000">
                        <a14:foregroundMark x1="40000" y1="31389" x2="40000" y2="31389"/>
                        <a14:foregroundMark x1="50278" y1="27222" x2="50278" y2="27222"/>
                        <a14:foregroundMark x1="57778" y1="34444" x2="57778" y2="34444"/>
                        <a14:foregroundMark x1="56944" y1="31111" x2="56944" y2="31111"/>
                        <a14:foregroundMark x1="59444" y1="29444" x2="59444" y2="29444"/>
                        <a14:foregroundMark x1="59167" y1="27778" x2="59167" y2="27778"/>
                        <a14:foregroundMark x1="47778" y1="30833" x2="47778" y2="30833"/>
                        <a14:foregroundMark x1="36111" y1="31111" x2="36111" y2="31111"/>
                        <a14:foregroundMark x1="41389" y1="43056" x2="41389" y2="43056"/>
                        <a14:foregroundMark x1="56389" y1="44722" x2="56389" y2="44722"/>
                        <a14:foregroundMark x1="50833" y1="64167" x2="50833" y2="64167"/>
                        <a14:foregroundMark x1="46667" y1="63611" x2="46667" y2="63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668719">
            <a:off x="8684852" y="82381"/>
            <a:ext cx="3345740" cy="3345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93F34C-85FE-B6CF-9F34-B87F4169A361}"/>
              </a:ext>
            </a:extLst>
          </p:cNvPr>
          <p:cNvPicPr>
            <a:picLocks noChangeAspect="1"/>
          </p:cNvPicPr>
          <p:nvPr/>
        </p:nvPicPr>
        <p:blipFill>
          <a:blip r:embed="rId5"/>
          <a:stretch>
            <a:fillRect/>
          </a:stretch>
        </p:blipFill>
        <p:spPr>
          <a:xfrm>
            <a:off x="356266" y="1730477"/>
            <a:ext cx="3437233" cy="2157259"/>
          </a:xfrm>
          <a:prstGeom prst="rect">
            <a:avLst/>
          </a:prstGeom>
        </p:spPr>
      </p:pic>
      <p:grpSp>
        <p:nvGrpSpPr>
          <p:cNvPr id="7" name="Group 6">
            <a:extLst>
              <a:ext uri="{FF2B5EF4-FFF2-40B4-BE49-F238E27FC236}">
                <a16:creationId xmlns:a16="http://schemas.microsoft.com/office/drawing/2014/main" id="{E6461416-C93D-8474-8C64-B8E880FDE02D}"/>
              </a:ext>
            </a:extLst>
          </p:cNvPr>
          <p:cNvGrpSpPr/>
          <p:nvPr/>
        </p:nvGrpSpPr>
        <p:grpSpPr>
          <a:xfrm>
            <a:off x="4168877" y="2222090"/>
            <a:ext cx="5712542" cy="2773388"/>
            <a:chOff x="4168877" y="2222090"/>
            <a:chExt cx="5712542" cy="277338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FE7204A-59D5-4ED0-DC72-C75B433F13A0}"/>
                    </a:ext>
                  </a:extLst>
                </p:cNvPr>
                <p:cNvSpPr txBox="1"/>
                <p:nvPr/>
              </p:nvSpPr>
              <p:spPr>
                <a:xfrm>
                  <a:off x="4168877" y="2222090"/>
                  <a:ext cx="5712542" cy="2773388"/>
                </a:xfrm>
                <a:prstGeom prst="rect">
                  <a:avLst/>
                </a:prstGeom>
                <a:noFill/>
              </p:spPr>
              <p:txBody>
                <a:bodyPr wrap="square" rtlCol="0">
                  <a:spAutoFit/>
                </a:bodyPr>
                <a:lstStyle/>
                <a:p>
                  <a:pPr marL="514350" indent="-514350">
                    <a:buAutoNum type="alphaLcParenR"/>
                  </a:pP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3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36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BFE7204A-59D5-4ED0-DC72-C75B433F13A0}"/>
                    </a:ext>
                  </a:extLst>
                </p:cNvPr>
                <p:cNvSpPr txBox="1">
                  <a:spLocks noRot="1" noChangeAspect="1" noMove="1" noResize="1" noEditPoints="1" noAdjustHandles="1" noChangeArrowheads="1" noChangeShapeType="1" noTextEdit="1"/>
                </p:cNvSpPr>
                <p:nvPr/>
              </p:nvSpPr>
              <p:spPr>
                <a:xfrm>
                  <a:off x="4168877" y="2222090"/>
                  <a:ext cx="5712542" cy="2773388"/>
                </a:xfrm>
                <a:prstGeom prst="rect">
                  <a:avLst/>
                </a:prstGeom>
                <a:blipFill>
                  <a:blip r:embed="rId6"/>
                  <a:stretch>
                    <a:fillRect l="-3308" b="-2863"/>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B2DBBAA2-F7E4-2D46-E44C-3C11861ADEB9}"/>
                </a:ext>
              </a:extLst>
            </p:cNvPr>
            <p:cNvSpPr/>
            <p:nvPr/>
          </p:nvSpPr>
          <p:spPr>
            <a:xfrm>
              <a:off x="5407742" y="2428568"/>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7732DCE8-8C38-D9D4-E190-6FD3F17C119E}"/>
                </a:ext>
              </a:extLst>
            </p:cNvPr>
            <p:cNvSpPr/>
            <p:nvPr/>
          </p:nvSpPr>
          <p:spPr>
            <a:xfrm>
              <a:off x="5378245" y="4277033"/>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7D7AC8-286A-6F1E-06A8-16E55EE9DB6E}"/>
                  </a:ext>
                </a:extLst>
              </p:cNvPr>
              <p:cNvSpPr txBox="1"/>
              <p:nvPr/>
            </p:nvSpPr>
            <p:spPr>
              <a:xfrm>
                <a:off x="4286865" y="3175820"/>
                <a:ext cx="4306529" cy="900824"/>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47D7AC8-286A-6F1E-06A8-16E55EE9DB6E}"/>
                  </a:ext>
                </a:extLst>
              </p:cNvPr>
              <p:cNvSpPr txBox="1">
                <a:spLocks noRot="1" noChangeAspect="1" noMove="1" noResize="1" noEditPoints="1" noAdjustHandles="1" noChangeArrowheads="1" noChangeShapeType="1" noTextEdit="1"/>
              </p:cNvSpPr>
              <p:nvPr/>
            </p:nvSpPr>
            <p:spPr>
              <a:xfrm>
                <a:off x="4286865" y="3175820"/>
                <a:ext cx="4306529" cy="900824"/>
              </a:xfrm>
              <a:prstGeom prst="rect">
                <a:avLst/>
              </a:prstGeom>
              <a:blipFill>
                <a:blip r:embed="rId7"/>
                <a:stretch>
                  <a:fillRect b="-10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D3BBBFEE-175C-51D6-72F1-CA23BCC5D796}"/>
                  </a:ext>
                </a:extLst>
              </p:cNvPr>
              <p:cNvSpPr/>
              <p:nvPr/>
            </p:nvSpPr>
            <p:spPr>
              <a:xfrm>
                <a:off x="5402826" y="2104104"/>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9" name="Rectangle: Rounded Corners 8">
                <a:extLst>
                  <a:ext uri="{FF2B5EF4-FFF2-40B4-BE49-F238E27FC236}">
                    <a16:creationId xmlns:a16="http://schemas.microsoft.com/office/drawing/2014/main" id="{D3BBBFEE-175C-51D6-72F1-CA23BCC5D796}"/>
                  </a:ext>
                </a:extLst>
              </p:cNvPr>
              <p:cNvSpPr>
                <a:spLocks noRot="1" noChangeAspect="1" noMove="1" noResize="1" noEditPoints="1" noAdjustHandles="1" noChangeArrowheads="1" noChangeShapeType="1" noTextEdit="1"/>
              </p:cNvSpPr>
              <p:nvPr/>
            </p:nvSpPr>
            <p:spPr>
              <a:xfrm>
                <a:off x="5402826" y="2104104"/>
                <a:ext cx="570271" cy="963560"/>
              </a:xfrm>
              <a:prstGeom prst="roundRect">
                <a:avLst/>
              </a:prstGeom>
              <a:blipFill>
                <a:blip r:embed="rId8"/>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3040D7-710B-95A2-EB34-99E981AAF361}"/>
                  </a:ext>
                </a:extLst>
              </p:cNvPr>
              <p:cNvSpPr txBox="1"/>
              <p:nvPr/>
            </p:nvSpPr>
            <p:spPr>
              <a:xfrm>
                <a:off x="4306529" y="5093110"/>
                <a:ext cx="4306529" cy="927433"/>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B3040D7-710B-95A2-EB34-99E981AAF361}"/>
                  </a:ext>
                </a:extLst>
              </p:cNvPr>
              <p:cNvSpPr txBox="1">
                <a:spLocks noRot="1" noChangeAspect="1" noMove="1" noResize="1" noEditPoints="1" noAdjustHandles="1" noChangeArrowheads="1" noChangeShapeType="1" noTextEdit="1"/>
              </p:cNvSpPr>
              <p:nvPr/>
            </p:nvSpPr>
            <p:spPr>
              <a:xfrm>
                <a:off x="4306529" y="5093110"/>
                <a:ext cx="4306529" cy="927433"/>
              </a:xfrm>
              <a:prstGeom prst="rect">
                <a:avLst/>
              </a:prstGeom>
              <a:blipFill>
                <a:blip r:embed="rId9"/>
                <a:stretch>
                  <a:fillRect b="-6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55EE2821-A5F4-2B12-5933-F1C5C8BB1DE2}"/>
                  </a:ext>
                </a:extLst>
              </p:cNvPr>
              <p:cNvSpPr/>
              <p:nvPr/>
            </p:nvSpPr>
            <p:spPr>
              <a:xfrm>
                <a:off x="5363497" y="4050891"/>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11" name="Rectangle: Rounded Corners 10">
                <a:extLst>
                  <a:ext uri="{FF2B5EF4-FFF2-40B4-BE49-F238E27FC236}">
                    <a16:creationId xmlns:a16="http://schemas.microsoft.com/office/drawing/2014/main" id="{55EE2821-A5F4-2B12-5933-F1C5C8BB1DE2}"/>
                  </a:ext>
                </a:extLst>
              </p:cNvPr>
              <p:cNvSpPr>
                <a:spLocks noRot="1" noChangeAspect="1" noMove="1" noResize="1" noEditPoints="1" noAdjustHandles="1" noChangeArrowheads="1" noChangeShapeType="1" noTextEdit="1"/>
              </p:cNvSpPr>
              <p:nvPr/>
            </p:nvSpPr>
            <p:spPr>
              <a:xfrm>
                <a:off x="5363497" y="4050891"/>
                <a:ext cx="570271" cy="963560"/>
              </a:xfrm>
              <a:prstGeom prst="roundRect">
                <a:avLst/>
              </a:prstGeom>
              <a:blipFill>
                <a:blip r:embed="rId10"/>
                <a:stretch>
                  <a:fillRect/>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738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randombar(horizont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8" grpId="0"/>
      <p:bldP spid="9" grpId="0" animBg="1"/>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70" name="Google Shape;1331;p44"/>
          <p:cNvSpPr/>
          <p:nvPr/>
        </p:nvSpPr>
        <p:spPr>
          <a:xfrm>
            <a:off x="1472975" y="6329330"/>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Google Shape;1333;p44"/>
          <p:cNvSpPr/>
          <p:nvPr/>
        </p:nvSpPr>
        <p:spPr>
          <a:xfrm>
            <a:off x="1624784" y="6578308"/>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Google Shape;1336;p44"/>
          <p:cNvSpPr/>
          <p:nvPr/>
        </p:nvSpPr>
        <p:spPr>
          <a:xfrm>
            <a:off x="1220136" y="672807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pic>
        <p:nvPicPr>
          <p:cNvPr id="16394" name="Picture 10" descr="Hình ảnh Một Mắt Người Ngoài Hành Tinh Một Mắt Quỷ Quỷ Tha Ma, Clipart  Người Ngoài Hành Tinh, đáng Yêu, Người Ngoài Hành Tinh Dễ Thương Vector và  PNG với nề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7969" y1="26250" x2="37969" y2="26250"/>
                        <a14:foregroundMark x1="48906" y1="32500" x2="48906" y2="32500"/>
                        <a14:foregroundMark x1="52031" y1="36719" x2="52031" y2="36719"/>
                        <a14:foregroundMark x1="52969" y1="39219" x2="53125" y2="39844"/>
                        <a14:foregroundMark x1="46250" y1="43906" x2="46250" y2="43906"/>
                        <a14:foregroundMark x1="40313" y1="41406" x2="40313" y2="41406"/>
                        <a14:foregroundMark x1="40156" y1="38281" x2="40156" y2="38281"/>
                        <a14:foregroundMark x1="43750" y1="33125" x2="43750" y2="33125"/>
                        <a14:foregroundMark x1="47656" y1="30781" x2="47656" y2="30781"/>
                        <a14:foregroundMark x1="52188" y1="31563" x2="53750" y2="33281"/>
                        <a14:foregroundMark x1="54375" y1="34063" x2="55469" y2="35625"/>
                        <a14:foregroundMark x1="56250" y1="59688" x2="56250" y2="59688"/>
                        <a14:foregroundMark x1="42813" y1="61719" x2="42813" y2="61719"/>
                        <a14:foregroundMark x1="36563" y1="59219" x2="36563" y2="59219"/>
                        <a14:foregroundMark x1="35313" y1="56563" x2="35313" y2="56563"/>
                        <a14:foregroundMark x1="40781" y1="54688" x2="41250" y2="55156"/>
                        <a14:foregroundMark x1="51250" y1="57188" x2="52500" y2="57344"/>
                        <a14:foregroundMark x1="65938" y1="54219" x2="67031" y2="54219"/>
                        <a14:foregroundMark x1="61094" y1="59219" x2="61094" y2="59688"/>
                        <a14:foregroundMark x1="59688" y1="61563" x2="59688" y2="62500"/>
                        <a14:foregroundMark x1="57500" y1="63438" x2="57500" y2="63438"/>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583929">
            <a:off x="-428923" y="3456557"/>
            <a:ext cx="3875676" cy="3875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Google Shape;343;p15">
            <a:extLst>
              <a:ext uri="{FF2B5EF4-FFF2-40B4-BE49-F238E27FC236}">
                <a16:creationId xmlns:a16="http://schemas.microsoft.com/office/drawing/2014/main" id="{CCA2CFFB-27BF-C3CB-9943-BDC9A47490FF}"/>
              </a:ext>
            </a:extLst>
          </p:cNvPr>
          <p:cNvSpPr txBox="1">
            <a:spLocks/>
          </p:cNvSpPr>
          <p:nvPr/>
        </p:nvSpPr>
        <p:spPr>
          <a:xfrm>
            <a:off x="280196" y="0"/>
            <a:ext cx="5560165"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dirty="0">
                <a:solidFill>
                  <a:schemeClr val="bg1"/>
                </a:solidFill>
                <a:latin typeface="Cambria" panose="02040503050406030204" pitchFamily="18" charset="0"/>
                <a:ea typeface="Cambria" panose="02040503050406030204" pitchFamily="18" charset="0"/>
              </a:rPr>
              <a:t>3. </a:t>
            </a:r>
            <a:r>
              <a:rPr lang="en-US" sz="6000" dirty="0" err="1">
                <a:solidFill>
                  <a:schemeClr val="bg1"/>
                </a:solidFill>
                <a:latin typeface="Cambria" panose="02040503050406030204" pitchFamily="18" charset="0"/>
                <a:ea typeface="Cambria" panose="02040503050406030204" pitchFamily="18" charset="0"/>
              </a:rPr>
              <a:t>Tính</a:t>
            </a:r>
            <a:endParaRPr lang="en-US" sz="6000" dirty="0">
              <a:solidFill>
                <a:schemeClr val="bg1"/>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Google Shape;343;p15">
                <a:extLst>
                  <a:ext uri="{FF2B5EF4-FFF2-40B4-BE49-F238E27FC236}">
                    <a16:creationId xmlns:a16="http://schemas.microsoft.com/office/drawing/2014/main" id="{DD205FB6-3140-7541-8F25-D72AA8512A0C}"/>
                  </a:ext>
                </a:extLst>
              </p:cNvPr>
              <p:cNvSpPr txBox="1">
                <a:spLocks/>
              </p:cNvSpPr>
              <p:nvPr/>
            </p:nvSpPr>
            <p:spPr>
              <a:xfrm>
                <a:off x="1474201" y="1228725"/>
                <a:ext cx="10938410"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bg1"/>
                    </a:solidFill>
                    <a:latin typeface="Cambria" panose="02040503050406030204" pitchFamily="18" charset="0"/>
                    <a:ea typeface="Cambria" panose="02040503050406030204" pitchFamily="18" charset="0"/>
                  </a:rPr>
                  <a:t>a) </a:t>
                </a:r>
                <a14:m>
                  <m:oMath xmlns:m="http://schemas.openxmlformats.org/officeDocument/2006/math">
                    <m:r>
                      <a:rPr lang="en-US" sz="4400" b="1" i="0" smtClean="0">
                        <a:solidFill>
                          <a:schemeClr val="bg1"/>
                        </a:solidFill>
                        <a:latin typeface="Cambria Math" panose="02040503050406030204" pitchFamily="18" charset="0"/>
                      </a:rPr>
                      <m:t>(</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𝟒</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𝟏𝟐</m:t>
                        </m:r>
                      </m:den>
                    </m:f>
                    <m:r>
                      <a:rPr lang="en-US" sz="4400" b="1" i="1">
                        <a:solidFill>
                          <a:schemeClr val="bg1"/>
                        </a:solidFill>
                        <a:latin typeface="Cambria Math" panose="02040503050406030204" pitchFamily="18" charset="0"/>
                      </a:rPr>
                      <m:t>) </m:t>
                    </m:r>
                  </m:oMath>
                </a14:m>
                <a:r>
                  <a:rPr lang="en-US" sz="4400" b="1" dirty="0">
                    <a:solidFill>
                      <a:schemeClr val="bg1"/>
                    </a:solidFill>
                    <a:latin typeface="Cambria" panose="02040503050406030204" pitchFamily="18" charset="0"/>
                    <a:ea typeface="Cambria" panose="02040503050406030204" pitchFamily="18" charset="0"/>
                  </a:rPr>
                  <a:t>:</a:t>
                </a:r>
                <a14:m>
                  <m:oMath xmlns:m="http://schemas.openxmlformats.org/officeDocument/2006/math">
                    <m:r>
                      <a:rPr lang="en-US" sz="4400" b="1" i="1">
                        <a:solidFill>
                          <a:schemeClr val="bg1"/>
                        </a:solidFill>
                        <a:latin typeface="Cambria Math" panose="02040503050406030204" pitchFamily="18" charset="0"/>
                      </a:rPr>
                      <m:t> </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𝟑</m:t>
                        </m:r>
                      </m:den>
                    </m:f>
                  </m:oMath>
                </a14:m>
                <a:r>
                  <a:rPr lang="en-US" sz="4400" b="1" dirty="0">
                    <a:solidFill>
                      <a:schemeClr val="bg1"/>
                    </a:solidFill>
                    <a:latin typeface="Cambria" panose="02040503050406030204" pitchFamily="18" charset="0"/>
                    <a:ea typeface="Cambria" panose="02040503050406030204" pitchFamily="18" charset="0"/>
                  </a:rPr>
                  <a:t>                              b)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𝟑</m:t>
                        </m:r>
                      </m:num>
                      <m:den>
                        <m:r>
                          <a:rPr lang="en-US" sz="4400" b="1" i="1">
                            <a:solidFill>
                              <a:schemeClr val="bg1"/>
                            </a:solidFill>
                            <a:latin typeface="Cambria Math" panose="02040503050406030204" pitchFamily="18" charset="0"/>
                          </a:rPr>
                          <m:t>𝟓</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𝟐</m:t>
                        </m:r>
                      </m:num>
                      <m:den>
                        <m:r>
                          <a:rPr lang="en-US" sz="4400" b="1" i="1">
                            <a:solidFill>
                              <a:schemeClr val="bg1"/>
                            </a:solidFill>
                            <a:latin typeface="Cambria Math" panose="02040503050406030204" pitchFamily="18" charset="0"/>
                          </a:rPr>
                          <m:t>𝟗</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𝟏𝟎</m:t>
                        </m:r>
                      </m:den>
                    </m:f>
                  </m:oMath>
                </a14:m>
                <a:endParaRPr lang="en-US" sz="4400" b="1" dirty="0">
                  <a:solidFill>
                    <a:schemeClr val="bg1"/>
                  </a:solidFill>
                  <a:latin typeface="Cambria" panose="02040503050406030204" pitchFamily="18" charset="0"/>
                  <a:ea typeface="Cambria" panose="02040503050406030204" pitchFamily="18" charset="0"/>
                </a:endParaRPr>
              </a:p>
            </p:txBody>
          </p:sp>
        </mc:Choice>
        <mc:Fallback xmlns="">
          <p:sp>
            <p:nvSpPr>
              <p:cNvPr id="6" name="Google Shape;343;p15">
                <a:extLst>
                  <a:ext uri="{FF2B5EF4-FFF2-40B4-BE49-F238E27FC236}">
                    <a16:creationId xmlns:a16="http://schemas.microsoft.com/office/drawing/2014/main" id="{DD205FB6-3140-7541-8F25-D72AA8512A0C}"/>
                  </a:ext>
                </a:extLst>
              </p:cNvPr>
              <p:cNvSpPr txBox="1">
                <a:spLocks noRot="1" noChangeAspect="1" noMove="1" noResize="1" noEditPoints="1" noAdjustHandles="1" noChangeArrowheads="1" noChangeShapeType="1" noTextEdit="1"/>
              </p:cNvSpPr>
              <p:nvPr/>
            </p:nvSpPr>
            <p:spPr>
              <a:xfrm>
                <a:off x="1474201" y="1228725"/>
                <a:ext cx="10938410" cy="635798"/>
              </a:xfrm>
              <a:prstGeom prst="rect">
                <a:avLst/>
              </a:prstGeom>
              <a:blipFill>
                <a:blip r:embed="rId5"/>
                <a:stretch>
                  <a:fillRect l="-2285" b="-95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2C8A49D-FAAC-8798-DD2A-0C315CE068E2}"/>
                  </a:ext>
                </a:extLst>
              </p:cNvPr>
              <p:cNvSpPr txBox="1"/>
              <p:nvPr/>
            </p:nvSpPr>
            <p:spPr>
              <a:xfrm>
                <a:off x="2104104" y="2330246"/>
                <a:ext cx="4306529" cy="2450671"/>
              </a:xfrm>
              <a:prstGeom prst="rect">
                <a:avLst/>
              </a:prstGeom>
              <a:noFill/>
            </p:spPr>
            <p:txBody>
              <a:bodyPr wrap="square" rtlCol="0">
                <a:spAutoFit/>
              </a:bodyPr>
              <a:lstStyle/>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4</m:t>
                        </m:r>
                      </m:num>
                      <m:den>
                        <m:r>
                          <a:rPr lang="en-US" sz="4000" i="1">
                            <a:solidFill>
                              <a:srgbClr val="FFFF00"/>
                            </a:solidFill>
                            <a:latin typeface="Cambria Math" panose="02040503050406030204" pitchFamily="18" charset="0"/>
                          </a:rPr>
                          <m:t>12</m:t>
                        </m:r>
                      </m:den>
                    </m:f>
                  </m:oMath>
                </a14:m>
                <a:r>
                  <a:rPr lang="en-US" sz="4000" dirty="0">
                    <a:solidFill>
                      <a:srgbClr val="FFFF00"/>
                    </a:solidFill>
                  </a:rPr>
                  <a:t> :</a:t>
                </a:r>
                <a14:m>
                  <m:oMath xmlns:m="http://schemas.openxmlformats.org/officeDocument/2006/math">
                    <m:r>
                      <a:rPr lang="en-US" sz="4000" i="1">
                        <a:solidFill>
                          <a:srgbClr val="FFFF00"/>
                        </a:solidFill>
                        <a:latin typeface="Cambria Math" panose="02040503050406030204" pitchFamily="18" charset="0"/>
                      </a:rPr>
                      <m:t> </m:t>
                    </m:r>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m:t>
                        </m:r>
                      </m:num>
                      <m:den>
                        <m:r>
                          <a:rPr lang="en-US" sz="4000" i="1">
                            <a:solidFill>
                              <a:srgbClr val="FFFF00"/>
                            </a:solidFill>
                            <a:latin typeface="Cambria Math" panose="02040503050406030204" pitchFamily="18" charset="0"/>
                          </a:rPr>
                          <m:t>3</m:t>
                        </m:r>
                      </m:den>
                    </m:f>
                  </m:oMath>
                </a14:m>
                <a:endParaRPr lang="en-US" sz="4000" dirty="0">
                  <a:solidFill>
                    <a:srgbClr val="FFFF00"/>
                  </a:solidFill>
                </a:endParaRPr>
              </a:p>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12</m:t>
                        </m:r>
                      </m:num>
                      <m:den>
                        <m:r>
                          <a:rPr lang="en-US" sz="4000" i="1">
                            <a:solidFill>
                              <a:srgbClr val="FFFF00"/>
                            </a:solidFill>
                            <a:latin typeface="Cambria Math" panose="02040503050406030204" pitchFamily="18" charset="0"/>
                          </a:rPr>
                          <m:t>12</m:t>
                        </m:r>
                      </m:den>
                    </m:f>
                  </m:oMath>
                </a14:m>
                <a:endParaRPr lang="en-US" sz="4000" dirty="0">
                  <a:solidFill>
                    <a:srgbClr val="FFFF00"/>
                  </a:solidFill>
                </a:endParaRPr>
              </a:p>
              <a:p>
                <a:r>
                  <a:rPr lang="en-US" sz="4000" dirty="0">
                    <a:solidFill>
                      <a:srgbClr val="FFFF00"/>
                    </a:solidFill>
                  </a:rPr>
                  <a:t>= 1</a:t>
                </a:r>
              </a:p>
            </p:txBody>
          </p:sp>
        </mc:Choice>
        <mc:Fallback xmlns="">
          <p:sp>
            <p:nvSpPr>
              <p:cNvPr id="7" name="TextBox 6">
                <a:extLst>
                  <a:ext uri="{FF2B5EF4-FFF2-40B4-BE49-F238E27FC236}">
                    <a16:creationId xmlns:a16="http://schemas.microsoft.com/office/drawing/2014/main" id="{A2C8A49D-FAAC-8798-DD2A-0C315CE068E2}"/>
                  </a:ext>
                </a:extLst>
              </p:cNvPr>
              <p:cNvSpPr txBox="1">
                <a:spLocks noRot="1" noChangeAspect="1" noMove="1" noResize="1" noEditPoints="1" noAdjustHandles="1" noChangeArrowheads="1" noChangeShapeType="1" noTextEdit="1"/>
              </p:cNvSpPr>
              <p:nvPr/>
            </p:nvSpPr>
            <p:spPr>
              <a:xfrm>
                <a:off x="2104104" y="2330246"/>
                <a:ext cx="4306529" cy="2450671"/>
              </a:xfrm>
              <a:prstGeom prst="rect">
                <a:avLst/>
              </a:prstGeom>
              <a:blipFill>
                <a:blip r:embed="rId6"/>
                <a:stretch>
                  <a:fillRect l="-4950" b="-10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C6C897-291C-E1DA-8B96-88D4750E94BE}"/>
                  </a:ext>
                </a:extLst>
              </p:cNvPr>
              <p:cNvSpPr txBox="1"/>
              <p:nvPr/>
            </p:nvSpPr>
            <p:spPr>
              <a:xfrm>
                <a:off x="8180440" y="2448234"/>
                <a:ext cx="4306529" cy="3747180"/>
              </a:xfrm>
              <a:prstGeom prst="rect">
                <a:avLst/>
              </a:prstGeom>
              <a:noFill/>
            </p:spPr>
            <p:txBody>
              <a:bodyPr wrap="square" rtlCol="0">
                <a:spAutoFit/>
              </a:bodyPr>
              <a:lstStyle/>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27</m:t>
                        </m:r>
                      </m:num>
                      <m:den>
                        <m:r>
                          <a:rPr lang="en-US" sz="4400" i="1">
                            <a:solidFill>
                              <a:srgbClr val="FFFF00"/>
                            </a:solidFill>
                            <a:latin typeface="Cambria Math" panose="02040503050406030204" pitchFamily="18" charset="0"/>
                          </a:rPr>
                          <m:t>10</m:t>
                        </m:r>
                      </m:den>
                    </m:f>
                  </m:oMath>
                </a14:m>
                <a:r>
                  <a:rPr lang="en-US" sz="4400" dirty="0">
                    <a:solidFill>
                      <a:srgbClr val="FFFF00"/>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1</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26</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a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b="0" i="1" smtClean="0">
                            <a:solidFill>
                              <a:srgbClr val="FFFF00"/>
                            </a:solidFill>
                            <a:latin typeface="Cambria Math" panose="02040503050406030204" pitchFamily="18" charset="0"/>
                          </a:rPr>
                          <m:t>13</m:t>
                        </m:r>
                      </m:num>
                      <m:den>
                        <m:r>
                          <a:rPr lang="en-US" sz="4400" b="0" i="1" smtClean="0">
                            <a:solidFill>
                              <a:srgbClr val="FFFF00"/>
                            </a:solidFill>
                            <a:latin typeface="Cambria Math" panose="02040503050406030204" pitchFamily="18" charset="0"/>
                          </a:rPr>
                          <m:t>5</m:t>
                        </m:r>
                      </m:den>
                    </m:f>
                  </m:oMath>
                </a14:m>
                <a:endParaRPr lang="en-US" sz="4400" dirty="0">
                  <a:solidFill>
                    <a:srgbClr val="FFFF00"/>
                  </a:solidFill>
                  <a:latin typeface="Cambria" panose="02040503050406030204" pitchFamily="18" charset="0"/>
                  <a:ea typeface="Cambria" panose="02040503050406030204" pitchFamily="18" charset="0"/>
                </a:endParaRPr>
              </a:p>
              <a:p>
                <a:endParaRPr lang="en-US" sz="4400" dirty="0">
                  <a:solidFill>
                    <a:srgbClr val="FFFF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5FC6C897-291C-E1DA-8B96-88D4750E94BE}"/>
                  </a:ext>
                </a:extLst>
              </p:cNvPr>
              <p:cNvSpPr txBox="1">
                <a:spLocks noRot="1" noChangeAspect="1" noMove="1" noResize="1" noEditPoints="1" noAdjustHandles="1" noChangeArrowheads="1" noChangeShapeType="1" noTextEdit="1"/>
              </p:cNvSpPr>
              <p:nvPr/>
            </p:nvSpPr>
            <p:spPr>
              <a:xfrm>
                <a:off x="8180440" y="2448234"/>
                <a:ext cx="4306529" cy="3747180"/>
              </a:xfrm>
              <a:prstGeom prst="rect">
                <a:avLst/>
              </a:prstGeom>
              <a:blipFill>
                <a:blip r:embed="rId7"/>
                <a:stretch>
                  <a:fillRect l="-5807" t="-163"/>
                </a:stretch>
              </a:blipFill>
            </p:spPr>
            <p:txBody>
              <a:bodyPr/>
              <a:lstStyle/>
              <a:p>
                <a:r>
                  <a:rPr lang="en-US">
                    <a:noFill/>
                  </a:rPr>
                  <a:t> </a:t>
                </a:r>
              </a:p>
            </p:txBody>
          </p:sp>
        </mc:Fallback>
      </mc:AlternateContent>
    </p:spTree>
    <p:extLst>
      <p:ext uri="{BB962C8B-B14F-4D97-AF65-F5344CB8AC3E}">
        <p14:creationId xmlns:p14="http://schemas.microsoft.com/office/powerpoint/2010/main" val="30835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wipe(down)">
                                      <p:cBhvr>
                                        <p:cTn id="7" dur="580">
                                          <p:stCondLst>
                                            <p:cond delay="0"/>
                                          </p:stCondLst>
                                        </p:cTn>
                                        <p:tgtEl>
                                          <p:spTgt spid="16394"/>
                                        </p:tgtEl>
                                      </p:cBhvr>
                                    </p:animEffect>
                                    <p:anim calcmode="lin" valueType="num">
                                      <p:cBhvr>
                                        <p:cTn id="8" dur="1822" tmFilter="0,0; 0.14,0.36; 0.43,0.73; 0.71,0.91; 1.0,1.0">
                                          <p:stCondLst>
                                            <p:cond delay="0"/>
                                          </p:stCondLst>
                                        </p:cTn>
                                        <p:tgtEl>
                                          <p:spTgt spid="163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94"/>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94"/>
                                        </p:tgtEl>
                                      </p:cBhvr>
                                      <p:to x="100000" y="60000"/>
                                    </p:animScale>
                                    <p:animScale>
                                      <p:cBhvr>
                                        <p:cTn id="14" dur="166" decel="50000">
                                          <p:stCondLst>
                                            <p:cond delay="676"/>
                                          </p:stCondLst>
                                        </p:cTn>
                                        <p:tgtEl>
                                          <p:spTgt spid="16394"/>
                                        </p:tgtEl>
                                      </p:cBhvr>
                                      <p:to x="100000" y="100000"/>
                                    </p:animScale>
                                    <p:animScale>
                                      <p:cBhvr>
                                        <p:cTn id="15" dur="26">
                                          <p:stCondLst>
                                            <p:cond delay="1312"/>
                                          </p:stCondLst>
                                        </p:cTn>
                                        <p:tgtEl>
                                          <p:spTgt spid="16394"/>
                                        </p:tgtEl>
                                      </p:cBhvr>
                                      <p:to x="100000" y="80000"/>
                                    </p:animScale>
                                    <p:animScale>
                                      <p:cBhvr>
                                        <p:cTn id="16" dur="166" decel="50000">
                                          <p:stCondLst>
                                            <p:cond delay="1338"/>
                                          </p:stCondLst>
                                        </p:cTn>
                                        <p:tgtEl>
                                          <p:spTgt spid="16394"/>
                                        </p:tgtEl>
                                      </p:cBhvr>
                                      <p:to x="100000" y="100000"/>
                                    </p:animScale>
                                    <p:animScale>
                                      <p:cBhvr>
                                        <p:cTn id="17" dur="26">
                                          <p:stCondLst>
                                            <p:cond delay="1642"/>
                                          </p:stCondLst>
                                        </p:cTn>
                                        <p:tgtEl>
                                          <p:spTgt spid="16394"/>
                                        </p:tgtEl>
                                      </p:cBhvr>
                                      <p:to x="100000" y="90000"/>
                                    </p:animScale>
                                    <p:animScale>
                                      <p:cBhvr>
                                        <p:cTn id="18" dur="166" decel="50000">
                                          <p:stCondLst>
                                            <p:cond delay="1668"/>
                                          </p:stCondLst>
                                        </p:cTn>
                                        <p:tgtEl>
                                          <p:spTgt spid="16394"/>
                                        </p:tgtEl>
                                      </p:cBhvr>
                                      <p:to x="100000" y="100000"/>
                                    </p:animScale>
                                    <p:animScale>
                                      <p:cBhvr>
                                        <p:cTn id="19" dur="26">
                                          <p:stCondLst>
                                            <p:cond delay="1808"/>
                                          </p:stCondLst>
                                        </p:cTn>
                                        <p:tgtEl>
                                          <p:spTgt spid="16394"/>
                                        </p:tgtEl>
                                      </p:cBhvr>
                                      <p:to x="100000" y="95000"/>
                                    </p:animScale>
                                    <p:animScale>
                                      <p:cBhvr>
                                        <p:cTn id="20" dur="166" decel="50000">
                                          <p:stCondLst>
                                            <p:cond delay="1834"/>
                                          </p:stCondLst>
                                        </p:cTn>
                                        <p:tgtEl>
                                          <p:spTgt spid="16394"/>
                                        </p:tgtEl>
                                      </p:cBhvr>
                                      <p:to x="100000" y="100000"/>
                                    </p:animScale>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9FD9C-E404-A6D2-9BD7-F77B91C5798F}"/>
              </a:ext>
            </a:extLst>
          </p:cNvPr>
          <p:cNvPicPr>
            <a:picLocks noChangeAspect="1"/>
          </p:cNvPicPr>
          <p:nvPr/>
        </p:nvPicPr>
        <p:blipFill>
          <a:blip r:embed="rId2"/>
          <a:stretch>
            <a:fillRect/>
          </a:stretch>
        </p:blipFill>
        <p:spPr>
          <a:xfrm>
            <a:off x="4676400" y="1409934"/>
            <a:ext cx="7224386" cy="2523963"/>
          </a:xfrm>
          <a:prstGeom prst="rect">
            <a:avLst/>
          </a:prstGeom>
        </p:spPr>
      </p:pic>
    </p:spTree>
    <p:extLst>
      <p:ext uri="{BB962C8B-B14F-4D97-AF65-F5344CB8AC3E}">
        <p14:creationId xmlns:p14="http://schemas.microsoft.com/office/powerpoint/2010/main" val="25246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Google Shape;1517;p50"/>
              <p:cNvSpPr txBox="1">
                <a:spLocks/>
              </p:cNvSpPr>
              <p:nvPr/>
            </p:nvSpPr>
            <p:spPr>
              <a:xfrm>
                <a:off x="344130" y="757084"/>
                <a:ext cx="11562735" cy="90768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exend"/>
                  <a:buNone/>
                  <a:defRPr sz="3600" b="1" i="0" u="none" strike="noStrike" cap="none">
                    <a:solidFill>
                      <a:schemeClr val="dk2"/>
                    </a:solidFill>
                    <a:latin typeface="Lexend"/>
                    <a:ea typeface="Lexend"/>
                    <a:cs typeface="Lexend"/>
                    <a:sym typeface="Lexend"/>
                  </a:defRPr>
                </a:lvl1pPr>
                <a:lvl2pPr marR="0" lvl="1"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2pPr>
                <a:lvl3pPr marR="0" lvl="2"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3pPr>
                <a:lvl4pPr marR="0" lvl="3"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4pPr>
                <a:lvl5pPr marR="0" lvl="4"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5pPr>
                <a:lvl6pPr marR="0" lvl="5"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6pPr>
                <a:lvl7pPr marR="0" lvl="6"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7pPr>
                <a:lvl8pPr marR="0" lvl="7"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8pPr>
                <a:lvl9pPr marR="0" lvl="8"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9pPr>
              </a:lstStyle>
              <a:p>
                <a:pPr lvl="0" algn="just">
                  <a:buClr>
                    <a:srgbClr val="182434"/>
                  </a:buClr>
                  <a:defRPr/>
                </a:pPr>
                <a:r>
                  <a:rPr lang="en-US" sz="3200" dirty="0">
                    <a:solidFill>
                      <a:schemeClr val="bg1"/>
                    </a:solidFill>
                    <a:latin typeface="Cambria" panose="02040503050406030204" pitchFamily="18" charset="0"/>
                    <a:ea typeface="Cambria" panose="02040503050406030204" pitchFamily="18" charset="0"/>
                  </a:rPr>
                  <a:t>4.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một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thanh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sắt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3</m:t>
                        </m:r>
                      </m:num>
                      <m:den>
                        <m:r>
                          <a:rPr lang="en-US" sz="3200" i="1">
                            <a:solidFill>
                              <a:schemeClr val="bg1"/>
                            </a:solidFill>
                            <a:latin typeface="Cambria Math" panose="02040503050406030204" pitchFamily="18" charset="0"/>
                          </a:rPr>
                          <m:t>2</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thành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các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mỗi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1</m:t>
                        </m:r>
                      </m:num>
                      <m:den>
                        <m:r>
                          <a:rPr lang="en-US" sz="3200" i="1">
                            <a:solidFill>
                              <a:schemeClr val="bg1"/>
                            </a:solidFill>
                            <a:latin typeface="Cambria Math" panose="02040503050406030204" pitchFamily="18" charset="0"/>
                          </a:rPr>
                          <m:t>8</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Hỏi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được</a:t>
                </a:r>
                <a:r>
                  <a:rPr lang="en-US" sz="3200" dirty="0">
                    <a:solidFill>
                      <a:schemeClr val="bg1"/>
                    </a:solidFill>
                    <a:latin typeface="Cambria" panose="02040503050406030204" pitchFamily="18" charset="0"/>
                    <a:ea typeface="Cambria" panose="02040503050406030204" pitchFamily="18" charset="0"/>
                  </a:rPr>
                  <a:t> bao </a:t>
                </a:r>
                <a:r>
                  <a:rPr lang="en-US" sz="3200" dirty="0" err="1">
                    <a:solidFill>
                      <a:schemeClr val="bg1"/>
                    </a:solidFill>
                    <a:latin typeface="Cambria" panose="02040503050406030204" pitchFamily="18" charset="0"/>
                    <a:ea typeface="Cambria" panose="02040503050406030204" pitchFamily="18" charset="0"/>
                  </a:rPr>
                  <a:t>nhiêu</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như</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vậy</a:t>
                </a:r>
                <a:r>
                  <a:rPr lang="en-US" sz="32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Lexend Medium"/>
                </a:endParaRPr>
              </a:p>
            </p:txBody>
          </p:sp>
        </mc:Choice>
        <mc:Fallback xmlns="">
          <p:sp>
            <p:nvSpPr>
              <p:cNvPr id="8" name="Google Shape;1517;p50"/>
              <p:cNvSpPr txBox="1">
                <a:spLocks noRot="1" noChangeAspect="1" noMove="1" noResize="1" noEditPoints="1" noAdjustHandles="1" noChangeArrowheads="1" noChangeShapeType="1" noTextEdit="1"/>
              </p:cNvSpPr>
              <p:nvPr/>
            </p:nvSpPr>
            <p:spPr>
              <a:xfrm>
                <a:off x="344130" y="757084"/>
                <a:ext cx="11562735" cy="907681"/>
              </a:xfrm>
              <a:prstGeom prst="rect">
                <a:avLst/>
              </a:prstGeom>
              <a:blipFill>
                <a:blip r:embed="rId3"/>
                <a:stretch>
                  <a:fillRect l="-2109" t="-57047" r="-2161" b="-14765"/>
                </a:stretch>
              </a:blipFill>
              <a:ln>
                <a:noFill/>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9C7026FD-B65F-8281-4D23-7D4E5248A743}"/>
              </a:ext>
            </a:extLst>
          </p:cNvPr>
          <p:cNvPicPr>
            <a:picLocks noChangeAspect="1"/>
          </p:cNvPicPr>
          <p:nvPr/>
        </p:nvPicPr>
        <p:blipFill>
          <a:blip r:embed="rId4"/>
          <a:stretch>
            <a:fillRect/>
          </a:stretch>
        </p:blipFill>
        <p:spPr>
          <a:xfrm>
            <a:off x="7609553" y="1958770"/>
            <a:ext cx="4229100"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21E620-6A21-43C5-CFEF-BD56BE540171}"/>
                  </a:ext>
                </a:extLst>
              </p:cNvPr>
              <p:cNvSpPr txBox="1"/>
              <p:nvPr/>
            </p:nvSpPr>
            <p:spPr>
              <a:xfrm>
                <a:off x="344129" y="2458065"/>
                <a:ext cx="7118555" cy="3174395"/>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cắt</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12 </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12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endPar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4400" b="1" dirty="0">
                  <a:solidFill>
                    <a:srgbClr val="FFFF00"/>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E621E620-6A21-43C5-CFEF-BD56BE540171}"/>
                  </a:ext>
                </a:extLst>
              </p:cNvPr>
              <p:cNvSpPr txBox="1">
                <a:spLocks noRot="1" noChangeAspect="1" noMove="1" noResize="1" noEditPoints="1" noAdjustHandles="1" noChangeArrowheads="1" noChangeShapeType="1" noTextEdit="1"/>
              </p:cNvSpPr>
              <p:nvPr/>
            </p:nvSpPr>
            <p:spPr>
              <a:xfrm>
                <a:off x="344129" y="2458065"/>
                <a:ext cx="7118555" cy="3174395"/>
              </a:xfrm>
              <a:prstGeom prst="rect">
                <a:avLst/>
              </a:prstGeom>
              <a:blipFill>
                <a:blip r:embed="rId5"/>
                <a:stretch>
                  <a:fillRect t="-768" r="-1798"/>
                </a:stretch>
              </a:blipFill>
            </p:spPr>
            <p:txBody>
              <a:bodyPr/>
              <a:lstStyle/>
              <a:p>
                <a:r>
                  <a:rPr lang="en-US">
                    <a:noFill/>
                  </a:rPr>
                  <a:t> </a:t>
                </a:r>
              </a:p>
            </p:txBody>
          </p:sp>
        </mc:Fallback>
      </mc:AlternateContent>
    </p:spTree>
    <p:extLst>
      <p:ext uri="{BB962C8B-B14F-4D97-AF65-F5344CB8AC3E}">
        <p14:creationId xmlns:p14="http://schemas.microsoft.com/office/powerpoint/2010/main" val="378186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inhvien.files.wordpress.com/2013/07/collage_photoca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017" t="2109" r="4480" b="51157"/>
          <a:stretch/>
        </p:blipFill>
        <p:spPr bwMode="auto">
          <a:xfrm rot="762544">
            <a:off x="198784" y="598549"/>
            <a:ext cx="6424654" cy="3245906"/>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5CB3E5-3C39-3B78-4316-F2264F69F232}"/>
              </a:ext>
            </a:extLst>
          </p:cNvPr>
          <p:cNvPicPr>
            <a:picLocks noChangeAspect="1"/>
          </p:cNvPicPr>
          <p:nvPr/>
        </p:nvPicPr>
        <p:blipFill>
          <a:blip r:embed="rId2"/>
          <a:stretch>
            <a:fillRect/>
          </a:stretch>
        </p:blipFill>
        <p:spPr>
          <a:xfrm>
            <a:off x="4111190" y="198334"/>
            <a:ext cx="3871296" cy="4121253"/>
          </a:xfrm>
          <a:prstGeom prst="rect">
            <a:avLst/>
          </a:prstGeom>
        </p:spPr>
      </p:pic>
    </p:spTree>
    <p:extLst>
      <p:ext uri="{BB962C8B-B14F-4D97-AF65-F5344CB8AC3E}">
        <p14:creationId xmlns:p14="http://schemas.microsoft.com/office/powerpoint/2010/main" val="35190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D474CAE-EB37-4ACB-8C8C-167AF6022F13}"/>
              </a:ext>
            </a:extLst>
          </p:cNvPr>
          <p:cNvPicPr>
            <a:picLocks noChangeAspect="1"/>
          </p:cNvPicPr>
          <p:nvPr/>
        </p:nvPicPr>
        <p:blipFill rotWithShape="1">
          <a:blip r:embed="rId3">
            <a:extLst>
              <a:ext uri="{28A0092B-C50C-407E-A947-70E740481C1C}">
                <a14:useLocalDpi xmlns:a14="http://schemas.microsoft.com/office/drawing/2010/main" val="0"/>
              </a:ext>
            </a:extLst>
          </a:blip>
          <a:srcRect l="8954"/>
          <a:stretch/>
        </p:blipFill>
        <p:spPr>
          <a:xfrm>
            <a:off x="4653" y="2511"/>
            <a:ext cx="8056880" cy="6858000"/>
          </a:xfrm>
          <a:prstGeom prst="rect">
            <a:avLst/>
          </a:prstGeom>
        </p:spPr>
      </p:pic>
      <p:pic>
        <p:nvPicPr>
          <p:cNvPr id="8"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4">
            <a:extLst>
              <a:ext uri="{28A0092B-C50C-407E-A947-70E740481C1C}">
                <a14:useLocalDpi xmlns:a14="http://schemas.microsoft.com/office/drawing/2010/main" val="0"/>
              </a:ext>
            </a:extLst>
          </a:blip>
          <a:srcRect l="73711" t="10754" r="3412" b="40997"/>
          <a:stretch/>
        </p:blipFill>
        <p:spPr>
          <a:xfrm>
            <a:off x="8716837" y="-1"/>
            <a:ext cx="3475164" cy="3007361"/>
          </a:xfrm>
          <a:prstGeom prst="rect">
            <a:avLst/>
          </a:prstGeom>
        </p:spPr>
      </p:pic>
      <p:pic>
        <p:nvPicPr>
          <p:cNvPr id="11"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4">
            <a:extLst>
              <a:ext uri="{28A0092B-C50C-407E-A947-70E740481C1C}">
                <a14:useLocalDpi xmlns:a14="http://schemas.microsoft.com/office/drawing/2010/main" val="0"/>
              </a:ext>
            </a:extLst>
          </a:blip>
          <a:srcRect l="67018" t="64405" r="3085"/>
          <a:stretch/>
        </p:blipFill>
        <p:spPr>
          <a:xfrm>
            <a:off x="6347726" y="4003040"/>
            <a:ext cx="5844275" cy="2854960"/>
          </a:xfrm>
          <a:prstGeom prst="rect">
            <a:avLst/>
          </a:prstGeom>
        </p:spPr>
      </p:pic>
      <p:pic>
        <p:nvPicPr>
          <p:cNvPr id="13"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4">
            <a:extLst>
              <a:ext uri="{28A0092B-C50C-407E-A947-70E740481C1C}">
                <a14:useLocalDpi xmlns:a14="http://schemas.microsoft.com/office/drawing/2010/main" val="0"/>
              </a:ext>
            </a:extLst>
          </a:blip>
          <a:srcRect t="5905" r="67081" b="7411"/>
          <a:stretch/>
        </p:blipFill>
        <p:spPr>
          <a:xfrm>
            <a:off x="423796" y="694065"/>
            <a:ext cx="5705017" cy="6163935"/>
          </a:xfrm>
          <a:prstGeom prst="rect">
            <a:avLst/>
          </a:prstGeom>
        </p:spPr>
      </p:pic>
      <p:pic>
        <p:nvPicPr>
          <p:cNvPr id="3" name="Picture 2">
            <a:extLst>
              <a:ext uri="{FF2B5EF4-FFF2-40B4-BE49-F238E27FC236}">
                <a16:creationId xmlns:a16="http://schemas.microsoft.com/office/drawing/2014/main" id="{A1E46F08-F016-B0B8-4CEE-850A15128835}"/>
              </a:ext>
            </a:extLst>
          </p:cNvPr>
          <p:cNvPicPr>
            <a:picLocks noChangeAspect="1"/>
          </p:cNvPicPr>
          <p:nvPr/>
        </p:nvPicPr>
        <p:blipFill>
          <a:blip r:embed="rId5"/>
          <a:stretch>
            <a:fillRect/>
          </a:stretch>
        </p:blipFill>
        <p:spPr>
          <a:xfrm>
            <a:off x="5903762" y="705619"/>
            <a:ext cx="2645893" cy="963251"/>
          </a:xfrm>
          <a:prstGeom prst="rect">
            <a:avLst/>
          </a:prstGeom>
        </p:spPr>
      </p:pic>
      <p:pic>
        <p:nvPicPr>
          <p:cNvPr id="4" name="Picture 3">
            <a:extLst>
              <a:ext uri="{FF2B5EF4-FFF2-40B4-BE49-F238E27FC236}">
                <a16:creationId xmlns:a16="http://schemas.microsoft.com/office/drawing/2014/main" id="{88CCDA48-9FDE-48AE-7291-E4E99C26DA35}"/>
              </a:ext>
            </a:extLst>
          </p:cNvPr>
          <p:cNvPicPr>
            <a:picLocks noChangeAspect="1"/>
          </p:cNvPicPr>
          <p:nvPr/>
        </p:nvPicPr>
        <p:blipFill>
          <a:blip r:embed="rId6"/>
          <a:stretch>
            <a:fillRect/>
          </a:stretch>
        </p:blipFill>
        <p:spPr>
          <a:xfrm>
            <a:off x="2786016" y="1435510"/>
            <a:ext cx="9681287" cy="4029805"/>
          </a:xfrm>
          <a:prstGeom prst="rect">
            <a:avLst/>
          </a:prstGeom>
        </p:spPr>
      </p:pic>
      <p:pic>
        <p:nvPicPr>
          <p:cNvPr id="7" name="Picture 6">
            <a:extLst>
              <a:ext uri="{FF2B5EF4-FFF2-40B4-BE49-F238E27FC236}">
                <a16:creationId xmlns:a16="http://schemas.microsoft.com/office/drawing/2014/main" id="{BC9C6E03-8950-BB52-80EE-7EDFC00F33E3}"/>
              </a:ext>
            </a:extLst>
          </p:cNvPr>
          <p:cNvPicPr>
            <a:picLocks noChangeAspect="1"/>
          </p:cNvPicPr>
          <p:nvPr/>
        </p:nvPicPr>
        <p:blipFill>
          <a:blip r:embed="rId7"/>
          <a:stretch>
            <a:fillRect/>
          </a:stretch>
        </p:blipFill>
        <p:spPr>
          <a:xfrm>
            <a:off x="8001834" y="4745898"/>
            <a:ext cx="3444539" cy="768163"/>
          </a:xfrm>
          <a:prstGeom prst="rect">
            <a:avLst/>
          </a:prstGeom>
        </p:spPr>
      </p:pic>
    </p:spTree>
    <p:extLst>
      <p:ext uri="{BB962C8B-B14F-4D97-AF65-F5344CB8AC3E}">
        <p14:creationId xmlns:p14="http://schemas.microsoft.com/office/powerpoint/2010/main" val="2031075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body" idx="1"/>
          </p:nvPr>
        </p:nvSpPr>
        <p:spPr>
          <a:xfrm>
            <a:off x="1425676" y="884761"/>
            <a:ext cx="6024695" cy="19473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Chào mừng các bạn nhỏ đến với vũ trụ! Các bạn đã sẵn sàng chinh phục </a:t>
            </a:r>
          </a:p>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thử thách chưa? </a:t>
            </a:r>
            <a:endParaRPr sz="40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480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 calcmode="lin" valueType="num">
                                      <p:cBhvr>
                                        <p:cTn id="7" dur="500" fill="hold"/>
                                        <p:tgtEl>
                                          <p:spTgt spid="4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 calcmode="lin" valueType="num">
                                      <p:cBhvr>
                                        <p:cTn id="12" dur="500" fill="hold"/>
                                        <p:tgtEl>
                                          <p:spTgt spid="49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9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5" name="组合 12"/>
          <p:cNvGrpSpPr/>
          <p:nvPr/>
        </p:nvGrpSpPr>
        <p:grpSpPr>
          <a:xfrm>
            <a:off x="270346" y="218876"/>
            <a:ext cx="7474226" cy="1943879"/>
            <a:chOff x="3276599" y="2278685"/>
            <a:chExt cx="7742274" cy="2399564"/>
          </a:xfrm>
        </p:grpSpPr>
        <p:sp>
          <p:nvSpPr>
            <p:cNvPr id="6" name="对角圆角矩形 14"/>
            <p:cNvSpPr/>
            <p:nvPr/>
          </p:nvSpPr>
          <p:spPr>
            <a:xfrm>
              <a:off x="3276599" y="2278685"/>
              <a:ext cx="7742274" cy="2399564"/>
            </a:xfrm>
            <a:prstGeom prst="round2DiagRect">
              <a:avLst/>
            </a:prstGeom>
            <a:gradFill>
              <a:gsLst>
                <a:gs pos="55000">
                  <a:srgbClr val="FE9B02"/>
                </a:gs>
                <a:gs pos="0">
                  <a:srgbClr val="FD7C04"/>
                </a:gs>
                <a:gs pos="100000">
                  <a:srgbClr val="FFC000"/>
                </a:gs>
              </a:gsLst>
              <a:lin ang="5400000" scaled="1"/>
            </a:gra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13"/>
            <p:cNvSpPr txBox="1"/>
            <p:nvPr/>
          </p:nvSpPr>
          <p:spPr>
            <a:xfrm>
              <a:off x="3443297" y="2406327"/>
              <a:ext cx="748032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Thử thách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Chinh phục các vì sao</a:t>
              </a:r>
              <a:endParaRPr kumimoji="0" lang="zh-CN" altLang="en-US"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endParaRPr>
            </a:p>
          </p:txBody>
        </p:sp>
      </p:grpSp>
    </p:spTree>
    <p:extLst>
      <p:ext uri="{BB962C8B-B14F-4D97-AF65-F5344CB8AC3E}">
        <p14:creationId xmlns:p14="http://schemas.microsoft.com/office/powerpoint/2010/main" val="15847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ction="ppaction://hlinksldjump"/>
            <a:extLst>
              <a:ext uri="{FF2B5EF4-FFF2-40B4-BE49-F238E27FC236}">
                <a16:creationId xmlns:a16="http://schemas.microsoft.com/office/drawing/2014/main" id="{2BFA6009-DC50-4516-9432-E820166A1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783" y="1970439"/>
            <a:ext cx="1975104" cy="1975104"/>
          </a:xfrm>
          <a:prstGeom prst="rect">
            <a:avLst/>
          </a:prstGeom>
        </p:spPr>
      </p:pic>
      <p:pic>
        <p:nvPicPr>
          <p:cNvPr id="11" name="Picture 10">
            <a:hlinkClick r:id="rId4" action="ppaction://hlinksldjump"/>
            <a:extLst>
              <a:ext uri="{FF2B5EF4-FFF2-40B4-BE49-F238E27FC236}">
                <a16:creationId xmlns:a16="http://schemas.microsoft.com/office/drawing/2014/main" id="{683C2FF6-E5F0-4B89-A055-B0A2AA8C83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956" y="1970173"/>
            <a:ext cx="1975104" cy="1975104"/>
          </a:xfrm>
          <a:prstGeom prst="rect">
            <a:avLst/>
          </a:prstGeom>
        </p:spPr>
      </p:pic>
      <p:pic>
        <p:nvPicPr>
          <p:cNvPr id="12" name="Picture 11">
            <a:hlinkClick r:id="rId6" action="ppaction://hlinksldjump"/>
            <a:extLst>
              <a:ext uri="{FF2B5EF4-FFF2-40B4-BE49-F238E27FC236}">
                <a16:creationId xmlns:a16="http://schemas.microsoft.com/office/drawing/2014/main" id="{E80EF3F6-7E16-43D3-9505-E00790F55A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0129" y="1969907"/>
            <a:ext cx="1975104" cy="1975104"/>
          </a:xfrm>
          <a:prstGeom prst="rect">
            <a:avLst/>
          </a:prstGeom>
        </p:spPr>
      </p:pic>
      <p:pic>
        <p:nvPicPr>
          <p:cNvPr id="13" name="Picture 12">
            <a:hlinkClick r:id="rId8" action="ppaction://hlinksldjump"/>
            <a:extLst>
              <a:ext uri="{FF2B5EF4-FFF2-40B4-BE49-F238E27FC236}">
                <a16:creationId xmlns:a16="http://schemas.microsoft.com/office/drawing/2014/main" id="{817C3DE1-3067-4C06-82D8-9197109C02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0708" y="1969642"/>
            <a:ext cx="1976698" cy="1976698"/>
          </a:xfrm>
          <a:prstGeom prst="rect">
            <a:avLst/>
          </a:prstGeom>
        </p:spPr>
      </p:pic>
      <p:pic>
        <p:nvPicPr>
          <p:cNvPr id="14" name="Content Placeholder 12">
            <a:extLst>
              <a:ext uri="{FF2B5EF4-FFF2-40B4-BE49-F238E27FC236}">
                <a16:creationId xmlns:a16="http://schemas.microsoft.com/office/drawing/2014/main" id="{5541281B-0AB4-41DD-97F9-C5F98D2DE0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540099">
            <a:off x="13832611" y="-4372344"/>
            <a:ext cx="7049664" cy="5049754"/>
          </a:xfrm>
          <a:prstGeom prst="rect">
            <a:avLst/>
          </a:prstGeom>
        </p:spPr>
      </p:pic>
    </p:spTree>
    <p:extLst>
      <p:ext uri="{BB962C8B-B14F-4D97-AF65-F5344CB8AC3E}">
        <p14:creationId xmlns:p14="http://schemas.microsoft.com/office/powerpoint/2010/main" val="4254857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53" presetClass="exit" presetSubtype="32" fill="hold" nodeType="withEffect">
                                  <p:stCondLst>
                                    <p:cond delay="0"/>
                                  </p:stCondLst>
                                  <p:childTnLst>
                                    <p:anim calcmode="lin" valueType="num">
                                      <p:cBhvr>
                                        <p:cTn id="10" dur="500"/>
                                        <p:tgtEl>
                                          <p:spTgt spid="13"/>
                                        </p:tgtEl>
                                        <p:attrNameLst>
                                          <p:attrName>ppt_w</p:attrName>
                                        </p:attrNameLst>
                                      </p:cBhvr>
                                      <p:tavLst>
                                        <p:tav tm="0">
                                          <p:val>
                                            <p:strVal val="ppt_w"/>
                                          </p:val>
                                        </p:tav>
                                        <p:tav tm="100000">
                                          <p:val>
                                            <p:fltVal val="0"/>
                                          </p:val>
                                        </p:tav>
                                      </p:tavLst>
                                    </p:anim>
                                    <p:anim calcmode="lin" valueType="num">
                                      <p:cBhvr>
                                        <p:cTn id="11" dur="500"/>
                                        <p:tgtEl>
                                          <p:spTgt spid="13"/>
                                        </p:tgtEl>
                                        <p:attrNameLst>
                                          <p:attrName>ppt_h</p:attrName>
                                        </p:attrNameLst>
                                      </p:cBhvr>
                                      <p:tavLst>
                                        <p:tav tm="0">
                                          <p:val>
                                            <p:strVal val="ppt_h"/>
                                          </p:val>
                                        </p:tav>
                                        <p:tav tm="100000">
                                          <p:val>
                                            <p:fltVal val="0"/>
                                          </p:val>
                                        </p:tav>
                                      </p:tavLst>
                                    </p:anim>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par>
                                <p:cTn id="21" presetID="53" presetClass="exit" presetSubtype="32" fill="hold" nodeType="withEffect">
                                  <p:stCondLst>
                                    <p:cond delay="0"/>
                                  </p:stCondLst>
                                  <p:childTnLst>
                                    <p:anim calcmode="lin" valueType="num">
                                      <p:cBhvr>
                                        <p:cTn id="22" dur="500"/>
                                        <p:tgtEl>
                                          <p:spTgt spid="12"/>
                                        </p:tgtEl>
                                        <p:attrNameLst>
                                          <p:attrName>ppt_w</p:attrName>
                                        </p:attrNameLst>
                                      </p:cBhvr>
                                      <p:tavLst>
                                        <p:tav tm="0">
                                          <p:val>
                                            <p:strVal val="ppt_w"/>
                                          </p:val>
                                        </p:tav>
                                        <p:tav tm="100000">
                                          <p:val>
                                            <p:fltVal val="0"/>
                                          </p:val>
                                        </p:tav>
                                      </p:tavLst>
                                    </p:anim>
                                    <p:anim calcmode="lin" valueType="num">
                                      <p:cBhvr>
                                        <p:cTn id="23" dur="500"/>
                                        <p:tgtEl>
                                          <p:spTgt spid="12"/>
                                        </p:tgtEl>
                                        <p:attrNameLst>
                                          <p:attrName>ppt_h</p:attrName>
                                        </p:attrNameLst>
                                      </p:cBhvr>
                                      <p:tavLst>
                                        <p:tav tm="0">
                                          <p:val>
                                            <p:strVal val="ppt_h"/>
                                          </p:val>
                                        </p:tav>
                                        <p:tav tm="100000">
                                          <p:val>
                                            <p:fltVal val="0"/>
                                          </p:val>
                                        </p:tav>
                                      </p:tavLst>
                                    </p:anim>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par>
                                <p:cTn id="33" presetID="53" presetClass="exit" presetSubtype="32" fill="hold" nodeType="with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500"/>
                                        <p:tgtEl>
                                          <p:spTgt spid="10"/>
                                        </p:tgtEl>
                                        <p:attrNameLst>
                                          <p:attrName>ppt_w</p:attrName>
                                        </p:attrNameLst>
                                      </p:cBhvr>
                                      <p:tavLst>
                                        <p:tav tm="0">
                                          <p:val>
                                            <p:strVal val="ppt_w"/>
                                          </p:val>
                                        </p:tav>
                                        <p:tav tm="100000">
                                          <p:val>
                                            <p:fltVal val="0"/>
                                          </p:val>
                                        </p:tav>
                                      </p:tavLst>
                                    </p:anim>
                                    <p:anim calcmode="lin" valueType="num">
                                      <p:cBhvr>
                                        <p:cTn id="47" dur="500"/>
                                        <p:tgtEl>
                                          <p:spTgt spid="10"/>
                                        </p:tgtEl>
                                        <p:attrNameLst>
                                          <p:attrName>ppt_h</p:attrName>
                                        </p:attrNameLst>
                                      </p:cBhvr>
                                      <p:tavLst>
                                        <p:tav tm="0">
                                          <p:val>
                                            <p:strVal val="ppt_h"/>
                                          </p:val>
                                        </p:tav>
                                        <p:tav tm="100000">
                                          <p:val>
                                            <p:fltVal val="0"/>
                                          </p:val>
                                        </p:tav>
                                      </p:tavLst>
                                    </p:anim>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83384" y="190375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137" y="624786"/>
            <a:ext cx="1846928" cy="1846928"/>
          </a:xfrm>
          <a:prstGeom prst="rect">
            <a:avLst/>
          </a:prstGeom>
        </p:spPr>
      </p:pic>
      <mc:AlternateContent xmlns:mc="http://schemas.openxmlformats.org/markup-compatibility/2006" xmlns:a14="http://schemas.microsoft.com/office/drawing/2010/main">
        <mc:Choice Requires="a14">
          <p:sp>
            <p:nvSpPr>
              <p:cNvPr id="4" name="Rectangle: Rounded Corners 16">
                <a:extLst>
                  <a:ext uri="{FF2B5EF4-FFF2-40B4-BE49-F238E27FC236}">
                    <a16:creationId xmlns:a16="http://schemas.microsoft.com/office/drawing/2014/main" id="{4EE3E23B-2B49-4C98-890B-AE91113638C6}"/>
                  </a:ext>
                </a:extLst>
              </p:cNvPr>
              <p:cNvSpPr/>
              <p:nvPr/>
            </p:nvSpPr>
            <p:spPr>
              <a:xfrm>
                <a:off x="4665324" y="4024568"/>
                <a:ext cx="2941983" cy="252056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8</m:t>
                          </m:r>
                        </m:num>
                        <m:den>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21</m:t>
                          </m:r>
                        </m:den>
                      </m:f>
                    </m:oMath>
                  </m:oMathPara>
                </a14:m>
                <a:endParaRPr kumimoji="0" lang="vi-VN"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Rounded Corners 16">
                <a:extLst>
                  <a:ext uri="{FF2B5EF4-FFF2-40B4-BE49-F238E27FC236}">
                    <a16:creationId xmlns:a16="http://schemas.microsoft.com/office/drawing/2014/main" id="{4EE3E23B-2B49-4C98-890B-AE91113638C6}"/>
                  </a:ext>
                </a:extLst>
              </p:cNvPr>
              <p:cNvSpPr>
                <a:spLocks noRot="1" noChangeAspect="1" noMove="1" noResize="1" noEditPoints="1" noAdjustHandles="1" noChangeArrowheads="1" noChangeShapeType="1" noTextEdit="1"/>
              </p:cNvSpPr>
              <p:nvPr/>
            </p:nvSpPr>
            <p:spPr>
              <a:xfrm>
                <a:off x="4665324" y="4024568"/>
                <a:ext cx="2941983" cy="2520564"/>
              </a:xfrm>
              <a:prstGeom prst="roundRect">
                <a:avLst>
                  <a:gd name="adj" fmla="val 43919"/>
                </a:avLst>
              </a:prstGeom>
              <a:blipFill>
                <a:blip r:embed="rId6"/>
                <a:stretch>
                  <a:fillRect/>
                </a:stretch>
              </a:blipFill>
              <a:ln w="38100">
                <a:solidFill>
                  <a:srgbClr val="E65000"/>
                </a:solidFill>
              </a:ln>
            </p:spPr>
            <p:txBody>
              <a:bodyPr/>
              <a:lstStyle/>
              <a:p>
                <a:r>
                  <a:rPr lang="en-US">
                    <a:noFill/>
                  </a:rPr>
                  <a:t> </a:t>
                </a:r>
              </a:p>
            </p:txBody>
          </p:sp>
        </mc:Fallback>
      </mc:AlternateContent>
      <p:graphicFrame>
        <p:nvGraphicFramePr>
          <p:cNvPr id="6" name="Object 7"/>
          <p:cNvGraphicFramePr>
            <a:graphicFrameLocks noChangeAspect="1"/>
          </p:cNvGraphicFramePr>
          <p:nvPr/>
        </p:nvGraphicFramePr>
        <p:xfrm>
          <a:off x="4585811" y="1818577"/>
          <a:ext cx="3522427" cy="1900302"/>
        </p:xfrm>
        <a:graphic>
          <a:graphicData uri="http://schemas.openxmlformats.org/presentationml/2006/ole">
            <mc:AlternateContent xmlns:mc="http://schemas.openxmlformats.org/markup-compatibility/2006">
              <mc:Choice xmlns:v="urn:schemas-microsoft-com:vml" Requires="v">
                <p:oleObj name="Equation" r:id="rId7" imgW="368280" imgH="393480" progId="Equation.3">
                  <p:embed/>
                </p:oleObj>
              </mc:Choice>
              <mc:Fallback>
                <p:oleObj name="Equation" r:id="rId7" imgW="368280" imgH="393480" progId="Equation.3">
                  <p:embed/>
                  <p:pic>
                    <p:nvPicPr>
                      <p:cNvPr id="6" name="Object 7"/>
                      <p:cNvPicPr>
                        <a:picLocks noGrp="1" noChangeAspect="1" noChangeArrowheads="1"/>
                      </p:cNvPicPr>
                      <p:nvPr/>
                    </p:nvPicPr>
                    <p:blipFill>
                      <a:blip r:embed="rId8"/>
                      <a:srcRect/>
                      <a:stretch>
                        <a:fillRect/>
                      </a:stretch>
                    </p:blipFill>
                    <p:spPr bwMode="auto">
                      <a:xfrm>
                        <a:off x="4585811" y="1818577"/>
                        <a:ext cx="3522427" cy="19003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05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iterate type="lt">
                                    <p:tmPct val="0"/>
                                  </p:iterate>
                                  <p:childTnLst>
                                    <p:animClr clrSpc="rgb" dir="cw">
                                      <p:cBhvr>
                                        <p:cTn id="31" dur="250" fill="hold"/>
                                        <p:tgtEl>
                                          <p:spTgt spid="4"/>
                                        </p:tgtEl>
                                        <p:attrNameLst>
                                          <p:attrName>fillcolor</p:attrName>
                                        </p:attrNameLst>
                                      </p:cBhvr>
                                      <p:to>
                                        <a:srgbClr val="FFF2CC"/>
                                      </p:to>
                                    </p:animClr>
                                    <p:set>
                                      <p:cBhvr>
                                        <p:cTn id="32" dur="250" fill="hold"/>
                                        <p:tgtEl>
                                          <p:spTgt spid="4"/>
                                        </p:tgtEl>
                                        <p:attrNameLst>
                                          <p:attrName>fill.type</p:attrName>
                                        </p:attrNameLst>
                                      </p:cBhvr>
                                      <p:to>
                                        <p:strVal val="solid"/>
                                      </p:to>
                                    </p:set>
                                    <p:set>
                                      <p:cBhvr>
                                        <p:cTn id="33" dur="250" fill="hold"/>
                                        <p:tgtEl>
                                          <p:spTgt spid="4"/>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par>
                                <p:cTn id="34" presetID="1" presetClass="emph" presetSubtype="2" fill="hold" nodeType="withEffect">
                                  <p:stCondLst>
                                    <p:cond delay="1000"/>
                                  </p:stCondLst>
                                  <p:iterate type="lt">
                                    <p:tmPct val="0"/>
                                  </p:iterate>
                                  <p:childTnLst>
                                    <p:animClr clrSpc="rgb" dir="cw">
                                      <p:cBhvr>
                                        <p:cTn id="35" dur="250" fill="hold"/>
                                        <p:tgtEl>
                                          <p:spTgt spid="4"/>
                                        </p:tgtEl>
                                        <p:attrNameLst>
                                          <p:attrName>fillcolor</p:attrName>
                                        </p:attrNameLst>
                                      </p:cBhvr>
                                      <p:to>
                                        <a:srgbClr val="00B050"/>
                                      </p:to>
                                    </p:animClr>
                                    <p:set>
                                      <p:cBhvr>
                                        <p:cTn id="36" dur="250" fill="hold"/>
                                        <p:tgtEl>
                                          <p:spTgt spid="4"/>
                                        </p:tgtEl>
                                        <p:attrNameLst>
                                          <p:attrName>fill.type</p:attrName>
                                        </p:attrNameLst>
                                      </p:cBhvr>
                                      <p:to>
                                        <p:strVal val="solid"/>
                                      </p:to>
                                    </p:set>
                                    <p:set>
                                      <p:cBhvr>
                                        <p:cTn id="3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63274" y="1617377"/>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3380" y="745125"/>
            <a:ext cx="1846928" cy="1846928"/>
          </a:xfrm>
          <a:prstGeom prst="rect">
            <a:avLst/>
          </a:prstGeom>
        </p:spPr>
      </p:pic>
      <p:sp>
        <p:nvSpPr>
          <p:cNvPr id="4" name="Rectangle: Rounded Corners 11">
            <a:extLst>
              <a:ext uri="{FF2B5EF4-FFF2-40B4-BE49-F238E27FC236}">
                <a16:creationId xmlns:a16="http://schemas.microsoft.com/office/drawing/2014/main" id="{6176446E-A115-45F0-AB68-C5D364CE22F9}"/>
              </a:ext>
            </a:extLst>
          </p:cNvPr>
          <p:cNvSpPr/>
          <p:nvPr/>
        </p:nvSpPr>
        <p:spPr>
          <a:xfrm>
            <a:off x="3005593" y="4016515"/>
            <a:ext cx="5899868" cy="220230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8"/>
          <p:cNvGraphicFramePr>
            <a:graphicFrameLocks noChangeAspect="1"/>
          </p:cNvGraphicFramePr>
          <p:nvPr/>
        </p:nvGraphicFramePr>
        <p:xfrm>
          <a:off x="5842279" y="1725208"/>
          <a:ext cx="1564878" cy="1514283"/>
        </p:xfrm>
        <a:graphic>
          <a:graphicData uri="http://schemas.openxmlformats.org/presentationml/2006/ole">
            <mc:AlternateContent xmlns:mc="http://schemas.openxmlformats.org/markup-compatibility/2006">
              <mc:Choice xmlns:v="urn:schemas-microsoft-com:vml" Requires="v">
                <p:oleObj name="Equation" r:id="rId4" imgW="406048" imgH="393359" progId="Equation.3">
                  <p:embed/>
                </p:oleObj>
              </mc:Choice>
              <mc:Fallback>
                <p:oleObj name="Equation" r:id="rId4" imgW="406048" imgH="393359" progId="Equation.3">
                  <p:embed/>
                  <p:pic>
                    <p:nvPicPr>
                      <p:cNvPr id="6"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279" y="1725208"/>
                        <a:ext cx="1564878" cy="1514283"/>
                      </a:xfrm>
                      <a:prstGeom prst="rect">
                        <a:avLst/>
                      </a:prstGeom>
                      <a:noFill/>
                      <a:ln>
                        <a:noFill/>
                      </a:ln>
                      <a:effectLst/>
                    </p:spPr>
                  </p:pic>
                </p:oleObj>
              </mc:Fallback>
            </mc:AlternateContent>
          </a:graphicData>
        </a:graphic>
      </p:graphicFrame>
      <p:graphicFrame>
        <p:nvGraphicFramePr>
          <p:cNvPr id="7" name="Object 21"/>
          <p:cNvGraphicFramePr>
            <a:graphicFrameLocks noChangeAspect="1"/>
          </p:cNvGraphicFramePr>
          <p:nvPr/>
        </p:nvGraphicFramePr>
        <p:xfrm>
          <a:off x="3349147" y="4338053"/>
          <a:ext cx="5212759" cy="1357946"/>
        </p:xfrm>
        <a:graphic>
          <a:graphicData uri="http://schemas.openxmlformats.org/presentationml/2006/ole">
            <mc:AlternateContent xmlns:mc="http://schemas.openxmlformats.org/markup-compatibility/2006">
              <mc:Choice xmlns:v="urn:schemas-microsoft-com:vml" Requires="v">
                <p:oleObj name="Equation" r:id="rId6" imgW="1523880" imgH="393480" progId="Equation.3">
                  <p:embed/>
                </p:oleObj>
              </mc:Choice>
              <mc:Fallback>
                <p:oleObj name="Equation" r:id="rId6" imgW="1523880" imgH="393480" progId="Equation.3">
                  <p:embed/>
                  <p:pic>
                    <p:nvPicPr>
                      <p:cNvPr id="7" name="Object 21"/>
                      <p:cNvPicPr>
                        <a:picLocks noChangeAspect="1" noChangeArrowheads="1"/>
                      </p:cNvPicPr>
                      <p:nvPr/>
                    </p:nvPicPr>
                    <p:blipFill>
                      <a:blip r:embed="rId7"/>
                      <a:srcRect/>
                      <a:stretch>
                        <a:fillRect/>
                      </a:stretch>
                    </p:blipFill>
                    <p:spPr bwMode="auto">
                      <a:xfrm>
                        <a:off x="3349147" y="4338053"/>
                        <a:ext cx="5212759" cy="135794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52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16250" y="1504335"/>
            <a:ext cx="9984614" cy="1902835"/>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475" y="695268"/>
            <a:ext cx="1846928" cy="1846928"/>
          </a:xfrm>
          <a:prstGeom prst="rect">
            <a:avLst/>
          </a:prstGeom>
        </p:spPr>
      </p:pic>
      <p:sp>
        <p:nvSpPr>
          <p:cNvPr id="4" name="Rectangle: Rounded Corners 16">
            <a:extLst>
              <a:ext uri="{FF2B5EF4-FFF2-40B4-BE49-F238E27FC236}">
                <a16:creationId xmlns:a16="http://schemas.microsoft.com/office/drawing/2014/main" id="{4EE3E23B-2B49-4C98-890B-AE91113638C6}"/>
              </a:ext>
            </a:extLst>
          </p:cNvPr>
          <p:cNvSpPr/>
          <p:nvPr/>
        </p:nvSpPr>
        <p:spPr>
          <a:xfrm>
            <a:off x="2858403" y="3950030"/>
            <a:ext cx="7120484" cy="196574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9"/>
          <p:cNvGraphicFramePr>
            <a:graphicFrameLocks noChangeAspect="1"/>
          </p:cNvGraphicFramePr>
          <p:nvPr>
            <p:extLst>
              <p:ext uri="{D42A27DB-BD31-4B8C-83A1-F6EECF244321}">
                <p14:modId xmlns:p14="http://schemas.microsoft.com/office/powerpoint/2010/main" val="1844392268"/>
              </p:ext>
            </p:extLst>
          </p:nvPr>
        </p:nvGraphicFramePr>
        <p:xfrm>
          <a:off x="5299491" y="1467737"/>
          <a:ext cx="2078464" cy="2011265"/>
        </p:xfrm>
        <a:graphic>
          <a:graphicData uri="http://schemas.openxmlformats.org/presentationml/2006/ole">
            <mc:AlternateContent xmlns:mc="http://schemas.openxmlformats.org/markup-compatibility/2006">
              <mc:Choice xmlns:v="urn:schemas-microsoft-com:vml" Requires="v">
                <p:oleObj name="Equation" r:id="rId4" imgW="406048" imgH="393359" progId="Equation.3">
                  <p:embed/>
                </p:oleObj>
              </mc:Choice>
              <mc:Fallback>
                <p:oleObj name="Equation" r:id="rId4" imgW="406048" imgH="393359" progId="Equation.3">
                  <p:embed/>
                  <p:pic>
                    <p:nvPicPr>
                      <p:cNvPr id="6"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491" y="1467737"/>
                        <a:ext cx="2078464" cy="2011265"/>
                      </a:xfrm>
                      <a:prstGeom prst="rect">
                        <a:avLst/>
                      </a:prstGeom>
                      <a:noFill/>
                      <a:ln>
                        <a:noFill/>
                      </a:ln>
                      <a:effectLst/>
                    </p:spPr>
                  </p:pic>
                </p:oleObj>
              </mc:Fallback>
            </mc:AlternateContent>
          </a:graphicData>
        </a:graphic>
      </p:graphicFrame>
      <p:graphicFrame>
        <p:nvGraphicFramePr>
          <p:cNvPr id="7" name="Object 22"/>
          <p:cNvGraphicFramePr>
            <a:graphicFrameLocks noChangeAspect="1"/>
          </p:cNvGraphicFramePr>
          <p:nvPr/>
        </p:nvGraphicFramePr>
        <p:xfrm>
          <a:off x="3352082" y="4228006"/>
          <a:ext cx="6133125" cy="1456911"/>
        </p:xfrm>
        <a:graphic>
          <a:graphicData uri="http://schemas.openxmlformats.org/presentationml/2006/ole">
            <mc:AlternateContent xmlns:mc="http://schemas.openxmlformats.org/markup-compatibility/2006">
              <mc:Choice xmlns:v="urn:schemas-microsoft-com:vml" Requires="v">
                <p:oleObj name="Equation" r:id="rId6" imgW="1523880" imgH="393480" progId="Equation.3">
                  <p:embed/>
                </p:oleObj>
              </mc:Choice>
              <mc:Fallback>
                <p:oleObj name="Equation" r:id="rId6" imgW="1523880" imgH="393480" progId="Equation.3">
                  <p:embed/>
                  <p:pic>
                    <p:nvPicPr>
                      <p:cNvPr id="7" name="Object 22"/>
                      <p:cNvPicPr>
                        <a:picLocks noChangeAspect="1" noChangeArrowheads="1"/>
                      </p:cNvPicPr>
                      <p:nvPr/>
                    </p:nvPicPr>
                    <p:blipFill>
                      <a:blip r:embed="rId7"/>
                      <a:srcRect/>
                      <a:stretch>
                        <a:fillRect/>
                      </a:stretch>
                    </p:blipFill>
                    <p:spPr bwMode="auto">
                      <a:xfrm>
                        <a:off x="3352082" y="4228006"/>
                        <a:ext cx="6133125" cy="145691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912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05021" y="1857308"/>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9852" y="875353"/>
            <a:ext cx="1846928" cy="1846928"/>
          </a:xfrm>
          <a:prstGeom prst="rect">
            <a:avLst/>
          </a:prstGeom>
        </p:spPr>
      </p:pic>
      <p:sp>
        <p:nvSpPr>
          <p:cNvPr id="4" name="Rectangle: Rounded Corners 17">
            <a:extLst>
              <a:ext uri="{FF2B5EF4-FFF2-40B4-BE49-F238E27FC236}">
                <a16:creationId xmlns:a16="http://schemas.microsoft.com/office/drawing/2014/main" id="{9F682473-4D95-4501-9320-21A6D26E96CC}"/>
              </a:ext>
            </a:extLst>
          </p:cNvPr>
          <p:cNvSpPr/>
          <p:nvPr/>
        </p:nvSpPr>
        <p:spPr>
          <a:xfrm>
            <a:off x="3597898" y="4465418"/>
            <a:ext cx="4998860" cy="161233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0"/>
          <p:cNvGraphicFramePr>
            <a:graphicFrameLocks noChangeAspect="1"/>
          </p:cNvGraphicFramePr>
          <p:nvPr/>
        </p:nvGraphicFramePr>
        <p:xfrm>
          <a:off x="5178131" y="1739771"/>
          <a:ext cx="1838394" cy="1965020"/>
        </p:xfrm>
        <a:graphic>
          <a:graphicData uri="http://schemas.openxmlformats.org/presentationml/2006/ole">
            <mc:AlternateContent xmlns:mc="http://schemas.openxmlformats.org/markup-compatibility/2006">
              <mc:Choice xmlns:v="urn:schemas-microsoft-com:vml" Requires="v">
                <p:oleObj name="Equation" r:id="rId4" imgW="368140" imgH="393529" progId="Equation.3">
                  <p:embed/>
                </p:oleObj>
              </mc:Choice>
              <mc:Fallback>
                <p:oleObj name="Equation" r:id="rId4" imgW="368140" imgH="393529" progId="Equation.3">
                  <p:embed/>
                  <p:pic>
                    <p:nvPicPr>
                      <p:cNvPr id="6"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131" y="1739771"/>
                        <a:ext cx="1838394" cy="1965020"/>
                      </a:xfrm>
                      <a:prstGeom prst="rect">
                        <a:avLst/>
                      </a:prstGeom>
                      <a:noFill/>
                      <a:ln>
                        <a:noFill/>
                      </a:ln>
                      <a:effectLst/>
                    </p:spPr>
                  </p:pic>
                </p:oleObj>
              </mc:Fallback>
            </mc:AlternateContent>
          </a:graphicData>
        </a:graphic>
      </p:graphicFrame>
      <p:graphicFrame>
        <p:nvGraphicFramePr>
          <p:cNvPr id="7" name="Object 23"/>
          <p:cNvGraphicFramePr>
            <a:graphicFrameLocks noChangeAspect="1"/>
          </p:cNvGraphicFramePr>
          <p:nvPr/>
        </p:nvGraphicFramePr>
        <p:xfrm>
          <a:off x="5573864" y="4392332"/>
          <a:ext cx="1072231" cy="1739791"/>
        </p:xfrm>
        <a:graphic>
          <a:graphicData uri="http://schemas.openxmlformats.org/presentationml/2006/ole">
            <mc:AlternateContent xmlns:mc="http://schemas.openxmlformats.org/markup-compatibility/2006">
              <mc:Choice xmlns:v="urn:schemas-microsoft-com:vml" Requires="v">
                <p:oleObj name="Equation" r:id="rId6" imgW="215640" imgH="393480" progId="Equation.3">
                  <p:embed/>
                </p:oleObj>
              </mc:Choice>
              <mc:Fallback>
                <p:oleObj name="Equation" r:id="rId6" imgW="215640" imgH="393480" progId="Equation.3">
                  <p:embed/>
                  <p:pic>
                    <p:nvPicPr>
                      <p:cNvPr id="7" name="Object 23"/>
                      <p:cNvPicPr>
                        <a:picLocks noChangeAspect="1" noChangeArrowheads="1"/>
                      </p:cNvPicPr>
                      <p:nvPr/>
                    </p:nvPicPr>
                    <p:blipFill>
                      <a:blip r:embed="rId7"/>
                      <a:srcRect/>
                      <a:stretch>
                        <a:fillRect/>
                      </a:stretch>
                    </p:blipFill>
                    <p:spPr bwMode="auto">
                      <a:xfrm>
                        <a:off x="5573864" y="4392332"/>
                        <a:ext cx="1072231" cy="17397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663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7">
      <a:dk1>
        <a:srgbClr val="000000"/>
      </a:dk1>
      <a:lt1>
        <a:srgbClr val="FFFFFF"/>
      </a:lt1>
      <a:dk2>
        <a:srgbClr val="182434"/>
      </a:dk2>
      <a:lt2>
        <a:srgbClr val="FFFFFF"/>
      </a:lt2>
      <a:accent1>
        <a:srgbClr val="FEDA22"/>
      </a:accent1>
      <a:accent2>
        <a:srgbClr val="D6646A"/>
      </a:accent2>
      <a:accent3>
        <a:srgbClr val="BE4AD1"/>
      </a:accent3>
      <a:accent4>
        <a:srgbClr val="1681A1"/>
      </a:accent4>
      <a:accent5>
        <a:srgbClr val="00C0C0"/>
      </a:accent5>
      <a:accent6>
        <a:srgbClr val="D7B5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375</Words>
  <Application>Microsoft Office PowerPoint</Application>
  <PresentationFormat>Widescreen</PresentationFormat>
  <Paragraphs>52</Paragraphs>
  <Slides>18</Slides>
  <Notes>9</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38" baseType="lpstr">
      <vt:lpstr>等线</vt:lpstr>
      <vt:lpstr>等线 Light</vt:lpstr>
      <vt:lpstr>#9Slide07 Altus</vt:lpstr>
      <vt:lpstr>#9Slide07 HoneyCream</vt:lpstr>
      <vt:lpstr>Arial</vt:lpstr>
      <vt:lpstr>Calibri</vt:lpstr>
      <vt:lpstr>Cambria</vt:lpstr>
      <vt:lpstr>Cambria Math</vt:lpstr>
      <vt:lpstr>DFPOP1-W9</vt:lpstr>
      <vt:lpstr>IBM Plex Sans Light</vt:lpstr>
      <vt:lpstr>Patrick Hand</vt:lpstr>
      <vt:lpstr>SVN-Newton</vt:lpstr>
      <vt:lpstr>Tahoma</vt:lpstr>
      <vt:lpstr>Times New Roman</vt:lpstr>
      <vt:lpstr>UTM Arruba KT</vt:lpstr>
      <vt:lpstr>字魂20号-石头体</vt:lpstr>
      <vt:lpstr>Office 主题​​</vt:lpstr>
      <vt:lpstr>1_Office Theme</vt:lpstr>
      <vt:lpstr>1_Office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17</cp:revision>
  <dcterms:created xsi:type="dcterms:W3CDTF">2024-01-09T04:44:33Z</dcterms:created>
  <dcterms:modified xsi:type="dcterms:W3CDTF">2025-04-21T08:39:49Z</dcterms:modified>
</cp:coreProperties>
</file>