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</p:sldMasterIdLst>
  <p:notesMasterIdLst>
    <p:notesMasterId r:id="rId19"/>
  </p:notesMasterIdLst>
  <p:sldIdLst>
    <p:sldId id="3837" r:id="rId4"/>
    <p:sldId id="426" r:id="rId5"/>
    <p:sldId id="395" r:id="rId6"/>
    <p:sldId id="258" r:id="rId7"/>
    <p:sldId id="261" r:id="rId8"/>
    <p:sldId id="257" r:id="rId9"/>
    <p:sldId id="439" r:id="rId10"/>
    <p:sldId id="442" r:id="rId11"/>
    <p:sldId id="396" r:id="rId12"/>
    <p:sldId id="440" r:id="rId13"/>
    <p:sldId id="398" r:id="rId14"/>
    <p:sldId id="402" r:id="rId15"/>
    <p:sldId id="403" r:id="rId16"/>
    <p:sldId id="443" r:id="rId17"/>
    <p:sldId id="4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92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18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27.png"/><Relationship Id="rId12" Type="http://schemas.openxmlformats.org/officeDocument/2006/relationships/slide" Target="slide8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slide" Target="slide7.xml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4.xml"/><Relationship Id="rId11" Type="http://schemas.openxmlformats.org/officeDocument/2006/relationships/image" Target="../media/image290.png"/><Relationship Id="rId5" Type="http://schemas.openxmlformats.org/officeDocument/2006/relationships/image" Target="../media/image260.png"/><Relationship Id="rId10" Type="http://schemas.openxmlformats.org/officeDocument/2006/relationships/image" Target="../media/image280.png"/><Relationship Id="rId4" Type="http://schemas.openxmlformats.org/officeDocument/2006/relationships/audio" Target="../media/audio2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10" Type="http://schemas.microsoft.com/office/2007/relationships/hdphoto" Target="../media/hdphoto2.wdp"/><Relationship Id="rId4" Type="http://schemas.openxmlformats.org/officeDocument/2006/relationships/image" Target="../media/image30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PHÙNG THỊ THU HIỀN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968505"/>
      </p:ext>
    </p:extLst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4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5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6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7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3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4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D0538-CAEE-ADF9-7BC9-29E442B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81025"/>
            <a:ext cx="10144125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3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x 4 =8 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5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nhau. Tính độ dài đoạn tre dài nhất.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4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7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7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478</Words>
  <Application>Microsoft Office PowerPoint</Application>
  <PresentationFormat>Widescreen</PresentationFormat>
  <Paragraphs>75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#9Slide05 Angelline</vt:lpstr>
      <vt:lpstr>Arial</vt:lpstr>
      <vt:lpstr>Calibri</vt:lpstr>
      <vt:lpstr>Cambria</vt:lpstr>
      <vt:lpstr>Cambria Math</vt:lpstr>
      <vt:lpstr>Times New Roman</vt:lpstr>
      <vt:lpstr>UTM Avo</vt:lpstr>
      <vt:lpstr>思源黑体 CN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2024-01-09T03:06:19Z</dcterms:created>
  <dcterms:modified xsi:type="dcterms:W3CDTF">2025-04-21T08:40:14Z</dcterms:modified>
</cp:coreProperties>
</file>